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2"/>
  </p:notesMasterIdLst>
  <p:sldIdLst>
    <p:sldId id="771" r:id="rId2"/>
    <p:sldId id="862" r:id="rId3"/>
    <p:sldId id="855" r:id="rId4"/>
    <p:sldId id="852" r:id="rId5"/>
    <p:sldId id="856" r:id="rId6"/>
    <p:sldId id="853" r:id="rId7"/>
    <p:sldId id="857" r:id="rId8"/>
    <p:sldId id="846" r:id="rId9"/>
    <p:sldId id="847" r:id="rId10"/>
    <p:sldId id="854" r:id="rId11"/>
    <p:sldId id="840" r:id="rId12"/>
    <p:sldId id="858" r:id="rId13"/>
    <p:sldId id="841" r:id="rId14"/>
    <p:sldId id="843" r:id="rId15"/>
    <p:sldId id="844" r:id="rId16"/>
    <p:sldId id="845" r:id="rId17"/>
    <p:sldId id="861" r:id="rId18"/>
    <p:sldId id="849" r:id="rId19"/>
    <p:sldId id="850" r:id="rId20"/>
    <p:sldId id="848"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0258" autoAdjust="0"/>
  </p:normalViewPr>
  <p:slideViewPr>
    <p:cSldViewPr snapToGrid="0">
      <p:cViewPr varScale="1">
        <p:scale>
          <a:sx n="56" d="100"/>
          <a:sy n="56" d="100"/>
        </p:scale>
        <p:origin x="1068"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486BD-05DA-4561-8A9A-75A0A77CFEDA}" type="datetimeFigureOut">
              <a:rPr lang="en-GB" smtClean="0"/>
              <a:t>30/04/2025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92672C-6832-49AA-BBF4-194D57F3EB4A}" type="slidenum">
              <a:rPr lang="en-GB" smtClean="0"/>
              <a:t>‹#›</a:t>
            </a:fld>
            <a:endParaRPr lang="en-GB"/>
          </a:p>
        </p:txBody>
      </p:sp>
    </p:spTree>
    <p:extLst>
      <p:ext uri="{BB962C8B-B14F-4D97-AF65-F5344CB8AC3E}">
        <p14:creationId xmlns:p14="http://schemas.microsoft.com/office/powerpoint/2010/main" val="1172770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solarnikalkulator.r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63F83D27-55B3-FEC8-5E9C-89D142441FA4}"/>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1C4C4448-9CFD-1252-1C78-2501B69AD429}"/>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FD8DB1F9-2D3C-3266-C2F8-3276386309D6}"/>
              </a:ext>
            </a:extLst>
          </p:cNvPr>
          <p:cNvSpPr>
            <a:spLocks noGrp="1"/>
          </p:cNvSpPr>
          <p:nvPr>
            <p:ph type="body" idx="1"/>
          </p:nvPr>
        </p:nvSpPr>
        <p:spPr/>
        <p:txBody>
          <a:bodyPr/>
          <a:lstStyle/>
          <a:p>
            <a:r>
              <a:rPr lang="sr-Cyrl-RS" dirty="0"/>
              <a:t>Енергетски изазов је један од највећих изазова са којима се свет суочава. Растуће цене енергије и све већа зависност од енергије угрожава и безбедност и конкурентност МСП-а. Пословање у прерађивачкој индустрији захтева значајне количине енергије и воде. Највећа потрошња енергије среће се код технолошких процеса, грејања/хлађења, расвете и канцеларијске опреме. </a:t>
            </a:r>
          </a:p>
        </p:txBody>
      </p:sp>
      <p:sp>
        <p:nvSpPr>
          <p:cNvPr id="4" name="Slide Number Placeholder 3">
            <a:extLst>
              <a:ext uri="{FF2B5EF4-FFF2-40B4-BE49-F238E27FC236}">
                <a16:creationId xmlns="" xmlns:a16="http://schemas.microsoft.com/office/drawing/2014/main" id="{80582160-089A-DF65-EF49-70C76662230E}"/>
              </a:ext>
            </a:extLst>
          </p:cNvPr>
          <p:cNvSpPr>
            <a:spLocks noGrp="1"/>
          </p:cNvSpPr>
          <p:nvPr>
            <p:ph type="sldNum" sz="quarter" idx="5"/>
          </p:nvPr>
        </p:nvSpPr>
        <p:spPr/>
        <p:txBody>
          <a:bodyPr/>
          <a:lstStyle/>
          <a:p>
            <a:fld id="{BB92672C-6832-49AA-BBF4-194D57F3EB4A}" type="slidenum">
              <a:rPr lang="en-GB" smtClean="0"/>
              <a:t>3</a:t>
            </a:fld>
            <a:endParaRPr lang="en-GB"/>
          </a:p>
        </p:txBody>
      </p:sp>
    </p:spTree>
    <p:extLst>
      <p:ext uri="{BB962C8B-B14F-4D97-AF65-F5344CB8AC3E}">
        <p14:creationId xmlns:p14="http://schemas.microsoft.com/office/powerpoint/2010/main" val="37087041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D7284615-6D00-5E82-1507-3B14E414347E}"/>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B3A95E95-002F-4C25-E617-82DC75F35A2C}"/>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67841B20-D39D-102B-1DFB-1958D09395F8}"/>
              </a:ext>
            </a:extLst>
          </p:cNvPr>
          <p:cNvSpPr>
            <a:spLocks noGrp="1"/>
          </p:cNvSpPr>
          <p:nvPr>
            <p:ph type="body" idx="1"/>
          </p:nvPr>
        </p:nvSpPr>
        <p:spPr/>
        <p:txBody>
          <a:bodyPr/>
          <a:lstStyle/>
          <a:p>
            <a:pPr algn="just">
              <a:buNone/>
            </a:pP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Слаба изолованост објекта омогућава да топлота излази кроз зидове, кров, прозоре и врат. Један од најчешћих знакова губитка топлоте је неуједначена температура у различитим просторијама. Ако су неке просторије приметно хладније од других, то значи да топлота одлази кроз зидове, кров, врата или прозоре. Често се дешава да је у једној просторији неопходно чак и додатно грејање, док је друга превише топла. Кондензација је јасан знак да топлота излази кроз прозор док хладнији ваздух улази.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Провера термалном камером је један од најефикаснијих начина за откивање топлотних губитака. Таква камера јасно показује места где топлота одлази. Проблематична места су означена различитим бојама. Ако су поједина места на камери означена црвеном или наранџастом бојом то упућује на прегревање просторије или одавање топлоте.</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Топлотна изолација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представља примену материјала који се користи за смањење интензитета преноса топлоте између објекта, техничких система, уређаја и околине. Ова изолација обезбеђује смањење топлотних губитака код објеката (термички омотач зграде) и уређаја који су на вишој температури од амбијента у коме се налазе.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Приликом избора изолационог материјала потребно је размотрити набавну цену, цену постављања, отпорност на физичка оштећења, могућност појаве кондензације, отпорност на пожар и једноставност одржавања као и могућност замене. За изолацију уређаја и цевовода на повишеним температурама, у већини случајева, користи се минерална вуна са заштитним алуминијумским лимом, а за хладне површине </a:t>
            </a:r>
            <a:r>
              <a:rPr lang="sr-Cyrl-RS" sz="18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полиуретанска</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пена. Уградња ПВЦ или алуминијумске столарије доноси конкретне уштеде и омогућава оптималну температуру у радном простору. Ови прозори имају 2-3 пута мањи губитак топлоте од старих прозора.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9FB37ADE-CD76-5070-9E14-C1E45BEB6786}"/>
              </a:ext>
            </a:extLst>
          </p:cNvPr>
          <p:cNvSpPr>
            <a:spLocks noGrp="1"/>
          </p:cNvSpPr>
          <p:nvPr>
            <p:ph type="sldNum" sz="quarter" idx="5"/>
          </p:nvPr>
        </p:nvSpPr>
        <p:spPr/>
        <p:txBody>
          <a:bodyPr/>
          <a:lstStyle/>
          <a:p>
            <a:fld id="{BB92672C-6832-49AA-BBF4-194D57F3EB4A}" type="slidenum">
              <a:rPr lang="en-GB" smtClean="0"/>
              <a:t>13</a:t>
            </a:fld>
            <a:endParaRPr lang="en-GB"/>
          </a:p>
        </p:txBody>
      </p:sp>
    </p:spTree>
    <p:extLst>
      <p:ext uri="{BB962C8B-B14F-4D97-AF65-F5344CB8AC3E}">
        <p14:creationId xmlns:p14="http://schemas.microsoft.com/office/powerpoint/2010/main" val="15785739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09E8210-E9A0-5A3E-E56D-FE137474FF24}"/>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0C4858DD-8170-A346-F963-0B3D24C82FA7}"/>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93BD4BF1-5CC7-229F-2851-A8E1308C33CE}"/>
              </a:ext>
            </a:extLst>
          </p:cNvPr>
          <p:cNvSpPr>
            <a:spLocks noGrp="1"/>
          </p:cNvSpPr>
          <p:nvPr>
            <p:ph type="body" idx="1"/>
          </p:nvPr>
        </p:nvSpPr>
        <p:spPr/>
        <p:txBody>
          <a:bodyPr/>
          <a:lstStyle/>
          <a:p>
            <a:pPr>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b="1" i="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Енергетски ефикасна опрема и уређаји</a:t>
            </a:r>
            <a:r>
              <a:rPr lang="sr-Cyrl-RS" sz="1800" b="1"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effectLst/>
                <a:latin typeface="Calibri" panose="020F0502020204030204" pitchFamily="34" charset="0"/>
                <a:ea typeface="Times New Roman" panose="02020603050405020304" pitchFamily="18" charset="0"/>
                <a:cs typeface="Calibri" panose="020F0502020204030204" pitchFamily="34" charset="0"/>
              </a:rPr>
              <a:t>Конвенционални и енергетски ефикасни уређаји и опрема имају приближне набавне цене. Међутим, енергетски ефикасна опрема и уређаји имају значајно мању потрошњу електричне енергије.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Потрошња канцеларијске опреме достиже 10% укупне потрошње електричне енергије у комерцијалном сектору. Поред енергије потребне за рад, ови производи троше енергију чак и када ништа не раде.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Мултифункционалне и факс машине су обично укључене 24 сата дневно, а реално се користе највише један сат. Рачунари и монитори се интензивније користе него остала канцеларијска опрема, али су просечно активни половину радног времена.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Мало предузеће које има само један персонални рачунар, монитор, ласерски штампач факс и мали фотокопир апарат, ако искључи преко ноћи наведене уређаје, остварује уштеду 56,7 ЕУР годишње.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Да би се смањила таква непотребна потрошња, развијена је нова канцеларијска опрема са функцијама управљања потрошњом. Опрема са функцијама управљања потрошњом штеди енергију у неактивном стању. Крајњи резултат је смањена потрошња енергије за 40% до 60%. Уштеде функцијама управљања потрошњом су посебно значајне код опреме која је велики потрошач, као што су рачунарски монитори, ласерски штампачи и копир</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са електричним грејним елементима.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pPr algn="just"/>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Персонални рачунари који имају могућност управљања потрошњом троше до 70% мање електричне енергије од рачунара који немају ту особину. Већина савремених персоналних рачунара испуњавају захтеве ENERGY STAR и испоручују се са својством управљања потрошњом.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Персонални рачунар са овом ознаком чија је снага мања од 200 W има особину да им снага опадне на 15 W после 30 минута неактивности. Самим тим пада и потрошња електричне енергије. Најефикаснији рачунари су они из класе лаптоп чија потрошња током употребе износи само 15–25 W, а у стању хибернације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sleep</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режим) потрошња је мања од 1 W. Лаптоп рачунар троши само око 15% енергије коју троши стони рачунар. Више од половине потрошње електричне енергије једног персоналног рачунара односи се на потрошњу монитора. Монитори са енергетском ознаком ENERGY STAR троше 90% мање електричне енергије него монитори који немају систем за управљање потрошњом. Треба напоменути да је погрешно уобичајено схватање да искључивање и укључивање монитора више пута у току дана повећава фреквенцију кварова енергетских транзистора у управљачким деловима. Још једно погрешно схватање је и да чувар екрана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screen</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saver</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штеди енергију. Функција чувара екрана није особина енергетске ефикасности. Ако рачунар мора остати укључен и преко ноћи, онда треба искључити монитор. Штампачи користе разне врсте технологије штампања, а унутар сваке технолошке групе, поједине машине имају различите карактеристике, што има за резултат широко подручје потрошње електричне енергије. Штампачи ENERGY STAR после унапред програмираног времена неактивности (5 до 90 минута) прелазе у режим снаге од 10 W до 100 W, зависно од броја штампања страница у минуту, формата папира и да ли штампач користи боје.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Ласерски штампачи који имају могућност управљања потрошњом троше мање од половине електричне енергије коју троше конвенционални ласерски штампачи. Штампачи у боји типа NK-JEТ, који не користе топлотни механизам, троше мање електричне енергије него многи савремени енергетски ефикасни ласерски штампачи. Колор штампачи троше више енергије него црно</a:t>
            </a:r>
            <a:r>
              <a:rPr lang="sr-Cyrl-RS" sz="1800" dirty="0">
                <a:solidFill>
                  <a:srgbClr val="FF0000"/>
                </a:solidFill>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бели.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Слично штампачима, и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користе различите врсте технологија, па је и потрошња електричне енергије различита. Мада потрошња енергије неке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изгледа мала због релативно кратке употребе, ипак чињеница да се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машина обично држи стално укључена, може бити узрок значајних трошкова.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које су стекле право да носе ознаку ENERGY STAR прелазе у смањену потрошњу од 10 W до 15 W после 5 минута неактивности, зависно од брзине штампања.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са ознаком ENERGY STAR могу уштедети и до 50% енергије у поређењу са конвенционалним факс</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машинама. Копир</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троше више електричне енергије од било ког канцеларијског уређаја. Ако машина нема систем за управљање потрошњом, највећи део енергије се троши за време неактивног периода. Модели са ознаком ENERGY STAR прелазе у режим смањене потрошње после кратког периода неактивности (обично после 15 минута), и аутоматски прелазе у стање када троше 5–20 W после времена од два сата неактивности. На тај начин се трошкови могу смањити и до 60%. Време аутоматског искључивања је специфично и зависи од величине и брзине машине. Избором оптималне величине копир</a:t>
            </a:r>
            <a:r>
              <a:rPr lang="sr-Cyrl-RS" sz="1800" dirty="0">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машине могуће је значајно смањити канцеларијске трошкове за енергију. Укупна потрошња енергије се повећава са повећањем капацитета копирања неке машине. Треба изабрати фотокопир апарате који имају могућност уштеде тонера и могућност надоградње фиока у које се може сместити искоришћени папир који ће служити као привремени радни материјал. Скенери са знаком ENERGY STAR прелазе у режим смањене потрошње од највише 12 W после 15 минута неактивности. На тај начин корисници штеде више од 50% трошкова за електричну енергију. Скенери веће резолуције (већи квалитет обраде скенираних докумената) троше више енергије чак и када су укључени и не обављају никакав посао. Ако је икако могуће, делите ресурсе и користити само један скенер преко рачунарске мреже. Мултифункционални уређаји су машине које комбинују послове неколико других канцеларијских уређаја (нпр. штампач, скенер, факс, копир) постају све популарнији, посебно код малих корисника. Ове машине могу корисницима уштедети значајну количину електричне енергије заменом неколико машина само једном машином. Преласком у режим смањене потрошње, мултифункционални уређаји са знаком ENERGY STAR могу смањити трошкове за електричну енергију и до 40% у односу на уређаје без овог знака. </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Мобилни телефони имају велики утицај на послу и у приватном животу. Неоспорне су предности мобилне телефоније у односу на фиксну, од обављања послова са удаљених локација до једноставније инсталације и коришћења. За пуњење једног мобилног телефона потребно је 0,003 </a:t>
            </a:r>
            <a:r>
              <a:rPr lang="sr-Cyrl-RS" sz="18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kWh</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Иако је величина потрошене енергије мала, када се узме у обзир број мобилних телефона у предузећу и потреба за свакодневном допуном батерије, потрошња електричне енергије постаје значајна. Такође одлагање истрошених мобилних телефона може имати велики утицај на здравље људи и животну средину, па је неопходно обратити пажњу на то како се они одлажу.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9F13C37F-5430-9104-6DE4-2C863034EA32}"/>
              </a:ext>
            </a:extLst>
          </p:cNvPr>
          <p:cNvSpPr>
            <a:spLocks noGrp="1"/>
          </p:cNvSpPr>
          <p:nvPr>
            <p:ph type="sldNum" sz="quarter" idx="5"/>
          </p:nvPr>
        </p:nvSpPr>
        <p:spPr/>
        <p:txBody>
          <a:bodyPr/>
          <a:lstStyle/>
          <a:p>
            <a:fld id="{BB92672C-6832-49AA-BBF4-194D57F3EB4A}" type="slidenum">
              <a:rPr lang="en-GB" smtClean="0"/>
              <a:t>14</a:t>
            </a:fld>
            <a:endParaRPr lang="en-GB"/>
          </a:p>
        </p:txBody>
      </p:sp>
    </p:spTree>
    <p:extLst>
      <p:ext uri="{BB962C8B-B14F-4D97-AF65-F5344CB8AC3E}">
        <p14:creationId xmlns:p14="http://schemas.microsoft.com/office/powerpoint/2010/main" val="19602588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C1644AEA-7090-EC3E-4482-8379501B2BD8}"/>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8B0C1048-5274-0707-C55E-69FBDF6EBA41}"/>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BEDBB48C-4EDC-5826-299A-39EFE6CB692D}"/>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90DF6B72-707A-6FED-C2BD-C1B065676E93}"/>
              </a:ext>
            </a:extLst>
          </p:cNvPr>
          <p:cNvSpPr>
            <a:spLocks noGrp="1"/>
          </p:cNvSpPr>
          <p:nvPr>
            <p:ph type="sldNum" sz="quarter" idx="5"/>
          </p:nvPr>
        </p:nvSpPr>
        <p:spPr/>
        <p:txBody>
          <a:bodyPr/>
          <a:lstStyle/>
          <a:p>
            <a:fld id="{BB92672C-6832-49AA-BBF4-194D57F3EB4A}" type="slidenum">
              <a:rPr lang="en-GB" smtClean="0"/>
              <a:t>15</a:t>
            </a:fld>
            <a:endParaRPr lang="en-GB"/>
          </a:p>
        </p:txBody>
      </p:sp>
    </p:spTree>
    <p:extLst>
      <p:ext uri="{BB962C8B-B14F-4D97-AF65-F5344CB8AC3E}">
        <p14:creationId xmlns:p14="http://schemas.microsoft.com/office/powerpoint/2010/main" val="36589367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2D7BBF82-7ED1-8B0B-8C75-CF0DB63E16E9}"/>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6AC8C013-F2E1-A9D8-B063-DB4D8B24C2BB}"/>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7CA6DE02-417A-3AD4-DF78-33824E3DB4E4}"/>
              </a:ext>
            </a:extLst>
          </p:cNvPr>
          <p:cNvSpPr>
            <a:spLocks noGrp="1"/>
          </p:cNvSpPr>
          <p:nvPr>
            <p:ph type="body" idx="1"/>
          </p:nvPr>
        </p:nvSpPr>
        <p:spPr/>
        <p:txBody>
          <a:bodyPr/>
          <a:lstStyle/>
          <a:p>
            <a:r>
              <a:rPr lang="ru-RU" dirty="0"/>
              <a:t>Осветљење: </a:t>
            </a:r>
          </a:p>
          <a:p>
            <a:r>
              <a:rPr lang="ru-RU" dirty="0"/>
              <a:t>За расвету се користе се различите светиљке са различитим карактеристикама у погледу потрошње електричне енергије и ефикасности. Флуоресцентне светиљке су и до седам пута ефикасније од сијалица са ужареним влакном. ЛЕД светиљке одликује мања потрошња енергије и мањих су димензија у односу на класичне сијалице. Такође имају својство прилагођавања боје светлости. Приликом набавке расвете треба обратити пажњу на количину светлости коју емитује светлосни извор изражен лумену (lm), радни век и класу енергетске ефикасности. Перформансе сијалице у луменима омогућава директно поређење количине светлости (што је примарна функција коју нуди сијалица). Поређења заснована искључиво на снази (W) нису добра и могу довести до погрешних закључака. Већи број лумена значи већу количину светлости коју сијалица може да произведе. Већа снага у ватима (W) значи већа потрошња електричне енергије. Препоручени нивои осветљености (лумену по квадратном метру) су: заједничке просторије 200 lux; свлачионица 100 lux; тоалети 100 lux; канцеларијски простор са дневним светлом 300 – 500 lux; канцеларијски простор 500 – 1.000 lux; радионице 500 lux; степенице 100 lux и гаража 30 – 100 lux. Радни или животни век сијалице представља време до када ће сијалица радити и изражава се у часовима. За класичне сијалице са жирном нити радни век је једна година и односи се на 1000 радних часова, што одговара просеку од 3 сата употребе дневно. Дужи век трајања сијалице значи мање потребе за заменом сијалица. За професионалне сијалице, животни век је веома важан фактор и генерално дужи животни век значи мање трошкова за замену. За поређење трошкова осветљења можете користити "Калкулатор трошкова осветљења и водич "Карактеристике појединих врста електричних сијалица" </a:t>
            </a:r>
            <a:endParaRPr lang="sr-Cyrl-RS" dirty="0"/>
          </a:p>
        </p:txBody>
      </p:sp>
      <p:sp>
        <p:nvSpPr>
          <p:cNvPr id="4" name="Slide Number Placeholder 3">
            <a:extLst>
              <a:ext uri="{FF2B5EF4-FFF2-40B4-BE49-F238E27FC236}">
                <a16:creationId xmlns="" xmlns:a16="http://schemas.microsoft.com/office/drawing/2014/main" id="{1B8ECEB2-C653-971B-E35E-82E96C5F1406}"/>
              </a:ext>
            </a:extLst>
          </p:cNvPr>
          <p:cNvSpPr>
            <a:spLocks noGrp="1"/>
          </p:cNvSpPr>
          <p:nvPr>
            <p:ph type="sldNum" sz="quarter" idx="5"/>
          </p:nvPr>
        </p:nvSpPr>
        <p:spPr/>
        <p:txBody>
          <a:bodyPr/>
          <a:lstStyle/>
          <a:p>
            <a:fld id="{BB92672C-6832-49AA-BBF4-194D57F3EB4A}" type="slidenum">
              <a:rPr lang="en-GB" smtClean="0"/>
              <a:t>16</a:t>
            </a:fld>
            <a:endParaRPr lang="en-GB"/>
          </a:p>
        </p:txBody>
      </p:sp>
    </p:spTree>
    <p:extLst>
      <p:ext uri="{BB962C8B-B14F-4D97-AF65-F5344CB8AC3E}">
        <p14:creationId xmlns:p14="http://schemas.microsoft.com/office/powerpoint/2010/main" val="11508434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F6980B3-78E8-9C13-00E4-C369262354DA}"/>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0D2F5A1D-54FE-3CD2-55C0-181F355F3205}"/>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D98A399A-5273-094E-8662-5CA0F88FD6D7}"/>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CECDA12F-A9FC-ED5E-7685-3CA95A408627}"/>
              </a:ext>
            </a:extLst>
          </p:cNvPr>
          <p:cNvSpPr>
            <a:spLocks noGrp="1"/>
          </p:cNvSpPr>
          <p:nvPr>
            <p:ph type="sldNum" sz="quarter" idx="5"/>
          </p:nvPr>
        </p:nvSpPr>
        <p:spPr/>
        <p:txBody>
          <a:bodyPr/>
          <a:lstStyle/>
          <a:p>
            <a:fld id="{BB92672C-6832-49AA-BBF4-194D57F3EB4A}" type="slidenum">
              <a:rPr lang="en-GB" smtClean="0"/>
              <a:t>18</a:t>
            </a:fld>
            <a:endParaRPr lang="en-GB"/>
          </a:p>
        </p:txBody>
      </p:sp>
    </p:spTree>
    <p:extLst>
      <p:ext uri="{BB962C8B-B14F-4D97-AF65-F5344CB8AC3E}">
        <p14:creationId xmlns:p14="http://schemas.microsoft.com/office/powerpoint/2010/main" val="36417541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CF83A45-EA8C-5468-9ED8-FBBE5093ED43}"/>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CA479E6D-9242-D8D8-06E4-0A1DF55CC4CE}"/>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3D5ADED7-98A5-CDB4-CFF0-1D453765C893}"/>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58F5E130-09E9-97A3-E078-AF44B886139D}"/>
              </a:ext>
            </a:extLst>
          </p:cNvPr>
          <p:cNvSpPr>
            <a:spLocks noGrp="1"/>
          </p:cNvSpPr>
          <p:nvPr>
            <p:ph type="sldNum" sz="quarter" idx="5"/>
          </p:nvPr>
        </p:nvSpPr>
        <p:spPr/>
        <p:txBody>
          <a:bodyPr/>
          <a:lstStyle/>
          <a:p>
            <a:fld id="{BB92672C-6832-49AA-BBF4-194D57F3EB4A}" type="slidenum">
              <a:rPr lang="en-GB" smtClean="0"/>
              <a:t>19</a:t>
            </a:fld>
            <a:endParaRPr lang="en-GB"/>
          </a:p>
        </p:txBody>
      </p:sp>
    </p:spTree>
    <p:extLst>
      <p:ext uri="{BB962C8B-B14F-4D97-AF65-F5344CB8AC3E}">
        <p14:creationId xmlns:p14="http://schemas.microsoft.com/office/powerpoint/2010/main" val="33934748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5A50E6C-7CB1-7EB2-ECE6-B9F6A6E10479}"/>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B83E7B6C-DF94-88A5-2A15-956742000205}"/>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6EFD38CD-90B9-47FA-EFF8-0F077175BFA6}"/>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2B542A06-D3B1-4E1C-AF05-93602E9B7956}"/>
              </a:ext>
            </a:extLst>
          </p:cNvPr>
          <p:cNvSpPr>
            <a:spLocks noGrp="1"/>
          </p:cNvSpPr>
          <p:nvPr>
            <p:ph type="sldNum" sz="quarter" idx="5"/>
          </p:nvPr>
        </p:nvSpPr>
        <p:spPr/>
        <p:txBody>
          <a:bodyPr/>
          <a:lstStyle/>
          <a:p>
            <a:fld id="{BB92672C-6832-49AA-BBF4-194D57F3EB4A}" type="slidenum">
              <a:rPr lang="en-GB" smtClean="0"/>
              <a:t>20</a:t>
            </a:fld>
            <a:endParaRPr lang="en-GB"/>
          </a:p>
        </p:txBody>
      </p:sp>
    </p:spTree>
    <p:extLst>
      <p:ext uri="{BB962C8B-B14F-4D97-AF65-F5344CB8AC3E}">
        <p14:creationId xmlns:p14="http://schemas.microsoft.com/office/powerpoint/2010/main" val="27373933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E901224-1C19-AB88-01AA-F0812E99F96B}"/>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3B065211-5EA5-B106-AE83-91B3DA733EA8}"/>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2DB20384-8C63-C0F0-7447-9F885C106922}"/>
              </a:ext>
            </a:extLst>
          </p:cNvPr>
          <p:cNvSpPr>
            <a:spLocks noGrp="1"/>
          </p:cNvSpPr>
          <p:nvPr>
            <p:ph type="body" idx="1"/>
          </p:nvPr>
        </p:nvSpPr>
        <p:spPr/>
        <p:txBody>
          <a:bodyPr/>
          <a:lstStyle/>
          <a:p>
            <a:r>
              <a:rPr lang="ru-RU" dirty="0"/>
              <a:t>Обновљиви извори енергије (ОИЕ): Енергија из обновљивих извора производи се из неког извора који се природним путем стално допуњава. Првенствено се користи за производњу електричне енергије за стамбене, комерцијалне и индустријске потребе, производњу топлотне енергије за грејање и производњу горива (метан, пелет и сл.). Технологије ОИЕ укључују сунчеву енергију, снагу ветра, хидроенергију, енергију биомасе и биогорива. Постоје ограничења које треба савладати у примени ОИЕ. Техничке препреке, које су некада представљале велики изазов, данас постају мање, захваљујући значајним технолошким иновацијама. Основни технички проблем представља чињеницу да поједини ОИЕ, нарочито енергија ветра и соларна енергија, имају временски неравномерну производњу енергије (неједнак интензитет ветра и број сунчаних дана), тако да није могуће испоручивати загарантовану и сталну количину електричне енергије. Економске препреке се углавном односе на трошкове производње електричне енергије. Реализација пројеката из домена ОИЕ је сложен процес који захтева прибављање низа различитих докумената, дозвола, лиценци, сагласности, мишљења, које издају надлежни државни органи, као и припрему пројектне документације и друге радње које инвеститор треба да предузме у циљу изградње постројења. Ресурси других страна у виду водича за инвестирање у ОИЕ објашњавају наведене процедуре. Листа ових водича и адресе за њихово преузимање дати су у прилогу. </a:t>
            </a:r>
            <a:endParaRPr lang="sr-Cyrl-RS" dirty="0"/>
          </a:p>
        </p:txBody>
      </p:sp>
      <p:sp>
        <p:nvSpPr>
          <p:cNvPr id="4" name="Slide Number Placeholder 3">
            <a:extLst>
              <a:ext uri="{FF2B5EF4-FFF2-40B4-BE49-F238E27FC236}">
                <a16:creationId xmlns="" xmlns:a16="http://schemas.microsoft.com/office/drawing/2014/main" id="{0BC89E81-EAE9-6862-A748-96432AA5ADB5}"/>
              </a:ext>
            </a:extLst>
          </p:cNvPr>
          <p:cNvSpPr>
            <a:spLocks noGrp="1"/>
          </p:cNvSpPr>
          <p:nvPr>
            <p:ph type="sldNum" sz="quarter" idx="5"/>
          </p:nvPr>
        </p:nvSpPr>
        <p:spPr/>
        <p:txBody>
          <a:bodyPr/>
          <a:lstStyle/>
          <a:p>
            <a:fld id="{BB92672C-6832-49AA-BBF4-194D57F3EB4A}" type="slidenum">
              <a:rPr lang="en-GB" smtClean="0"/>
              <a:t>4</a:t>
            </a:fld>
            <a:endParaRPr lang="en-GB"/>
          </a:p>
        </p:txBody>
      </p:sp>
    </p:spTree>
    <p:extLst>
      <p:ext uri="{BB962C8B-B14F-4D97-AF65-F5344CB8AC3E}">
        <p14:creationId xmlns:p14="http://schemas.microsoft.com/office/powerpoint/2010/main" val="14275386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A25420F-FDCC-DD57-DC9E-9340C1D54E02}"/>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3D3FA971-00BD-3CF4-7B79-1372505D2125}"/>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09B7FF2D-B89C-0E94-9CF9-FA29C4D96484}"/>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u="none"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За МСП-а из Србије и Северне Македоније најпогодније су инвестиције за употребу соларне енергије за загревање воде или за производњу електричне енергије. Соларни панели представљају један од најефикаснијих начина за коришћење обновљивих извора енергије. Соларни панели користе сунчеву светлост и претварају је у електричну енергију. Овај процес се заснива на фотонапонском ефекту, где светлост сунца, ствара електрични напон. Тако добијена електрична енергија може се користити за напајање свих електричних уређаја и пословног простора, чиме се значајно смањују рачуни за електричну </a:t>
            </a:r>
            <a:r>
              <a:rPr lang="sr-Cyrl-RS" sz="1800" u="none" dirty="0" err="1">
                <a:solidFill>
                  <a:srgbClr val="0000FF"/>
                </a:solidFill>
                <a:effectLst/>
                <a:latin typeface="Calibri" panose="020F0502020204030204" pitchFamily="34" charset="0"/>
                <a:ea typeface="Times New Roman" panose="02020603050405020304" pitchFamily="18" charset="0"/>
                <a:cs typeface="Calibri" panose="020F0502020204030204" pitchFamily="34" charset="0"/>
              </a:rPr>
              <a:t>енергију.</a:t>
            </a:r>
            <a:r>
              <a:rPr lang="sr-Cyrl-RS" sz="1800" u="none" dirty="0" err="1">
                <a:effectLst/>
                <a:latin typeface="Calibri" panose="020F0502020204030204" pitchFamily="34" charset="0"/>
                <a:ea typeface="Times New Roman" panose="02020603050405020304" pitchFamily="18" charset="0"/>
                <a:cs typeface="Calibri" panose="020F0502020204030204" pitchFamily="34" charset="0"/>
              </a:rPr>
              <a:t>Инвестиција</a:t>
            </a:r>
            <a:r>
              <a:rPr lang="sr-Cyrl-RS" sz="1800" u="none" dirty="0">
                <a:effectLst/>
                <a:latin typeface="Calibri" panose="020F0502020204030204" pitchFamily="34" charset="0"/>
                <a:ea typeface="Times New Roman" panose="02020603050405020304" pitchFamily="18" charset="0"/>
                <a:cs typeface="Calibri" panose="020F0502020204030204" pitchFamily="34" charset="0"/>
              </a:rPr>
              <a:t> за производњу електричне енергије из соларне енергије обухвата инсталацију фотонапонског система за производњу електричне енергије (соларни панели, инвертори), постављање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носеће конструкције, инсталација електричних водова, инсталација дигиталног двосмерног електричног бројила и инсталација системске и напонске заштите. Трошкови постављања соларних панела зависе од њихових капацитета и у просеку коштају од 600 до 700 ЕУР по киловату (kW). Период отплате инвестиције је од 6 до 7 година. За ову врсту инвестиције постоје субвенције. МСП-а која се одлуче за инвестиције у производњу и складиштење енергије из обновљивих извора требало би да ураде пројекат изводљивости инвестиције. Овај пројекта треба да садржи технике и економске параметре изводљивости подухвата као и мапу пута за његову реализацију. Соларни калкулатор (</a:t>
            </a:r>
            <a:r>
              <a:rPr lang="sr-Cyrl-RS" sz="18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3"/>
              </a:rPr>
              <a:t>https://solarnikalkulator.rs/</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пружа информације о соларним системима, правним оквиром за прикључење система, опцијама финансирања и трошковима уградње. У прехрамбеној индустрији највећи потрошачи енергије су расхладни системи, расвета, топла вода и системи за чишћење. За термичке процесе, као што су сушење, пастеризација и припрема топле воде за чишћење, користи се знатна количина енергије. Поновна употреба отпадне воде и производња горива од биомасе добијене од великих количина биоразградивог отпада из прераде хране могу знатно да допринесу смањењу рачуна за енергију. Коришћење топлоте настале комбинованом производњом топлотне и електричне енергије путем </a:t>
            </a:r>
            <a:r>
              <a:rPr lang="sr-Cyrl-RS" sz="1800" dirty="0" err="1">
                <a:effectLst/>
                <a:latin typeface="Calibri" panose="020F0502020204030204" pitchFamily="34" charset="0"/>
                <a:ea typeface="Times New Roman" panose="02020603050405020304" pitchFamily="18" charset="0"/>
                <a:cs typeface="Calibri" panose="020F0502020204030204" pitchFamily="34" charset="0"/>
              </a:rPr>
              <a:t>когенерације</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 од биогаса и другог органског отпада може обезбедити потребе за енергијом у предузећима. Биомаса је обновљиви извор енергије који укључује огревно дрво, грање и дрвни отпад из шума, пиљевину, кору и друге остатке из дрвне индустрије, као и сламу, клипове кукуруза, стабљике сунцокрета, остатке резидбе винове лозе, коштице трешње и друге остатке из пољопривредне производње и прераде. Биомаса у виду пелета је припремљено гориво у облику малих цилиндара пречника 6 mm, дужине до 35 mm, које садржи не више од 8% влаге и 0,5% пепела. </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77EF7F5A-9287-A361-1C33-6CC7F7DD833B}"/>
              </a:ext>
            </a:extLst>
          </p:cNvPr>
          <p:cNvSpPr>
            <a:spLocks noGrp="1"/>
          </p:cNvSpPr>
          <p:nvPr>
            <p:ph type="sldNum" sz="quarter" idx="5"/>
          </p:nvPr>
        </p:nvSpPr>
        <p:spPr/>
        <p:txBody>
          <a:bodyPr/>
          <a:lstStyle/>
          <a:p>
            <a:fld id="{BB92672C-6832-49AA-BBF4-194D57F3EB4A}" type="slidenum">
              <a:rPr lang="en-GB" smtClean="0"/>
              <a:t>5</a:t>
            </a:fld>
            <a:endParaRPr lang="en-GB"/>
          </a:p>
        </p:txBody>
      </p:sp>
    </p:spTree>
    <p:extLst>
      <p:ext uri="{BB962C8B-B14F-4D97-AF65-F5344CB8AC3E}">
        <p14:creationId xmlns:p14="http://schemas.microsoft.com/office/powerpoint/2010/main" val="6880811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C72701A-AEC6-5DC3-C078-7979619524CA}"/>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D06E359D-13E5-580C-C9ED-C3CE0EC8D322}"/>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8843415A-6544-77E2-AECD-7B3736DC531A}"/>
              </a:ext>
            </a:extLst>
          </p:cNvPr>
          <p:cNvSpPr>
            <a:spLocks noGrp="1"/>
          </p:cNvSpPr>
          <p:nvPr>
            <p:ph type="body" idx="1"/>
          </p:nvPr>
        </p:nvSpPr>
        <p:spPr/>
        <p:txBody>
          <a:bodyPr/>
          <a:lstStyle/>
          <a:p>
            <a:r>
              <a:rPr lang="ru-RU" dirty="0"/>
              <a:t>Енергетска ефикасност: Повећање енергетске ефикасности једна је од најважнијих мера за смањење трошкова енергије и негативног утицаја на животну средину. Енергетски ефикасна предузећа не губе удобност, већ паметно управљају енергијом, тако да исти или већи обим посла обављају уз мању потрошњу енергије, а уштеђена финансијска средства улажу у унапређење пословања. Ефикасно коришћење енергије подразумева примену енергетски ефикасних материјала, уређаја, система и технологија.</a:t>
            </a:r>
            <a:endParaRPr lang="sr-Cyrl-RS" dirty="0"/>
          </a:p>
        </p:txBody>
      </p:sp>
      <p:sp>
        <p:nvSpPr>
          <p:cNvPr id="4" name="Slide Number Placeholder 3">
            <a:extLst>
              <a:ext uri="{FF2B5EF4-FFF2-40B4-BE49-F238E27FC236}">
                <a16:creationId xmlns="" xmlns:a16="http://schemas.microsoft.com/office/drawing/2014/main" id="{6DE5EF3D-57DD-58D8-BBB5-EAB24CB30EB8}"/>
              </a:ext>
            </a:extLst>
          </p:cNvPr>
          <p:cNvSpPr>
            <a:spLocks noGrp="1"/>
          </p:cNvSpPr>
          <p:nvPr>
            <p:ph type="sldNum" sz="quarter" idx="5"/>
          </p:nvPr>
        </p:nvSpPr>
        <p:spPr/>
        <p:txBody>
          <a:bodyPr/>
          <a:lstStyle/>
          <a:p>
            <a:fld id="{BB92672C-6832-49AA-BBF4-194D57F3EB4A}" type="slidenum">
              <a:rPr lang="en-GB" smtClean="0"/>
              <a:t>6</a:t>
            </a:fld>
            <a:endParaRPr lang="en-GB"/>
          </a:p>
        </p:txBody>
      </p:sp>
    </p:spTree>
    <p:extLst>
      <p:ext uri="{BB962C8B-B14F-4D97-AF65-F5344CB8AC3E}">
        <p14:creationId xmlns:p14="http://schemas.microsoft.com/office/powerpoint/2010/main" val="3198405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E3E5F9D4-6F20-4564-3819-EE65AD919A32}"/>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9007E16B-8FFA-6F81-98CC-BB65939E00ED}"/>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2D2D9B3E-A074-3AA1-A2DE-9350137BBD05}"/>
              </a:ext>
            </a:extLst>
          </p:cNvPr>
          <p:cNvSpPr>
            <a:spLocks noGrp="1"/>
          </p:cNvSpPr>
          <p:nvPr>
            <p:ph type="body" idx="1"/>
          </p:nvPr>
        </p:nvSpPr>
        <p:spPr/>
        <p:txBody>
          <a:bodyPr/>
          <a:lstStyle/>
          <a:p>
            <a:pPr algn="just">
              <a:buNone/>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Енергетске ознаке пружају значајне информације о потрошњи енергије уређаја и опреме. ENERGY STAR и енергетске ознаке Европске уније гарантују да је уређај прошао ригорозна тестирања и да задовољава високе стандарде енергетске ефикасности, чиме се смањује потрошња енергије и доприноси штедњи. ENERGY STAR</a:t>
            </a:r>
            <a:r>
              <a:rPr lang="en-US" sz="1800" kern="100" dirty="0">
                <a:effectLst/>
                <a:latin typeface="Calibri" panose="020F0502020204030204" pitchFamily="34" charset="0"/>
                <a:ea typeface="Times New Roman" panose="02020603050405020304" pitchFamily="18" charset="0"/>
                <a:cs typeface="Calibri" panose="020F0502020204030204" pitchFamily="34" charset="0"/>
              </a:rPr>
              <a:t> je </a:t>
            </a:r>
            <a:r>
              <a:rPr lang="sr-Cyrl-RS" sz="1800" kern="100" dirty="0">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добровољни програм сертификације под управом Агенције за заштиту животне средине САД (U.S </a:t>
            </a:r>
            <a:r>
              <a:rPr lang="sr-Cyrl-RS" sz="1800" kern="100" dirty="0" err="1">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Environment</a:t>
            </a:r>
            <a:r>
              <a:rPr lang="sr-Cyrl-RS" sz="1800" kern="100" dirty="0">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 </a:t>
            </a:r>
            <a:r>
              <a:rPr lang="sr-Cyrl-RS" sz="1800" kern="100" dirty="0" err="1">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Protection</a:t>
            </a:r>
            <a:r>
              <a:rPr lang="sr-Cyrl-RS" sz="1800" kern="100" dirty="0">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 </a:t>
            </a:r>
            <a:r>
              <a:rPr lang="sr-Cyrl-RS" sz="1800" kern="100" dirty="0" err="1">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Agency</a:t>
            </a:r>
            <a:r>
              <a:rPr lang="sr-Cyrl-RS" sz="1800" kern="100" dirty="0">
                <a:solidFill>
                  <a:srgbClr val="333333"/>
                </a:solidFill>
                <a:effectLst/>
                <a:latin typeface="Calibri" panose="020F0502020204030204" pitchFamily="34" charset="0"/>
                <a:ea typeface="Times New Roman" panose="02020603050405020304" pitchFamily="18" charset="0"/>
                <a:cs typeface="Calibri" panose="020F0502020204030204" pitchFamily="34" charset="0"/>
              </a:rPr>
              <a:t> – EPA).</a:t>
            </a: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 </a:t>
            </a:r>
            <a:r>
              <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Ознака ENERGY STAR омогућује МСП-а да идентификују висококвалитетне, енергетски ефикасне производе, комерцијалне и индустријске зграде и објекте. Постоји више од 80 различитих категорија производа који испуњавају услове за ENERGY STAR сертификат. У Европској унији еко дизајн и енергетске ознаке су одређене прописима. </a:t>
            </a:r>
          </a:p>
          <a:p>
            <a:pPr algn="just">
              <a:buNone/>
            </a:pPr>
            <a:endPar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lang="sr-Cyrl-RS" sz="1800" i="1"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Пример: Према истраживањима Америчке агенције за заштиту животне средине (EPA) канцеларијски уређаји који имају ENERGY STAR ознаке остварују уштеде и смањење трошкова њихове употребе. Ове уштеде су за рачунар и монитор 15 ЕУР, штампач 8,2 ЕУР, копир</a:t>
            </a:r>
            <a:r>
              <a:rPr lang="sr-Cyrl-RS" sz="1800" i="1" kern="100" dirty="0">
                <a:solidFill>
                  <a:srgbClr val="FF0000"/>
                </a:solidFill>
                <a:effectLst/>
                <a:latin typeface="Cambria Math" panose="02040503050406030204" pitchFamily="18" charset="0"/>
                <a:ea typeface="Times New Roman" panose="02020603050405020304" pitchFamily="18" charset="0"/>
                <a:cs typeface="Cambria Math" panose="02040503050406030204" pitchFamily="18" charset="0"/>
              </a:rPr>
              <a:t>‑</a:t>
            </a:r>
            <a:r>
              <a:rPr lang="sr-Cyrl-RS" sz="1800" i="1"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апарат 8,2 ЕУР, факс 2,95 ЕУР и скенер 2,3 ЕУР. Укупна уштеда за наведене уређаје износи 36,65 ЕУР/годишње.</a:t>
            </a:r>
            <a:endParaRPr lang="en-US" sz="1800" i="1"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endPar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buNone/>
            </a:pPr>
            <a:endPar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ЕУ Регулатива о енергетским ознакама прописује обавезно означавање енергетске ефикасности које се креће у распону од "А" до "G" класе. "А" представља најефикаснију енергетску класу, док је "G" најмање ефикасна класа. У пракси то значи да апарат "G" класе годишње троши двоструко више електричне енергије од оних обележених класом "А". За више корисних информација погледајте "водич еко дизајн и енергетске ознаке" који се налази у прилогу.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18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7253CE35-22F2-92D5-F681-8B1E0AB72FFF}"/>
              </a:ext>
            </a:extLst>
          </p:cNvPr>
          <p:cNvSpPr>
            <a:spLocks noGrp="1"/>
          </p:cNvSpPr>
          <p:nvPr>
            <p:ph type="sldNum" sz="quarter" idx="5"/>
          </p:nvPr>
        </p:nvSpPr>
        <p:spPr/>
        <p:txBody>
          <a:bodyPr/>
          <a:lstStyle/>
          <a:p>
            <a:fld id="{BB92672C-6832-49AA-BBF4-194D57F3EB4A}" type="slidenum">
              <a:rPr lang="en-GB" smtClean="0"/>
              <a:t>7</a:t>
            </a:fld>
            <a:endParaRPr lang="en-GB"/>
          </a:p>
        </p:txBody>
      </p:sp>
    </p:spTree>
    <p:extLst>
      <p:ext uri="{BB962C8B-B14F-4D97-AF65-F5344CB8AC3E}">
        <p14:creationId xmlns:p14="http://schemas.microsoft.com/office/powerpoint/2010/main" val="30278437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CD120C85-3FFA-2001-C6C5-B5D8F64E092D}"/>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562E1B9B-010D-E07F-AAEF-D6AC628F8541}"/>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28F95768-5AE7-3440-45C9-2EA0896E65F5}"/>
              </a:ext>
            </a:extLst>
          </p:cNvPr>
          <p:cNvSpPr>
            <a:spLocks noGrp="1"/>
          </p:cNvSpPr>
          <p:nvPr>
            <p:ph type="body" idx="1"/>
          </p:nvPr>
        </p:nvSpPr>
        <p:spPr/>
        <p:txBody>
          <a:bodyPr/>
          <a:lstStyle/>
          <a:p>
            <a:r>
              <a:rPr lang="ru-RU" dirty="0"/>
              <a:t>Увођењем нових прописа Европске уније дошло је до промене у распону енергетских класа производа и енергетских ознака. Ново означавање енергетске ефикасности на производима креће се од "А" до "G" класе. "А" представља најефикаснију енергетску класу, док је "G" најмање ефикасна класа. Значајна промена је увођење QR кодова у горњем десном углу енергетске налепнице. Скенирањем QR кода приступа се европској бази података  (EPREL) o производима који су означени ознаком енергетске ефикасности. Ова база гарантује квалитет, поузданост и корисност информација о моделу производа и његовим специфичним карактеристикама. Добављачи морају регистровати све производе са енергетским ознакама када их пласирају на тржиште ЕУ.  У зависности од врсте уређаја или производа варирају пиктограми додатних не-енергетских параметара и број регулативе ЕУ.</a:t>
            </a:r>
            <a:endParaRPr lang="sr-Cyrl-RS" dirty="0"/>
          </a:p>
        </p:txBody>
      </p:sp>
      <p:sp>
        <p:nvSpPr>
          <p:cNvPr id="4" name="Slide Number Placeholder 3">
            <a:extLst>
              <a:ext uri="{FF2B5EF4-FFF2-40B4-BE49-F238E27FC236}">
                <a16:creationId xmlns="" xmlns:a16="http://schemas.microsoft.com/office/drawing/2014/main" id="{C15AD862-26E2-C673-832E-08039750749A}"/>
              </a:ext>
            </a:extLst>
          </p:cNvPr>
          <p:cNvSpPr>
            <a:spLocks noGrp="1"/>
          </p:cNvSpPr>
          <p:nvPr>
            <p:ph type="sldNum" sz="quarter" idx="5"/>
          </p:nvPr>
        </p:nvSpPr>
        <p:spPr/>
        <p:txBody>
          <a:bodyPr/>
          <a:lstStyle/>
          <a:p>
            <a:fld id="{BB92672C-6832-49AA-BBF4-194D57F3EB4A}" type="slidenum">
              <a:rPr lang="en-GB" smtClean="0"/>
              <a:t>8</a:t>
            </a:fld>
            <a:endParaRPr lang="en-GB"/>
          </a:p>
        </p:txBody>
      </p:sp>
    </p:spTree>
    <p:extLst>
      <p:ext uri="{BB962C8B-B14F-4D97-AF65-F5344CB8AC3E}">
        <p14:creationId xmlns:p14="http://schemas.microsoft.com/office/powerpoint/2010/main" val="26252111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592FF00-58D0-4899-CF19-DE8270275186}"/>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ABDAC0D9-CF31-601D-6B4B-0222AE971CFB}"/>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BAABC756-99DC-EFA6-3A73-FEA561A36C69}"/>
              </a:ext>
            </a:extLst>
          </p:cNvPr>
          <p:cNvSpPr>
            <a:spLocks noGrp="1"/>
          </p:cNvSpPr>
          <p:nvPr>
            <p:ph type="body" idx="1"/>
          </p:nvPr>
        </p:nvSpPr>
        <p:spPr/>
        <p:txBody>
          <a:bodyPr/>
          <a:lstStyle/>
          <a:p>
            <a:endParaRPr lang="sr-Cyrl-RS" dirty="0"/>
          </a:p>
        </p:txBody>
      </p:sp>
      <p:sp>
        <p:nvSpPr>
          <p:cNvPr id="4" name="Slide Number Placeholder 3">
            <a:extLst>
              <a:ext uri="{FF2B5EF4-FFF2-40B4-BE49-F238E27FC236}">
                <a16:creationId xmlns="" xmlns:a16="http://schemas.microsoft.com/office/drawing/2014/main" id="{024F85C6-0AD0-EC25-55E2-DBC02C8B6B68}"/>
              </a:ext>
            </a:extLst>
          </p:cNvPr>
          <p:cNvSpPr>
            <a:spLocks noGrp="1"/>
          </p:cNvSpPr>
          <p:nvPr>
            <p:ph type="sldNum" sz="quarter" idx="5"/>
          </p:nvPr>
        </p:nvSpPr>
        <p:spPr/>
        <p:txBody>
          <a:bodyPr/>
          <a:lstStyle/>
          <a:p>
            <a:fld id="{BB92672C-6832-49AA-BBF4-194D57F3EB4A}" type="slidenum">
              <a:rPr lang="en-GB" smtClean="0"/>
              <a:t>9</a:t>
            </a:fld>
            <a:endParaRPr lang="en-GB"/>
          </a:p>
        </p:txBody>
      </p:sp>
    </p:spTree>
    <p:extLst>
      <p:ext uri="{BB962C8B-B14F-4D97-AF65-F5344CB8AC3E}">
        <p14:creationId xmlns:p14="http://schemas.microsoft.com/office/powerpoint/2010/main" val="24862236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6862890-13E7-A9DD-F843-79468F9B76A2}"/>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E81F2713-AEC6-8BED-B805-9B46819FB685}"/>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D6FC0CA1-87C0-91B8-154F-404E62595451}"/>
              </a:ext>
            </a:extLst>
          </p:cNvPr>
          <p:cNvSpPr>
            <a:spLocks noGrp="1"/>
          </p:cNvSpPr>
          <p:nvPr>
            <p:ph type="body" idx="1"/>
          </p:nvPr>
        </p:nvSpPr>
        <p:spPr/>
        <p:txBody>
          <a:bodyPr/>
          <a:lstStyle/>
          <a:p>
            <a:r>
              <a:rPr lang="sr-Cyrl-RS" sz="1800" i="1" kern="0" dirty="0">
                <a:solidFill>
                  <a:srgbClr val="FF0000"/>
                </a:solidFill>
                <a:effectLst/>
                <a:latin typeface="Calibri" panose="020F0502020204030204" pitchFamily="34" charset="0"/>
                <a:ea typeface="Times New Roman" panose="02020603050405020304" pitchFamily="18" charset="0"/>
              </a:rPr>
              <a:t>Провера енергетске ефикасности</a:t>
            </a:r>
            <a:r>
              <a:rPr lang="sr-Cyrl-RS" sz="1800" kern="0" dirty="0">
                <a:solidFill>
                  <a:srgbClr val="FF0000"/>
                </a:solidFill>
                <a:effectLst/>
                <a:latin typeface="Calibri" panose="020F0502020204030204" pitchFamily="34" charset="0"/>
                <a:ea typeface="Times New Roman" panose="02020603050405020304" pitchFamily="18" charset="0"/>
              </a:rPr>
              <a:t>: </a:t>
            </a:r>
            <a:r>
              <a:rPr lang="sr-Cyrl-RS" sz="1800" kern="0" dirty="0">
                <a:effectLst/>
                <a:latin typeface="Calibri" panose="020F0502020204030204" pitchFamily="34" charset="0"/>
                <a:ea typeface="Times New Roman" panose="02020603050405020304" pitchFamily="18" charset="0"/>
              </a:rPr>
              <a:t>Према подацима Међународне агенције за енергију, побољшана енергетска ефикасност је од 2000.г. резултирала уштедом енергије од неких 20% до 2018.г. Индустријски сектор чини 42% ових уштеда. Сектор грађевине, који укључује све енергетске активности у стамбеним и пословним просторима, заузима 38%, а сектор транспорта преосталих 20% уштеда. </a:t>
            </a:r>
            <a:r>
              <a:rPr lang="sr-Cyrl-RS" sz="1800" kern="0" dirty="0">
                <a:solidFill>
                  <a:srgbClr val="FF0000"/>
                </a:solidFill>
                <a:effectLst/>
                <a:latin typeface="Calibri" panose="020F0502020204030204" pitchFamily="34" charset="0"/>
                <a:ea typeface="Times New Roman" panose="02020603050405020304" pitchFamily="18" charset="0"/>
              </a:rPr>
              <a:t>Постоји низ фактора који утичу на потрошњу енергије и то су врста објекта, година изградње, грађевински материјал, присуство топлотне изолације, локација, клима, присуство енергетски ефикасних технологија, број електричних уређаја и њихова ефикасност, навике и понашање запослених. </a:t>
            </a:r>
            <a:r>
              <a:rPr lang="sr-Cyrl-RS" sz="1800" kern="0" dirty="0">
                <a:effectLst/>
                <a:latin typeface="Calibri" panose="020F0502020204030204" pitchFamily="34" charset="0"/>
                <a:ea typeface="Times New Roman" panose="02020603050405020304" pitchFamily="18" charset="0"/>
              </a:rPr>
              <a:t>Неефикасно коришћење енергије је резултат неодговарајућег односа доведене количине и потребне количине енергије. Наведено укључује лоше пројектовање, неадекватне радне карактеристике процеса, лоше одржавање, празан ход или рад опреме када то није потребно (непотребно укључено осветљење или рачунара.). </a:t>
            </a:r>
            <a:r>
              <a:rPr lang="sr-Cyrl-RS" sz="1800" kern="0" dirty="0">
                <a:solidFill>
                  <a:srgbClr val="FF0000"/>
                </a:solidFill>
                <a:effectLst/>
                <a:latin typeface="Calibri" panose="020F0502020204030204" pitchFamily="34" charset="0"/>
                <a:ea typeface="Times New Roman" panose="02020603050405020304" pitchFamily="18" charset="0"/>
              </a:rPr>
              <a:t>Први корак ка побољшању енергетских перформанси пословања је разумевање потрошње енергије. Енергетска ефикасност често почиње енергетским прегледом (ревизијом), након чега следе промене у организацији производње. Енергетски преглед има за циљ оцену тренутног нивоа потрошње енергије и одговарајућих трошкова за енергенте на основу постојеће документације и прегледа локације/објекта. </a:t>
            </a:r>
            <a:r>
              <a:rPr lang="sr-Cyrl-RS" sz="1800" kern="0" dirty="0">
                <a:effectLst/>
                <a:latin typeface="Calibri" panose="020F0502020204030204" pitchFamily="34" charset="0"/>
                <a:ea typeface="Times New Roman" panose="02020603050405020304" pitchFamily="18" charset="0"/>
              </a:rPr>
              <a:t>Мање је вероватно да ће МСП-а увести велике промене али се може очекивати примена једноставних мера, као што је искључивање опреме која се не користи</a:t>
            </a:r>
            <a:r>
              <a:rPr lang="sr-Cyrl-RS" sz="1800" kern="0" dirty="0">
                <a:solidFill>
                  <a:srgbClr val="FF0000"/>
                </a:solidFill>
                <a:effectLst/>
                <a:latin typeface="Calibri" panose="020F0502020204030204" pitchFamily="34" charset="0"/>
                <a:ea typeface="Times New Roman" panose="02020603050405020304" pitchFamily="18" charset="0"/>
              </a:rPr>
              <a:t>. </a:t>
            </a:r>
            <a:r>
              <a:rPr lang="sr-Cyrl-RS" sz="1800" kern="0" dirty="0">
                <a:solidFill>
                  <a:srgbClr val="FF0000"/>
                </a:solidFill>
                <a:effectLst/>
                <a:highlight>
                  <a:srgbClr val="FFFF00"/>
                </a:highlight>
                <a:latin typeface="Calibri" panose="020F0502020204030204" pitchFamily="34" charset="0"/>
                <a:ea typeface="Times New Roman" panose="02020603050405020304" pitchFamily="18" charset="0"/>
              </a:rPr>
              <a:t>Енергетски преглед обухвата обилазак и преглед објеката и производног погона. Током обиласка утврђују се очигледни извори расипања енергије као што су енергетске карактеристике омотача и техничких система објекта, изостанак изолације, цурење паре, компримованог ваздуха и воде, потрошња енергената и енергетских флуида (пара, топла или врела вода) и сл. У току обиласка обично се спроводи мали број једноставних мерења (мерење температуре загрејаних или хлађених површина и просторија, детекција места цурења, интензитет осветљења, начин рада појединих уређаја итд.).</a:t>
            </a:r>
            <a:r>
              <a:rPr lang="sr-Cyrl-RS" sz="1800" kern="0" dirty="0">
                <a:solidFill>
                  <a:srgbClr val="FF0000"/>
                </a:solidFill>
                <a:effectLst/>
                <a:latin typeface="Calibri" panose="020F0502020204030204" pitchFamily="34" charset="0"/>
                <a:ea typeface="Times New Roman" panose="02020603050405020304" pitchFamily="18" charset="0"/>
              </a:rPr>
              <a:t> </a:t>
            </a:r>
            <a:r>
              <a:rPr lang="sr-Cyrl-RS" sz="1800" kern="0" dirty="0">
                <a:effectLst/>
                <a:highlight>
                  <a:srgbClr val="FFFF00"/>
                </a:highlight>
                <a:latin typeface="Calibri" panose="020F0502020204030204" pitchFamily="34" charset="0"/>
                <a:ea typeface="Times New Roman" panose="02020603050405020304" pitchFamily="18" charset="0"/>
              </a:rPr>
              <a:t>Привредни субјект, анализом стања термичког омотача објекта и прикупљањем месечних рачуна за грејање, електричну енергију и остале енергенте утврђује тачне вредности потрошене енергије.</a:t>
            </a:r>
            <a:r>
              <a:rPr lang="sr-Cyrl-RS" sz="1800" kern="0" dirty="0">
                <a:effectLst/>
                <a:latin typeface="Calibri" panose="020F0502020204030204" pitchFamily="34" charset="0"/>
                <a:ea typeface="Times New Roman" panose="02020603050405020304" pitchFamily="18" charset="0"/>
              </a:rPr>
              <a:t> За ту намену могу се користити практични алати за прикупљање и обраду података који се односе на потрошњу енергената и воде као и евиденцију енергетски ефикасне опреме (ови алати налазе се у прилогу овог водича). Ови алати омогућују праћење потрошње енергената и воде и њихову анализу. На интернету се налази различити калкулатори за обрачун уштеда енергије. Интернет портал ENERGY STAR пружа различите врсте аналитичких алата, калкулатора и водича за повећање енергетске ефикасности привредних субјеката у домаћинстава</a:t>
            </a:r>
          </a:p>
          <a:p>
            <a:endParaRPr lang="sr-Cyrl-RS" sz="1800" kern="0" dirty="0">
              <a:effectLst/>
              <a:latin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5E760F89-43D4-CAB0-C4FD-8E15B690D4E1}"/>
              </a:ext>
            </a:extLst>
          </p:cNvPr>
          <p:cNvSpPr>
            <a:spLocks noGrp="1"/>
          </p:cNvSpPr>
          <p:nvPr>
            <p:ph type="sldNum" sz="quarter" idx="5"/>
          </p:nvPr>
        </p:nvSpPr>
        <p:spPr/>
        <p:txBody>
          <a:bodyPr/>
          <a:lstStyle/>
          <a:p>
            <a:fld id="{BB92672C-6832-49AA-BBF4-194D57F3EB4A}" type="slidenum">
              <a:rPr lang="en-GB" smtClean="0"/>
              <a:t>10</a:t>
            </a:fld>
            <a:endParaRPr lang="en-GB"/>
          </a:p>
        </p:txBody>
      </p:sp>
    </p:spTree>
    <p:extLst>
      <p:ext uri="{BB962C8B-B14F-4D97-AF65-F5344CB8AC3E}">
        <p14:creationId xmlns:p14="http://schemas.microsoft.com/office/powerpoint/2010/main" val="6922259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835305EC-4E71-A889-EC9E-7EE7CB3B7C43}"/>
            </a:ext>
          </a:extLst>
        </p:cNvPr>
        <p:cNvGrpSpPr/>
        <p:nvPr/>
      </p:nvGrpSpPr>
      <p:grpSpPr>
        <a:xfrm>
          <a:off x="0" y="0"/>
          <a:ext cx="0" cy="0"/>
          <a:chOff x="0" y="0"/>
          <a:chExt cx="0" cy="0"/>
        </a:xfrm>
      </p:grpSpPr>
      <p:sp>
        <p:nvSpPr>
          <p:cNvPr id="2" name="Slide Image Placeholder 1">
            <a:extLst>
              <a:ext uri="{FF2B5EF4-FFF2-40B4-BE49-F238E27FC236}">
                <a16:creationId xmlns="" xmlns:a16="http://schemas.microsoft.com/office/drawing/2014/main" id="{98BD41D3-C94E-67F6-2A83-0240DCB1A2DA}"/>
              </a:ext>
            </a:extLst>
          </p:cNvPr>
          <p:cNvSpPr>
            <a:spLocks noGrp="1" noRot="1" noChangeAspect="1"/>
          </p:cNvSpPr>
          <p:nvPr>
            <p:ph type="sldImg"/>
          </p:nvPr>
        </p:nvSpPr>
        <p:spPr/>
      </p:sp>
      <p:sp>
        <p:nvSpPr>
          <p:cNvPr id="3" name="Notes Placeholder 2">
            <a:extLst>
              <a:ext uri="{FF2B5EF4-FFF2-40B4-BE49-F238E27FC236}">
                <a16:creationId xmlns="" xmlns:a16="http://schemas.microsoft.com/office/drawing/2014/main" id="{2413C87C-0FFD-7DFF-D7E6-35E1ABC02D0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Избор начина загревања и топлотна изолација објеката директно утичу на потрошњу енергије и трошкове пословања. У комерцијалним зградама, трошкови грејања у најхладнијим зимским месецима представљају до 3/4 трошкова енергије. За грејање просечно изолованог простора од 60 m</a:t>
            </a:r>
            <a:r>
              <a:rPr lang="sr-Cyrl-RS" sz="18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на 20</a:t>
            </a:r>
            <a:r>
              <a:rPr lang="sr-Cyrl-RS" sz="18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о</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 у току 180 дана грејне сезоне, потребна је енергија од око 9.000 </a:t>
            </a:r>
            <a:r>
              <a:rPr lang="sr-Cyrl-RS" sz="18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kWh</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(150 </a:t>
            </a:r>
            <a:r>
              <a:rPr lang="sr-Cyrl-RS" sz="18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kWh</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/m</a:t>
            </a:r>
            <a:r>
              <a:rPr lang="sr-Cyrl-RS" sz="18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a:t>
            </a:r>
            <a:r>
              <a:rPr lang="sr-Cyrl-RS" sz="1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је просечна процењена потрошња за грејање у Србији. </a:t>
            </a:r>
            <a:r>
              <a:rPr lang="sr-Cyrl-RS" sz="1800" dirty="0">
                <a:effectLst/>
                <a:latin typeface="Calibri" panose="020F0502020204030204" pitchFamily="34" charset="0"/>
                <a:ea typeface="Times New Roman" panose="02020603050405020304" pitchFamily="18" charset="0"/>
                <a:cs typeface="Calibri" panose="020F0502020204030204" pitchFamily="34" charset="0"/>
              </a:rPr>
              <a:t>Нешто нижа је потрошња у Северној Македонији). Најнижи трошкови енергената за грејање овог простора према ценама из 2024. године, остварују се употребом огревног дрвета и пелета. Трошкови грејања електричном енергијом су 4,03 пута већи од трошкова употребе огревног дрвета. Замена старог котла на лож уље са котлом на биомасу резултира уштедом на трошковима енергије. Иако ефикасност котла на биомасу није значајно већа од котла на лож уље, ради се о енергенту чија је цена 2,13 пута повољнија од цене лож уља.</a:t>
            </a:r>
            <a:endParaRPr lang="en-US" sz="1800" dirty="0">
              <a:effectLst/>
              <a:latin typeface="Calibri" panose="020F0502020204030204" pitchFamily="34" charset="0"/>
              <a:ea typeface="Times New Roman" panose="02020603050405020304" pitchFamily="18" charset="0"/>
              <a:cs typeface="Calibri" panose="020F0502020204030204" pitchFamily="34" charset="0"/>
            </a:endParaRPr>
          </a:p>
          <a:p>
            <a:endParaRPr lang="sr-Cyrl-RS" dirty="0"/>
          </a:p>
        </p:txBody>
      </p:sp>
      <p:sp>
        <p:nvSpPr>
          <p:cNvPr id="4" name="Slide Number Placeholder 3">
            <a:extLst>
              <a:ext uri="{FF2B5EF4-FFF2-40B4-BE49-F238E27FC236}">
                <a16:creationId xmlns="" xmlns:a16="http://schemas.microsoft.com/office/drawing/2014/main" id="{A4D5DFB9-B4BC-9C7C-A9F2-A0DF9614AA8B}"/>
              </a:ext>
            </a:extLst>
          </p:cNvPr>
          <p:cNvSpPr>
            <a:spLocks noGrp="1"/>
          </p:cNvSpPr>
          <p:nvPr>
            <p:ph type="sldNum" sz="quarter" idx="5"/>
          </p:nvPr>
        </p:nvSpPr>
        <p:spPr/>
        <p:txBody>
          <a:bodyPr/>
          <a:lstStyle/>
          <a:p>
            <a:fld id="{BB92672C-6832-49AA-BBF4-194D57F3EB4A}" type="slidenum">
              <a:rPr lang="en-GB" smtClean="0"/>
              <a:t>11</a:t>
            </a:fld>
            <a:endParaRPr lang="en-GB"/>
          </a:p>
        </p:txBody>
      </p:sp>
    </p:spTree>
    <p:extLst>
      <p:ext uri="{BB962C8B-B14F-4D97-AF65-F5344CB8AC3E}">
        <p14:creationId xmlns:p14="http://schemas.microsoft.com/office/powerpoint/2010/main" val="413402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45F3D3A-3B55-4824-93DD-D9EDE995DA7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 xmlns:a16="http://schemas.microsoft.com/office/drawing/2014/main" id="{626A9B26-483A-47C7-935E-4217C593EA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 xmlns:a16="http://schemas.microsoft.com/office/drawing/2014/main" id="{B1C04F7E-8F90-46D6-8A87-94A071D954D0}"/>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B5DCE86F-D1A3-45BB-BBF4-D0F3DB2927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4A969140-1B01-4E2C-8CE8-6726EF4544F0}"/>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540351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577FFFE-2F5A-406A-AC36-06A6B0200B4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 xmlns:a16="http://schemas.microsoft.com/office/drawing/2014/main" id="{5E9F2C21-E87C-4B95-9BB6-17371F350B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32FB6D13-C98C-46BE-B050-4E0BE46A5FF7}"/>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2D825627-CA66-47E7-BA9A-C9C55A4E94F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555D9F07-50F3-4022-95E9-369985B1D2F8}"/>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477476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 xmlns:a16="http://schemas.microsoft.com/office/drawing/2014/main" id="{F245134F-6DAC-4DA6-A862-8B637532883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 xmlns:a16="http://schemas.microsoft.com/office/drawing/2014/main" id="{E9E3A36C-E794-4154-86BF-30A35F80EE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BFB83EE1-9AF4-4E7D-B1C4-EBBBA094D13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A760BE1C-248F-4F93-8EC8-5BCD2B0329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93391BA8-D719-48F0-B3E8-08FBAC1F874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559198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9EFC306-C5B3-4413-8CCF-F24A8F1607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722A4109-1906-4088-B6CD-549E101AC3B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BAAE458-A3BF-46EB-B9A3-C7E63DCA2EB8}"/>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5A3AFD3D-320E-4950-A311-96829342A3D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09FA9454-88FC-4DD4-8F9B-5E747C19C13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658959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EB17E21A-40C4-45DA-9105-71DCEFA4D17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 xmlns:a16="http://schemas.microsoft.com/office/drawing/2014/main" id="{E29C2570-2FCB-4459-8758-A0ADB6969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 xmlns:a16="http://schemas.microsoft.com/office/drawing/2014/main" id="{BEAA0A27-4D9B-44B6-9C72-5639AD9642B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013CEBC1-3324-4257-A302-10E0134DB10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 xmlns:a16="http://schemas.microsoft.com/office/drawing/2014/main" id="{F97E0DA1-63C7-428D-B955-F48DD53AE11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5971386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39139F3-6B8E-49AD-9E13-FEE9B0F2A1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 xmlns:a16="http://schemas.microsoft.com/office/drawing/2014/main" id="{2076216D-255B-41C7-BEE9-71960C80904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 xmlns:a16="http://schemas.microsoft.com/office/drawing/2014/main" id="{776D866E-8769-4D33-B2C0-DFD9BB63FA5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 xmlns:a16="http://schemas.microsoft.com/office/drawing/2014/main" id="{D8969FDE-1634-4D8E-8757-04393ED84B23}"/>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7AEB2DDC-6BC7-4C0E-BFF3-B0C2F4B716C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AFA89047-568D-446C-8E79-20099EDA9DBC}"/>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2605144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3D2A7FF3-94B6-4A1E-88DF-0E023EF2746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 xmlns:a16="http://schemas.microsoft.com/office/drawing/2014/main" id="{2126F1A7-7756-464A-8507-909D5808BE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 xmlns:a16="http://schemas.microsoft.com/office/drawing/2014/main" id="{2E37E801-57F3-4E97-A77A-8C420DED578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 xmlns:a16="http://schemas.microsoft.com/office/drawing/2014/main" id="{9E06288F-9548-4CA6-ABBC-BD87AD799AE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 xmlns:a16="http://schemas.microsoft.com/office/drawing/2014/main" id="{25DDB06A-569C-48DC-AE9E-C6B5BBF738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 xmlns:a16="http://schemas.microsoft.com/office/drawing/2014/main" id="{C51AE794-29BB-4832-B360-D4249F1E850D}"/>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8" name="Footer Placeholder 7">
            <a:extLst>
              <a:ext uri="{FF2B5EF4-FFF2-40B4-BE49-F238E27FC236}">
                <a16:creationId xmlns="" xmlns:a16="http://schemas.microsoft.com/office/drawing/2014/main" id="{C7CA3739-A5BD-41C9-A0AC-7380445446B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 xmlns:a16="http://schemas.microsoft.com/office/drawing/2014/main" id="{B4923D59-44B6-44E3-B82A-2EDAB89F2715}"/>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10271591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83499B0-4086-4E8F-BC7E-0CDFD55D3BE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 xmlns:a16="http://schemas.microsoft.com/office/drawing/2014/main" id="{C446E577-7777-4C01-ADB8-531A8C20F18B}"/>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4" name="Footer Placeholder 3">
            <a:extLst>
              <a:ext uri="{FF2B5EF4-FFF2-40B4-BE49-F238E27FC236}">
                <a16:creationId xmlns="" xmlns:a16="http://schemas.microsoft.com/office/drawing/2014/main" id="{42CEDAB7-5EDC-4AAA-BABC-65C17709C5C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 xmlns:a16="http://schemas.microsoft.com/office/drawing/2014/main" id="{AEBFC705-4F4C-412A-A533-F45FFA8D1B11}"/>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2092390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 xmlns:a16="http://schemas.microsoft.com/office/drawing/2014/main" id="{30A0DFF9-0A72-4420-9FC0-03ABDF8A6D86}"/>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3" name="Footer Placeholder 2">
            <a:extLst>
              <a:ext uri="{FF2B5EF4-FFF2-40B4-BE49-F238E27FC236}">
                <a16:creationId xmlns="" xmlns:a16="http://schemas.microsoft.com/office/drawing/2014/main" id="{F4A59E51-C6AD-45B2-9812-97BD21973D0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 xmlns:a16="http://schemas.microsoft.com/office/drawing/2014/main" id="{A449F6C4-FCD6-4FD8-95C3-28C5C1449ACF}"/>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0403399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661AA434-6DE3-4022-B604-F2BA9EB1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 xmlns:a16="http://schemas.microsoft.com/office/drawing/2014/main" id="{FDB26639-AD3D-4AEA-9569-F3DD3AFF3D4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 xmlns:a16="http://schemas.microsoft.com/office/drawing/2014/main" id="{E78FF7AF-EF64-4762-92FF-6CA34114BC0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FFF703FA-066E-4A6B-B449-CAB3E9C81D6C}"/>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BCF80932-CCD5-46B5-9DE8-E9A74A41E3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FC765D79-9CF3-4BC5-8312-8A7E2BF5A593}"/>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426400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550430CB-B7F9-408C-86E2-4D366A0D2C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 xmlns:a16="http://schemas.microsoft.com/office/drawing/2014/main" id="{5279532A-0122-464F-868C-061263BBCE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 xmlns:a16="http://schemas.microsoft.com/office/drawing/2014/main" id="{B71B552C-1E70-442D-9B27-4945D14FE1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 xmlns:a16="http://schemas.microsoft.com/office/drawing/2014/main" id="{B29A7895-9BC5-48FF-B42F-6A7434B476D5}"/>
              </a:ext>
            </a:extLst>
          </p:cNvPr>
          <p:cNvSpPr>
            <a:spLocks noGrp="1"/>
          </p:cNvSpPr>
          <p:nvPr>
            <p:ph type="dt" sz="half" idx="10"/>
          </p:nvPr>
        </p:nvSpPr>
        <p:spPr/>
        <p:txBody>
          <a:bodyPr/>
          <a:lstStyle/>
          <a:p>
            <a:fld id="{1AE5B157-8682-46E4-B104-6CF219917601}" type="datetimeFigureOut">
              <a:rPr lang="en-US" smtClean="0"/>
              <a:t>4/30/2025</a:t>
            </a:fld>
            <a:endParaRPr lang="en-US"/>
          </a:p>
        </p:txBody>
      </p:sp>
      <p:sp>
        <p:nvSpPr>
          <p:cNvPr id="6" name="Footer Placeholder 5">
            <a:extLst>
              <a:ext uri="{FF2B5EF4-FFF2-40B4-BE49-F238E27FC236}">
                <a16:creationId xmlns="" xmlns:a16="http://schemas.microsoft.com/office/drawing/2014/main" id="{7FE9D8C4-F4D6-4815-9188-7E1AF8467F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 xmlns:a16="http://schemas.microsoft.com/office/drawing/2014/main" id="{03873251-D2DB-4DB0-A354-5D66F67E0622}"/>
              </a:ext>
            </a:extLst>
          </p:cNvPr>
          <p:cNvSpPr>
            <a:spLocks noGrp="1"/>
          </p:cNvSpPr>
          <p:nvPr>
            <p:ph type="sldNum" sz="quarter" idx="12"/>
          </p:nvPr>
        </p:nvSpPr>
        <p:spPr/>
        <p:txBody>
          <a:bodyPr/>
          <a:lstStyle/>
          <a:p>
            <a:fld id="{275FFF92-88D3-4321-9339-85B5B423DA1F}" type="slidenum">
              <a:rPr lang="en-US" smtClean="0"/>
              <a:t>‹#›</a:t>
            </a:fld>
            <a:endParaRPr lang="en-US"/>
          </a:p>
        </p:txBody>
      </p:sp>
    </p:spTree>
    <p:extLst>
      <p:ext uri="{BB962C8B-B14F-4D97-AF65-F5344CB8AC3E}">
        <p14:creationId xmlns:p14="http://schemas.microsoft.com/office/powerpoint/2010/main" val="38169903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 xmlns:a16="http://schemas.microsoft.com/office/drawing/2014/main" id="{4F7A10E4-D32B-4039-8BDE-7F05EBE8ABC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 xmlns:a16="http://schemas.microsoft.com/office/drawing/2014/main" id="{3395088B-B6D6-486D-9013-F0B8EF00B23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 xmlns:a16="http://schemas.microsoft.com/office/drawing/2014/main" id="{6BEA164A-BA2F-47AA-A666-F8CF4F572C3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5B157-8682-46E4-B104-6CF219917601}" type="datetimeFigureOut">
              <a:rPr lang="en-US" smtClean="0"/>
              <a:t>4/30/2025</a:t>
            </a:fld>
            <a:endParaRPr lang="en-US"/>
          </a:p>
        </p:txBody>
      </p:sp>
      <p:sp>
        <p:nvSpPr>
          <p:cNvPr id="5" name="Footer Placeholder 4">
            <a:extLst>
              <a:ext uri="{FF2B5EF4-FFF2-40B4-BE49-F238E27FC236}">
                <a16:creationId xmlns="" xmlns:a16="http://schemas.microsoft.com/office/drawing/2014/main" id="{9698AC8C-D306-4592-BE0E-0727695110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 xmlns:a16="http://schemas.microsoft.com/office/drawing/2014/main" id="{C015FBFD-4120-4567-8B67-DDBE5C7E2AD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5FFF92-88D3-4321-9339-85B5B423DA1F}" type="slidenum">
              <a:rPr lang="en-US" smtClean="0"/>
              <a:t>‹#›</a:t>
            </a:fld>
            <a:endParaRPr lang="en-US"/>
          </a:p>
        </p:txBody>
      </p:sp>
    </p:spTree>
    <p:extLst>
      <p:ext uri="{BB962C8B-B14F-4D97-AF65-F5344CB8AC3E}">
        <p14:creationId xmlns:p14="http://schemas.microsoft.com/office/powerpoint/2010/main" val="26707481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hyperlink" Target="https://www.energystar.gov/buildings/tools-and-resources"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s://www.energystar.gov/buildings/save-energy-commercial-buildings/ways-save/energy-efficient-products" TargetMode="External"/><Relationship Id="rId4" Type="http://schemas.openxmlformats.org/officeDocument/2006/relationships/hyperlink" Target="https://www.energystar.gov/industrial_plants/industrial-energy-management-information-center" TargetMode="Externa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c.europa.eu/eurostat/databrowser/view/nrg_pc_205/default/table?lang=en&amp;category=nrg.nrg_price.nrg_pc"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7"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2.xml"/><Relationship Id="rId6" Type="http://schemas.openxmlformats.org/officeDocument/2006/relationships/image" Target="../media/image15.svg"/><Relationship Id="rId5" Type="http://schemas.openxmlformats.org/officeDocument/2006/relationships/image" Target="../media/image13.png"/><Relationship Id="rId4" Type="http://schemas.openxmlformats.org/officeDocument/2006/relationships/image" Target="../media/image13.sv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slideegg.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olarnikalkulator.r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energystar.gov/product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energy-efficient-products.ec.europa.eu/index_en"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hyperlink" Target="https://eprel.ec.europa.eu/screen/home"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 xmlns:a16="http://schemas.microsoft.com/office/drawing/2014/main" id="{498B010F-86D9-A1C0-9CB6-0AB80A45742E}"/>
              </a:ext>
            </a:extLst>
          </p:cNvPr>
          <p:cNvGraphicFramePr>
            <a:graphicFrameLocks noGrp="1"/>
          </p:cNvGraphicFramePr>
          <p:nvPr/>
        </p:nvGraphicFramePr>
        <p:xfrm>
          <a:off x="467583" y="390353"/>
          <a:ext cx="11405556" cy="1356981"/>
        </p:xfrm>
        <a:graphic>
          <a:graphicData uri="http://schemas.openxmlformats.org/drawingml/2006/table">
            <a:tbl>
              <a:tblPr firstRow="1" firstCol="1" bandRow="1"/>
              <a:tblGrid>
                <a:gridCol w="1512831">
                  <a:extLst>
                    <a:ext uri="{9D8B030D-6E8A-4147-A177-3AD203B41FA5}">
                      <a16:colId xmlns="" xmlns:a16="http://schemas.microsoft.com/office/drawing/2014/main" val="4102479390"/>
                    </a:ext>
                  </a:extLst>
                </a:gridCol>
                <a:gridCol w="2802601">
                  <a:extLst>
                    <a:ext uri="{9D8B030D-6E8A-4147-A177-3AD203B41FA5}">
                      <a16:colId xmlns="" xmlns:a16="http://schemas.microsoft.com/office/drawing/2014/main" val="3985209847"/>
                    </a:ext>
                  </a:extLst>
                </a:gridCol>
                <a:gridCol w="7090124">
                  <a:extLst>
                    <a:ext uri="{9D8B030D-6E8A-4147-A177-3AD203B41FA5}">
                      <a16:colId xmlns="" xmlns:a16="http://schemas.microsoft.com/office/drawing/2014/main" val="1009289740"/>
                    </a:ext>
                  </a:extLst>
                </a:gridCol>
              </a:tblGrid>
              <a:tr h="1356981">
                <a:tc>
                  <a:txBody>
                    <a:bodyPr/>
                    <a:lstStyle/>
                    <a:p>
                      <a:pPr>
                        <a:tabLst>
                          <a:tab pos="2971800" algn="ctr"/>
                          <a:tab pos="5943600" algn="r"/>
                        </a:tabLst>
                      </a:pPr>
                      <a:endParaRPr lang="sr-Cyrl-RS" sz="11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Зелени пут</a:t>
                      </a:r>
                    </a:p>
                    <a:p>
                      <a:pPr>
                        <a:tabLst>
                          <a:tab pos="2971800" algn="ctr"/>
                          <a:tab pos="5943600" algn="r"/>
                        </a:tabLst>
                      </a:pPr>
                      <a:r>
                        <a:rPr lang="ru-RU" sz="1800" b="1" kern="100" dirty="0">
                          <a:solidFill>
                            <a:srgbClr val="008000"/>
                          </a:solidFill>
                          <a:effectLst/>
                          <a:latin typeface="Calibri" panose="020F0502020204030204" pitchFamily="34" charset="0"/>
                          <a:ea typeface="Times New Roman" panose="02020603050405020304" pitchFamily="18" charset="0"/>
                          <a:cs typeface="Calibri" panose="020F0502020204030204" pitchFamily="34" charset="0"/>
                        </a:rPr>
                        <a:t>Партнерство за зелено пословање</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tc>
                  <a:txBody>
                    <a:bodyPr/>
                    <a:lstStyle/>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Еразмус+</a:t>
                      </a:r>
                    </a:p>
                    <a:p>
                      <a:pPr algn="r">
                        <a:tabLst>
                          <a:tab pos="2971800" algn="ctr"/>
                          <a:tab pos="5943600" algn="r"/>
                        </a:tabLst>
                      </a:pPr>
                      <a:r>
                        <a:rPr lang="ru-RU"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KA210-ADU - Мала партнерства у образовању одраслих</a:t>
                      </a:r>
                      <a:endPar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p>
                      <a:pPr algn="r">
                        <a:tabLst>
                          <a:tab pos="2971800" algn="ctr"/>
                          <a:tab pos="5943600" algn="r"/>
                        </a:tabLst>
                      </a:pPr>
                      <a:r>
                        <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Пројекат 2023-2-</a:t>
                      </a:r>
                      <a:r>
                        <a:rPr lang="en-U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rPr>
                        <a:t>RS01-KA210-ADU-000184311</a:t>
                      </a:r>
                      <a:endParaRPr lang="sr-Cyrl-RS" sz="1800" b="1" kern="100" dirty="0">
                        <a:solidFill>
                          <a:srgbClr val="003399"/>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w="19050" cap="flat" cmpd="dbl" algn="ctr">
                      <a:solidFill>
                        <a:srgbClr val="008000"/>
                      </a:solidFill>
                      <a:prstDash val="solid"/>
                      <a:round/>
                      <a:headEnd type="none" w="med" len="med"/>
                      <a:tailEnd type="none" w="med" len="med"/>
                    </a:lnB>
                    <a:noFill/>
                  </a:tcPr>
                </a:tc>
                <a:extLst>
                  <a:ext uri="{0D108BD9-81ED-4DB2-BD59-A6C34878D82A}">
                    <a16:rowId xmlns="" xmlns:a16="http://schemas.microsoft.com/office/drawing/2014/main" val="3136574012"/>
                  </a:ext>
                </a:extLst>
              </a:tr>
            </a:tbl>
          </a:graphicData>
        </a:graphic>
      </p:graphicFrame>
      <p:pic>
        <p:nvPicPr>
          <p:cNvPr id="1028" name="Picture 1" descr="A green leaf and a power cord&#10;&#10;Description automatically generated">
            <a:extLst>
              <a:ext uri="{FF2B5EF4-FFF2-40B4-BE49-F238E27FC236}">
                <a16:creationId xmlns="" xmlns:a16="http://schemas.microsoft.com/office/drawing/2014/main" id="{12BA15E4-BC89-5362-F6CC-35B77FEDEB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b="20235"/>
          <a:stretch>
            <a:fillRect/>
          </a:stretch>
        </p:blipFill>
        <p:spPr bwMode="auto">
          <a:xfrm>
            <a:off x="625474" y="550099"/>
            <a:ext cx="1314450" cy="1048471"/>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099289639" descr="A logo of a company&#10;&#10;Description automatically generated">
            <a:extLst>
              <a:ext uri="{FF2B5EF4-FFF2-40B4-BE49-F238E27FC236}">
                <a16:creationId xmlns="" xmlns:a16="http://schemas.microsoft.com/office/drawing/2014/main" id="{B1C98406-75E3-DB5B-EF3F-8CB7374D817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6112" y="5977153"/>
            <a:ext cx="609650"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3" name="Picture 297281250" descr="A blue text on a white background&#10;&#10;Description automatically generated">
            <a:extLst>
              <a:ext uri="{FF2B5EF4-FFF2-40B4-BE49-F238E27FC236}">
                <a16:creationId xmlns="" xmlns:a16="http://schemas.microsoft.com/office/drawing/2014/main" id="{B8A490E3-8AB1-2CFE-5432-C188CE4E95B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52864" y="5968033"/>
            <a:ext cx="2213891" cy="666317"/>
          </a:xfrm>
          <a:prstGeom prst="rect">
            <a:avLst/>
          </a:prstGeom>
          <a:noFill/>
          <a:ln>
            <a:noFill/>
          </a:ln>
          <a:extLst>
            <a:ext uri="{909E8E84-426E-40DD-AFC4-6F175D3DCCD1}">
              <a14:hiddenFill xmlns:a14="http://schemas.microsoft.com/office/drawing/2010/main">
                <a:solidFill>
                  <a:srgbClr val="FFFFFF"/>
                </a:solidFill>
              </a14:hiddenFill>
            </a:ext>
          </a:extLst>
        </p:spPr>
      </p:pic>
      <p:pic>
        <p:nvPicPr>
          <p:cNvPr id="14" name="Picture 4">
            <a:extLst>
              <a:ext uri="{FF2B5EF4-FFF2-40B4-BE49-F238E27FC236}">
                <a16:creationId xmlns="" xmlns:a16="http://schemas.microsoft.com/office/drawing/2014/main" id="{900E5B85-C790-C1C2-2BD7-723769F6B39D}"/>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617416" y="5981452"/>
            <a:ext cx="769879" cy="666317"/>
          </a:xfrm>
          <a:prstGeom prst="rect">
            <a:avLst/>
          </a:prstGeom>
          <a:noFill/>
          <a:ln>
            <a:noFill/>
          </a:ln>
          <a:extLst>
            <a:ext uri="{909E8E84-426E-40DD-AFC4-6F175D3DCCD1}">
              <a14:hiddenFill xmlns:a14="http://schemas.microsoft.com/office/drawing/2010/main">
                <a:solidFill>
                  <a:srgbClr val="FFFFFF"/>
                </a:solidFill>
              </a14:hiddenFill>
            </a:ext>
          </a:extLst>
        </p:spPr>
      </p:pic>
      <p:graphicFrame>
        <p:nvGraphicFramePr>
          <p:cNvPr id="16" name="Table 15">
            <a:extLst>
              <a:ext uri="{FF2B5EF4-FFF2-40B4-BE49-F238E27FC236}">
                <a16:creationId xmlns="" xmlns:a16="http://schemas.microsoft.com/office/drawing/2014/main" id="{29B5BC07-0D48-79C3-375F-2F2B7BB97090}"/>
              </a:ext>
            </a:extLst>
          </p:cNvPr>
          <p:cNvGraphicFramePr>
            <a:graphicFrameLocks noGrp="1"/>
          </p:cNvGraphicFramePr>
          <p:nvPr/>
        </p:nvGraphicFramePr>
        <p:xfrm>
          <a:off x="467583" y="5062086"/>
          <a:ext cx="11405556" cy="731520"/>
        </p:xfrm>
        <a:graphic>
          <a:graphicData uri="http://schemas.openxmlformats.org/drawingml/2006/table">
            <a:tbl>
              <a:tblPr firstRow="1" firstCol="1" bandRow="1"/>
              <a:tblGrid>
                <a:gridCol w="11405556">
                  <a:extLst>
                    <a:ext uri="{9D8B030D-6E8A-4147-A177-3AD203B41FA5}">
                      <a16:colId xmlns="" xmlns:a16="http://schemas.microsoft.com/office/drawing/2014/main" val="3807207268"/>
                    </a:ext>
                  </a:extLst>
                </a:gridCol>
              </a:tblGrid>
              <a:tr h="0">
                <a:tc>
                  <a:txBody>
                    <a:bodyPr/>
                    <a:lstStyle/>
                    <a:p>
                      <a:pPr algn="just"/>
                      <a:r>
                        <a:rPr lang="ru-RU" sz="1600" b="1" kern="100" dirty="0">
                          <a:effectLst/>
                          <a:latin typeface="Calibri" panose="020F0502020204030204" pitchFamily="34" charset="0"/>
                          <a:ea typeface="Times New Roman" panose="02020603050405020304" pitchFamily="18" charset="0"/>
                          <a:cs typeface="Calibri" panose="020F0502020204030204" pitchFamily="34" charset="0"/>
                        </a:rPr>
                        <a:t>Одрицање одговорности: </a:t>
                      </a:r>
                      <a:r>
                        <a:rPr lang="ru-RU" sz="1600" kern="100" dirty="0">
                          <a:effectLst/>
                          <a:latin typeface="Calibri" panose="020F0502020204030204" pitchFamily="34" charset="0"/>
                          <a:ea typeface="Times New Roman" panose="02020603050405020304" pitchFamily="18" charset="0"/>
                          <a:cs typeface="Calibri" panose="020F0502020204030204" pitchFamily="34" charset="0"/>
                        </a:rPr>
                        <a:t>Финансирано средствима Европске уније. Изражена становишта представљају искључиво становишта аутора и не одражавају нужно ставове Европске уније или Фондације Темпус. Ни под којим условима се Европска унија ни давалац наменских бесповратних средстава не могу сматрати одговорнима за њихову садржину.</a:t>
                      </a:r>
                      <a:endParaRPr lang="en-US" sz="16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a:noFill/>
                    </a:lnL>
                    <a:lnR>
                      <a:noFill/>
                    </a:lnR>
                    <a:lnT>
                      <a:noFill/>
                    </a:lnT>
                    <a:lnB>
                      <a:noFill/>
                    </a:lnB>
                    <a:noFill/>
                  </a:tcPr>
                </a:tc>
                <a:extLst>
                  <a:ext uri="{0D108BD9-81ED-4DB2-BD59-A6C34878D82A}">
                    <a16:rowId xmlns="" xmlns:a16="http://schemas.microsoft.com/office/drawing/2014/main" val="1806046097"/>
                  </a:ext>
                </a:extLst>
              </a:tr>
            </a:tbl>
          </a:graphicData>
        </a:graphic>
      </p:graphicFrame>
      <p:pic>
        <p:nvPicPr>
          <p:cNvPr id="2" name="Picture 1" descr="Blue text on a black background&#10;&#10;Description automatically generated">
            <a:extLst>
              <a:ext uri="{FF2B5EF4-FFF2-40B4-BE49-F238E27FC236}">
                <a16:creationId xmlns="" xmlns:a16="http://schemas.microsoft.com/office/drawing/2014/main" id="{9E115932-DAB4-F119-C312-867EC1C1FB55}"/>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9320102" y="5966838"/>
            <a:ext cx="2553037" cy="667512"/>
          </a:xfrm>
          <a:prstGeom prst="rect">
            <a:avLst/>
          </a:prstGeom>
          <a:noFill/>
          <a:ln>
            <a:noFill/>
          </a:ln>
        </p:spPr>
      </p:pic>
      <p:sp>
        <p:nvSpPr>
          <p:cNvPr id="3" name="TextBox 2">
            <a:extLst>
              <a:ext uri="{FF2B5EF4-FFF2-40B4-BE49-F238E27FC236}">
                <a16:creationId xmlns="" xmlns:a16="http://schemas.microsoft.com/office/drawing/2014/main" id="{069DFE73-AB89-B6B8-8A1C-C1F2FA29928D}"/>
              </a:ext>
            </a:extLst>
          </p:cNvPr>
          <p:cNvSpPr txBox="1"/>
          <p:nvPr/>
        </p:nvSpPr>
        <p:spPr>
          <a:xfrm>
            <a:off x="393222" y="2615248"/>
            <a:ext cx="11405556" cy="2446838"/>
          </a:xfrm>
          <a:prstGeom prst="rect">
            <a:avLst/>
          </a:prstGeom>
          <a:noFill/>
          <a:ln>
            <a:noFill/>
          </a:ln>
        </p:spPr>
        <p:txBody>
          <a:bodyPr wrap="square" rtlCol="0" anchor="ctr" anchorCtr="0">
            <a:noAutofit/>
          </a:bodyPr>
          <a:lstStyle/>
          <a:p>
            <a:pPr algn="ctr">
              <a:lnSpc>
                <a:spcPct val="150000"/>
              </a:lnSpc>
            </a:pPr>
            <a:r>
              <a:rPr lang="ru-RU" sz="2800" b="1" dirty="0">
                <a:solidFill>
                  <a:srgbClr val="008000"/>
                </a:solidFill>
              </a:rPr>
              <a:t>ТРЕНИНГ ОЗЕЛЕЊАВАЊЕ ПОСЛОВАЊА</a:t>
            </a:r>
          </a:p>
          <a:p>
            <a:pPr algn="ctr">
              <a:lnSpc>
                <a:spcPct val="150000"/>
              </a:lnSpc>
            </a:pPr>
            <a:r>
              <a:rPr lang="ru-RU" sz="2800" b="1" dirty="0">
                <a:solidFill>
                  <a:srgbClr val="008000"/>
                </a:solidFill>
              </a:rPr>
              <a:t>Модул 2 Очување енергије и воде</a:t>
            </a:r>
          </a:p>
          <a:p>
            <a:pPr algn="ctr">
              <a:lnSpc>
                <a:spcPct val="150000"/>
              </a:lnSpc>
            </a:pPr>
            <a:r>
              <a:rPr lang="ru-RU" sz="2800" dirty="0">
                <a:solidFill>
                  <a:srgbClr val="008000"/>
                </a:solidFill>
              </a:rPr>
              <a:t>Очување енергије</a:t>
            </a:r>
          </a:p>
        </p:txBody>
      </p:sp>
      <p:graphicFrame>
        <p:nvGraphicFramePr>
          <p:cNvPr id="4" name="Table 3">
            <a:extLst>
              <a:ext uri="{FF2B5EF4-FFF2-40B4-BE49-F238E27FC236}">
                <a16:creationId xmlns="" xmlns:a16="http://schemas.microsoft.com/office/drawing/2014/main" id="{FBCBB93C-4C1F-3946-AD8A-1B410438F884}"/>
              </a:ext>
            </a:extLst>
          </p:cNvPr>
          <p:cNvGraphicFramePr>
            <a:graphicFrameLocks noGrp="1"/>
          </p:cNvGraphicFramePr>
          <p:nvPr/>
        </p:nvGraphicFramePr>
        <p:xfrm>
          <a:off x="510376" y="1953254"/>
          <a:ext cx="11377027" cy="474148"/>
        </p:xfrm>
        <a:graphic>
          <a:graphicData uri="http://schemas.openxmlformats.org/drawingml/2006/table">
            <a:tbl>
              <a:tblPr firstRow="1" firstCol="1" bandRow="1"/>
              <a:tblGrid>
                <a:gridCol w="4375071">
                  <a:extLst>
                    <a:ext uri="{9D8B030D-6E8A-4147-A177-3AD203B41FA5}">
                      <a16:colId xmlns="" xmlns:a16="http://schemas.microsoft.com/office/drawing/2014/main" val="3222544936"/>
                    </a:ext>
                  </a:extLst>
                </a:gridCol>
                <a:gridCol w="2625734">
                  <a:extLst>
                    <a:ext uri="{9D8B030D-6E8A-4147-A177-3AD203B41FA5}">
                      <a16:colId xmlns="" xmlns:a16="http://schemas.microsoft.com/office/drawing/2014/main" val="2492690819"/>
                    </a:ext>
                  </a:extLst>
                </a:gridCol>
                <a:gridCol w="4376222">
                  <a:extLst>
                    <a:ext uri="{9D8B030D-6E8A-4147-A177-3AD203B41FA5}">
                      <a16:colId xmlns="" xmlns:a16="http://schemas.microsoft.com/office/drawing/2014/main" val="3324569411"/>
                    </a:ext>
                  </a:extLst>
                </a:gridCol>
              </a:tblGrid>
              <a:tr h="474148">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СВОЈЕ ПОСЛОВАЊЕ!</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GO GREEN!</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lgn="ctr"/>
                      <a:r>
                        <a:rPr lang="sr-Cyrl-RS" sz="2400" b="1" kern="100" dirty="0">
                          <a:solidFill>
                            <a:srgbClr val="009900"/>
                          </a:solidFill>
                          <a:effectLst/>
                          <a:latin typeface="Calibri" panose="020F0502020204030204" pitchFamily="34" charset="0"/>
                          <a:ea typeface="Times New Roman" panose="02020603050405020304" pitchFamily="18" charset="0"/>
                          <a:cs typeface="Calibri" panose="020F0502020204030204" pitchFamily="34" charset="0"/>
                        </a:rPr>
                        <a:t>ОЗЕЛЕНИ ГО ВАШИОТ БИЗНИС!</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3935143308"/>
                  </a:ext>
                </a:extLst>
              </a:tr>
            </a:tbl>
          </a:graphicData>
        </a:graphic>
      </p:graphicFrame>
    </p:spTree>
    <p:extLst>
      <p:ext uri="{BB962C8B-B14F-4D97-AF65-F5344CB8AC3E}">
        <p14:creationId xmlns:p14="http://schemas.microsoft.com/office/powerpoint/2010/main" val="33315862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2FA5B461-363B-0F96-1DCF-1F3ED06CA951}"/>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3CD0FDD9-C5EB-1B40-6E57-90A8528E518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5" name="TextBox 4">
            <a:extLst>
              <a:ext uri="{FF2B5EF4-FFF2-40B4-BE49-F238E27FC236}">
                <a16:creationId xmlns="" xmlns:a16="http://schemas.microsoft.com/office/drawing/2014/main" id="{8E8DA7F9-7048-3BAB-E7FC-3AA14A16D35C}"/>
              </a:ext>
            </a:extLst>
          </p:cNvPr>
          <p:cNvSpPr txBox="1"/>
          <p:nvPr/>
        </p:nvSpPr>
        <p:spPr>
          <a:xfrm>
            <a:off x="138896" y="702469"/>
            <a:ext cx="11968223" cy="5847755"/>
          </a:xfrm>
          <a:prstGeom prst="rect">
            <a:avLst/>
          </a:prstGeom>
          <a:noFill/>
        </p:spPr>
        <p:txBody>
          <a:bodyPr wrap="square">
            <a:spAutoFit/>
          </a:bodyPr>
          <a:lstStyle/>
          <a:p>
            <a:r>
              <a:rPr lang="sr-Cyrl-RS" sz="2000" b="1" dirty="0"/>
              <a:t>Провера енергетске ефикасности објекта и уређаја</a:t>
            </a:r>
          </a:p>
          <a:p>
            <a:endParaRPr lang="sr-Cyrl-RS" sz="2000" dirty="0"/>
          </a:p>
          <a:p>
            <a:pPr marL="342900" indent="-342900" algn="just">
              <a:buFont typeface="Wingdings" panose="05000000000000000000" pitchFamily="2" charset="2"/>
              <a:buChar char="q"/>
            </a:pPr>
            <a:r>
              <a:rPr lang="sr-Cyrl-RS" sz="2000" dirty="0"/>
              <a:t>Енергетски преглед има за циљ оцену тренутног нивоа потрошње енергије и одговарајућих трошкова за енергенте на основу постојеће документације и прегледа локације/објекта. Енергетски прегледи су веома значајни за идентификацију економски исплативих мера енергетске ефикасности. </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Једноставни енергетски преглед обухвата обилазак и преглед објеката и производног погона где се утврђују очигледни извори расипања енергије (карактеристике омотача објекта, изостанак изолације, цурење воде) и потрошња енергената. Привредни субјект, увидом у стање термичког омотача објекта и прикупљањем месечних рачуна за грејање, електричну енергију и остале енергенте утврђује тачне вредности потрошене енергије. </a:t>
            </a:r>
            <a:r>
              <a:rPr lang="sr-Cyrl-RS" sz="2000" dirty="0"/>
              <a:t>Једноставни енергетски преглед може реализовати самостално сваки привредни субјект. </a:t>
            </a:r>
            <a:r>
              <a:rPr lang="ru-RU" sz="2000" dirty="0"/>
              <a:t>За ту намену могу се користити практични алати за прикупљање, обраду и анализу података који се односе на потрошњу енергената и воде као и евиденцију енергетски ефикасне опреме. Интернет портал ENERGY STAR пружа различите врсте аналитичких алата, калкулатора и водича за повећање енергетске ефикасности привредних субјеката у домаћинстава:</a:t>
            </a:r>
          </a:p>
          <a:p>
            <a:pPr marL="342900" indent="-342900" algn="just">
              <a:buFont typeface="Wingdings" panose="05000000000000000000" pitchFamily="2" charset="2"/>
              <a:buChar char="q"/>
            </a:pPr>
            <a:endParaRPr lang="ru-RU" sz="2000" dirty="0"/>
          </a:p>
          <a:p>
            <a:pPr lvl="1"/>
            <a:r>
              <a:rPr lang="en-US" dirty="0">
                <a:hlinkClick r:id="rId3"/>
              </a:rPr>
              <a:t>https://www.energystar.gov/buildings/tools-and-resources</a:t>
            </a:r>
            <a:endParaRPr lang="en-US" dirty="0"/>
          </a:p>
          <a:p>
            <a:pPr lvl="1"/>
            <a:r>
              <a:rPr lang="en-US" dirty="0">
                <a:hlinkClick r:id="rId4"/>
              </a:rPr>
              <a:t>https://www.energystar.gov/industrial_plants/industrial-energy-management-information-center</a:t>
            </a:r>
            <a:endParaRPr lang="en-US" dirty="0"/>
          </a:p>
          <a:p>
            <a:pPr lvl="1"/>
            <a:r>
              <a:rPr lang="en-US" dirty="0">
                <a:hlinkClick r:id="rId5"/>
              </a:rPr>
              <a:t>https://www.energystar.gov/buildings/save-energy-commercial-buildings/ways-save/energy-efficient-products</a:t>
            </a:r>
            <a:endParaRPr lang="sr-Cyrl-RS" dirty="0"/>
          </a:p>
        </p:txBody>
      </p:sp>
    </p:spTree>
    <p:extLst>
      <p:ext uri="{BB962C8B-B14F-4D97-AF65-F5344CB8AC3E}">
        <p14:creationId xmlns:p14="http://schemas.microsoft.com/office/powerpoint/2010/main" val="6356302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0CE440CE-7725-387F-1C0B-40C03C0ED1C7}"/>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6748EA95-C561-8279-4981-560FEA98E0DC}"/>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5" name="TextBox 4">
            <a:extLst>
              <a:ext uri="{FF2B5EF4-FFF2-40B4-BE49-F238E27FC236}">
                <a16:creationId xmlns="" xmlns:a16="http://schemas.microsoft.com/office/drawing/2014/main" id="{E1D36BFC-3345-9B9F-FF81-D6921B03FDA5}"/>
              </a:ext>
            </a:extLst>
          </p:cNvPr>
          <p:cNvSpPr txBox="1"/>
          <p:nvPr/>
        </p:nvSpPr>
        <p:spPr>
          <a:xfrm>
            <a:off x="222812" y="808937"/>
            <a:ext cx="11734725" cy="2246769"/>
          </a:xfrm>
          <a:prstGeom prst="rect">
            <a:avLst/>
          </a:prstGeom>
          <a:noFill/>
        </p:spPr>
        <p:txBody>
          <a:bodyPr wrap="square">
            <a:spAutoFit/>
          </a:bodyPr>
          <a:lstStyle/>
          <a:p>
            <a:pPr marL="342900" indent="-342900" algn="just">
              <a:buFont typeface="Wingdings" panose="05000000000000000000" pitchFamily="2" charset="2"/>
              <a:buChar char="q"/>
            </a:pPr>
            <a:r>
              <a:rPr lang="ru-RU" sz="2000" kern="100" dirty="0">
                <a:effectLst/>
                <a:latin typeface="Calibri" panose="020F0502020204030204" pitchFamily="34" charset="0"/>
                <a:ea typeface="Times New Roman" panose="02020603050405020304" pitchFamily="18" charset="0"/>
                <a:cs typeface="Calibri" panose="020F0502020204030204" pitchFamily="34" charset="0"/>
              </a:rPr>
              <a:t>Први корак ка побољшању енергетских перформанси пословања је разумевање потрошње енергије. </a:t>
            </a:r>
            <a:endParaRPr lang="sr-Cyrl-R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endParaRPr lang="sr-Cyrl-RS" sz="2000" i="1"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indent="-342900" algn="just">
              <a:buFont typeface="Wingdings" panose="05000000000000000000" pitchFamily="2" charset="2"/>
              <a:buChar char="q"/>
            </a:pPr>
            <a:r>
              <a:rPr lang="sr-Cyrl-RS" sz="2000" i="1" kern="100" dirty="0">
                <a:effectLst/>
                <a:latin typeface="Calibri" panose="020F0502020204030204" pitchFamily="34" charset="0"/>
                <a:ea typeface="Times New Roman" panose="02020603050405020304" pitchFamily="18" charset="0"/>
                <a:cs typeface="Calibri" panose="020F0502020204030204" pitchFamily="34" charset="0"/>
              </a:rPr>
              <a:t>Пример: Анализа избора енергената за загревање</a:t>
            </a:r>
            <a:endParaRPr lang="en-US" sz="2000" i="1"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Избор начина загревања и топлотна изолација објеката директно утичу на потрошњу енергије и трошкове пословања. За грејање просечно изолованог простора од 60 m</a:t>
            </a:r>
            <a:r>
              <a:rPr lang="sr-Cyrl-RS" sz="2000" kern="1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a:t>
            </a: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на 20</a:t>
            </a:r>
            <a:r>
              <a:rPr lang="sr-Cyrl-RS" sz="2000" kern="1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о</a:t>
            </a: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C у току 180 дана грејне сезоне, потребна је енергија од око 9.000 </a:t>
            </a:r>
            <a:r>
              <a:rPr lang="sr-Cyrl-RS" sz="2000" kern="1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kWh</a:t>
            </a: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(150 </a:t>
            </a:r>
            <a:r>
              <a:rPr lang="sr-Cyrl-RS" sz="2000" kern="100" dirty="0" err="1">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kWh</a:t>
            </a: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/m</a:t>
            </a:r>
            <a:r>
              <a:rPr lang="sr-Cyrl-RS" sz="2000" kern="100" baseline="300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2</a:t>
            </a:r>
            <a:r>
              <a:rPr lang="sr-Cyrl-R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rPr>
              <a:t> је просечна процењена потрошња за грејање у Србији. Нешто нижа је потрошња у Северној Македонији). </a:t>
            </a:r>
            <a:endParaRPr lang="en-US" sz="2000" kern="1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p:txBody>
      </p:sp>
      <p:graphicFrame>
        <p:nvGraphicFramePr>
          <p:cNvPr id="6" name="Table 5">
            <a:extLst>
              <a:ext uri="{FF2B5EF4-FFF2-40B4-BE49-F238E27FC236}">
                <a16:creationId xmlns="" xmlns:a16="http://schemas.microsoft.com/office/drawing/2014/main" id="{6BBFCFAF-B4C0-2A19-444E-3CA7FFF1A6F5}"/>
              </a:ext>
            </a:extLst>
          </p:cNvPr>
          <p:cNvGraphicFramePr>
            <a:graphicFrameLocks noGrp="1"/>
          </p:cNvGraphicFramePr>
          <p:nvPr>
            <p:extLst>
              <p:ext uri="{D42A27DB-BD31-4B8C-83A1-F6EECF244321}">
                <p14:modId xmlns:p14="http://schemas.microsoft.com/office/powerpoint/2010/main" val="887686011"/>
              </p:ext>
            </p:extLst>
          </p:nvPr>
        </p:nvGraphicFramePr>
        <p:xfrm>
          <a:off x="334162" y="3110828"/>
          <a:ext cx="11623375" cy="3627120"/>
        </p:xfrm>
        <a:graphic>
          <a:graphicData uri="http://schemas.openxmlformats.org/drawingml/2006/table">
            <a:tbl>
              <a:tblPr firstRow="1" firstCol="1" bandRow="1"/>
              <a:tblGrid>
                <a:gridCol w="3462658">
                  <a:extLst>
                    <a:ext uri="{9D8B030D-6E8A-4147-A177-3AD203B41FA5}">
                      <a16:colId xmlns="" xmlns:a16="http://schemas.microsoft.com/office/drawing/2014/main" val="1223234991"/>
                    </a:ext>
                  </a:extLst>
                </a:gridCol>
                <a:gridCol w="1631908">
                  <a:extLst>
                    <a:ext uri="{9D8B030D-6E8A-4147-A177-3AD203B41FA5}">
                      <a16:colId xmlns="" xmlns:a16="http://schemas.microsoft.com/office/drawing/2014/main" val="440048822"/>
                    </a:ext>
                  </a:extLst>
                </a:gridCol>
                <a:gridCol w="1631908">
                  <a:extLst>
                    <a:ext uri="{9D8B030D-6E8A-4147-A177-3AD203B41FA5}">
                      <a16:colId xmlns="" xmlns:a16="http://schemas.microsoft.com/office/drawing/2014/main" val="3693480005"/>
                    </a:ext>
                  </a:extLst>
                </a:gridCol>
                <a:gridCol w="1631908">
                  <a:extLst>
                    <a:ext uri="{9D8B030D-6E8A-4147-A177-3AD203B41FA5}">
                      <a16:colId xmlns="" xmlns:a16="http://schemas.microsoft.com/office/drawing/2014/main" val="2821374038"/>
                    </a:ext>
                  </a:extLst>
                </a:gridCol>
                <a:gridCol w="1631908">
                  <a:extLst>
                    <a:ext uri="{9D8B030D-6E8A-4147-A177-3AD203B41FA5}">
                      <a16:colId xmlns="" xmlns:a16="http://schemas.microsoft.com/office/drawing/2014/main" val="4293820757"/>
                    </a:ext>
                  </a:extLst>
                </a:gridCol>
                <a:gridCol w="1633085">
                  <a:extLst>
                    <a:ext uri="{9D8B030D-6E8A-4147-A177-3AD203B41FA5}">
                      <a16:colId xmlns="" xmlns:a16="http://schemas.microsoft.com/office/drawing/2014/main" val="272746148"/>
                    </a:ext>
                  </a:extLst>
                </a:gridCol>
              </a:tblGrid>
              <a:tr h="700828">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Врста енергента</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Ефикасност котла/пећи</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Јединица мере</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Годишња количина енергента</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Јединична цена енергента (ЕУР)</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Годишњи трошкови енергента (ЕУР)</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2118645661"/>
                  </a:ext>
                </a:extLst>
              </a:tr>
              <a:tr h="175207">
                <a:tc>
                  <a:txBody>
                    <a:bodyPr/>
                    <a:lstStyle/>
                    <a:p>
                      <a:pPr algn="just">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Огревно дрво</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65,00%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dirty="0">
                          <a:effectLst/>
                          <a:latin typeface="Calibri" panose="020F0502020204030204" pitchFamily="34" charset="0"/>
                          <a:ea typeface="Times New Roman" panose="02020603050405020304" pitchFamily="18" charset="0"/>
                          <a:cs typeface="Calibri" panose="020F0502020204030204" pitchFamily="34" charset="0"/>
                        </a:rPr>
                        <a:t>m3</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a:effectLst/>
                          <a:latin typeface="Calibri" panose="020F0502020204030204" pitchFamily="34" charset="0"/>
                          <a:ea typeface="Times New Roman" panose="02020603050405020304" pitchFamily="18" charset="0"/>
                          <a:cs typeface="Calibri" panose="020F0502020204030204" pitchFamily="34" charset="0"/>
                        </a:rPr>
                        <a:t>8,2</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54,95</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450,59</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163626760"/>
                  </a:ext>
                </a:extLst>
              </a:tr>
              <a:tr h="175207">
                <a:tc>
                  <a:txBody>
                    <a:bodyPr/>
                    <a:lstStyle/>
                    <a:p>
                      <a:pPr algn="just">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Пелет (дрво)</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80,00%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buNone/>
                      </a:pPr>
                      <a:r>
                        <a:rPr lang="sr-Cyrl-RS" sz="1700" kern="100" spc="-25">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2,5</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219,79</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549,48</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 xmlns:a16="http://schemas.microsoft.com/office/drawing/2014/main" val="726473823"/>
                  </a:ext>
                </a:extLst>
              </a:tr>
              <a:tr h="175207">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Угаљ Вреоци сушени</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55,00%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t</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dirty="0">
                          <a:effectLst/>
                          <a:latin typeface="Calibri" panose="020F0502020204030204" pitchFamily="34" charset="0"/>
                          <a:ea typeface="Times New Roman" panose="02020603050405020304" pitchFamily="18" charset="0"/>
                          <a:cs typeface="Calibri" panose="020F0502020204030204" pitchFamily="34" charset="0"/>
                        </a:rPr>
                        <a:t>3,4</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188,03</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639,30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2019833266"/>
                  </a:ext>
                </a:extLst>
              </a:tr>
              <a:tr h="175207">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Угаљ Бановићи</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55,00%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t</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dirty="0">
                          <a:effectLst/>
                          <a:latin typeface="Calibri" panose="020F0502020204030204" pitchFamily="34" charset="0"/>
                          <a:ea typeface="Times New Roman" panose="02020603050405020304" pitchFamily="18" charset="0"/>
                          <a:cs typeface="Calibri" panose="020F0502020204030204" pitchFamily="34" charset="0"/>
                        </a:rPr>
                        <a:t>3,2</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205,13</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656,42</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439420731"/>
                  </a:ext>
                </a:extLst>
              </a:tr>
              <a:tr h="175207">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Природни гас</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90,00%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dirty="0" err="1">
                          <a:effectLst/>
                          <a:latin typeface="Calibri" panose="020F0502020204030204" pitchFamily="34" charset="0"/>
                          <a:ea typeface="Times New Roman" panose="02020603050405020304" pitchFamily="18" charset="0"/>
                          <a:cs typeface="Calibri" panose="020F0502020204030204" pitchFamily="34" charset="0"/>
                        </a:rPr>
                        <a:t>kWh</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10" dirty="0">
                          <a:effectLst/>
                          <a:latin typeface="Calibri" panose="020F0502020204030204" pitchFamily="34" charset="0"/>
                          <a:ea typeface="Times New Roman" panose="02020603050405020304" pitchFamily="18" charset="0"/>
                          <a:cs typeface="Calibri" panose="020F0502020204030204" pitchFamily="34" charset="0"/>
                        </a:rPr>
                        <a:t>11079</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0,06</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620,42</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699052856"/>
                  </a:ext>
                </a:extLst>
              </a:tr>
              <a:tr h="175207">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Пропан бутан</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85,00%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a:effectLst/>
                          <a:latin typeface="Calibri" panose="020F0502020204030204" pitchFamily="34" charset="0"/>
                          <a:ea typeface="Times New Roman" panose="02020603050405020304" pitchFamily="18" charset="0"/>
                          <a:cs typeface="Calibri" panose="020F0502020204030204" pitchFamily="34" charset="0"/>
                        </a:rPr>
                        <a:t>kg</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dirty="0">
                          <a:effectLst/>
                          <a:latin typeface="Calibri" panose="020F0502020204030204" pitchFamily="34" charset="0"/>
                          <a:ea typeface="Times New Roman" panose="02020603050405020304" pitchFamily="18" charset="0"/>
                          <a:cs typeface="Calibri" panose="020F0502020204030204" pitchFamily="34" charset="0"/>
                        </a:rPr>
                        <a:t>829</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1,71</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1.417,59</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3138376628"/>
                  </a:ext>
                </a:extLst>
              </a:tr>
              <a:tr h="175207">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Лож уље</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80,00%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l</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0" dirty="0">
                          <a:effectLst/>
                          <a:latin typeface="Calibri" panose="020F0502020204030204" pitchFamily="34" charset="0"/>
                          <a:ea typeface="Times New Roman" panose="02020603050405020304" pitchFamily="18" charset="0"/>
                          <a:cs typeface="Calibri" panose="020F0502020204030204" pitchFamily="34" charset="0"/>
                        </a:rPr>
                        <a:t>1149</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1,02</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1.171,98</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706451744"/>
                  </a:ext>
                </a:extLst>
              </a:tr>
              <a:tr h="175207">
                <a:tc>
                  <a:txBody>
                    <a:bodyPr/>
                    <a:lstStyle/>
                    <a:p>
                      <a:pPr algn="just">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Електрична енергија - ТА пећ</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buNone/>
                      </a:pPr>
                      <a:r>
                        <a:rPr lang="sr-Cyrl-RS" sz="17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91,00%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buNone/>
                      </a:pPr>
                      <a:r>
                        <a:rPr lang="sr-Cyrl-RS" sz="1700" kern="100" spc="-25">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kWh</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buNone/>
                      </a:pPr>
                      <a:r>
                        <a:rPr lang="sr-Cyrl-RS" sz="1700" kern="100" spc="-2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9900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0,1835</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tc>
                  <a:txBody>
                    <a:bodyPr/>
                    <a:lstStyle/>
                    <a:p>
                      <a:pPr algn="ctr">
                        <a:buNone/>
                      </a:pPr>
                      <a:r>
                        <a:rPr lang="sr-Cyrl-RS" sz="17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1.816,65</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D9F1"/>
                    </a:solidFill>
                  </a:tcPr>
                </a:tc>
                <a:extLst>
                  <a:ext uri="{0D108BD9-81ED-4DB2-BD59-A6C34878D82A}">
                    <a16:rowId xmlns="" xmlns:a16="http://schemas.microsoft.com/office/drawing/2014/main" val="2612162582"/>
                  </a:ext>
                </a:extLst>
              </a:tr>
              <a:tr h="350414">
                <a:tc>
                  <a:txBody>
                    <a:bodyPr/>
                    <a:lstStyle/>
                    <a:p>
                      <a:pPr algn="just">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Електрична енергија - грејна тела и котлови</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a:effectLst/>
                          <a:latin typeface="Calibri" panose="020F0502020204030204" pitchFamily="34" charset="0"/>
                          <a:ea typeface="Times New Roman" panose="02020603050405020304" pitchFamily="18" charset="0"/>
                          <a:cs typeface="Calibri" panose="020F0502020204030204" pitchFamily="34" charset="0"/>
                        </a:rPr>
                        <a:t>100,00%</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5">
                          <a:effectLst/>
                          <a:latin typeface="Calibri" panose="020F0502020204030204" pitchFamily="34" charset="0"/>
                          <a:ea typeface="Times New Roman" panose="02020603050405020304" pitchFamily="18" charset="0"/>
                          <a:cs typeface="Calibri" panose="020F0502020204030204" pitchFamily="34" charset="0"/>
                        </a:rPr>
                        <a:t>kWh</a:t>
                      </a:r>
                      <a:endParaRPr lang="en-US" sz="17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spc="-20" dirty="0">
                          <a:effectLst/>
                          <a:latin typeface="Calibri" panose="020F0502020204030204" pitchFamily="34" charset="0"/>
                          <a:ea typeface="Times New Roman" panose="02020603050405020304" pitchFamily="18" charset="0"/>
                          <a:cs typeface="Calibri" panose="020F0502020204030204" pitchFamily="34" charset="0"/>
                        </a:rPr>
                        <a:t>9000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0,1835</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1.651,50</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1362954763"/>
                  </a:ext>
                </a:extLst>
              </a:tr>
              <a:tr h="65248">
                <a:tc gridSpan="6">
                  <a:txBody>
                    <a:bodyPr/>
                    <a:lstStyle/>
                    <a:p>
                      <a:pPr algn="just">
                        <a:buNone/>
                      </a:pPr>
                      <a:r>
                        <a:rPr lang="sr-Cyrl-RS" sz="1700" kern="100" dirty="0">
                          <a:effectLst/>
                          <a:latin typeface="Calibri" panose="020F0502020204030204" pitchFamily="34" charset="0"/>
                          <a:ea typeface="Times New Roman" panose="02020603050405020304" pitchFamily="18" charset="0"/>
                          <a:cs typeface="Calibri" panose="020F0502020204030204" pitchFamily="34" charset="0"/>
                        </a:rPr>
                        <a:t>Подаци Агенције за енергетику Републике Србије и EUROSTAT-а </a:t>
                      </a:r>
                      <a:endParaRPr lang="en-US" sz="17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sr-Cyrl-RS"/>
                    </a:p>
                  </a:txBody>
                  <a:tcPr/>
                </a:tc>
                <a:tc hMerge="1">
                  <a:txBody>
                    <a:bodyPr/>
                    <a:lstStyle/>
                    <a:p>
                      <a:endParaRPr lang="sr-Cyrl-RS"/>
                    </a:p>
                  </a:txBody>
                  <a:tcPr/>
                </a:tc>
                <a:tc hMerge="1">
                  <a:txBody>
                    <a:bodyPr/>
                    <a:lstStyle/>
                    <a:p>
                      <a:endParaRPr lang="sr-Cyrl-RS"/>
                    </a:p>
                  </a:txBody>
                  <a:tcPr/>
                </a:tc>
                <a:tc hMerge="1">
                  <a:txBody>
                    <a:bodyPr/>
                    <a:lstStyle/>
                    <a:p>
                      <a:endParaRPr lang="sr-Cyrl-RS"/>
                    </a:p>
                  </a:txBody>
                  <a:tcPr/>
                </a:tc>
                <a:tc hMerge="1">
                  <a:txBody>
                    <a:bodyPr/>
                    <a:lstStyle/>
                    <a:p>
                      <a:endParaRPr lang="sr-Cyrl-RS"/>
                    </a:p>
                  </a:txBody>
                  <a:tcPr/>
                </a:tc>
                <a:extLst>
                  <a:ext uri="{0D108BD9-81ED-4DB2-BD59-A6C34878D82A}">
                    <a16:rowId xmlns="" xmlns:a16="http://schemas.microsoft.com/office/drawing/2014/main" val="3882639199"/>
                  </a:ext>
                </a:extLst>
              </a:tr>
            </a:tbl>
          </a:graphicData>
        </a:graphic>
      </p:graphicFrame>
    </p:spTree>
    <p:extLst>
      <p:ext uri="{BB962C8B-B14F-4D97-AF65-F5344CB8AC3E}">
        <p14:creationId xmlns:p14="http://schemas.microsoft.com/office/powerpoint/2010/main" val="3511019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AC4C6593-0AC6-E2B7-9ACE-6BD9BE5CF86B}"/>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6" name="TextBox 5">
            <a:extLst>
              <a:ext uri="{FF2B5EF4-FFF2-40B4-BE49-F238E27FC236}">
                <a16:creationId xmlns="" xmlns:a16="http://schemas.microsoft.com/office/drawing/2014/main" id="{1222EEDB-C8A3-2802-C948-282DB2C110BB}"/>
              </a:ext>
            </a:extLst>
          </p:cNvPr>
          <p:cNvSpPr txBox="1"/>
          <p:nvPr/>
        </p:nvSpPr>
        <p:spPr>
          <a:xfrm>
            <a:off x="334161" y="885992"/>
            <a:ext cx="11623376" cy="400110"/>
          </a:xfrm>
          <a:prstGeom prst="rect">
            <a:avLst/>
          </a:prstGeom>
          <a:noFill/>
        </p:spPr>
        <p:txBody>
          <a:bodyPr wrap="square">
            <a:spAutoFit/>
          </a:bodyPr>
          <a:lstStyle/>
          <a:p>
            <a:r>
              <a:rPr lang="ru-RU" sz="2000" dirty="0"/>
              <a:t>Обрачун трошкова потрошње електричне енергије опреме и уређаја: </a:t>
            </a:r>
            <a:endParaRPr lang="sr-Cyrl-RS" sz="2000" dirty="0"/>
          </a:p>
        </p:txBody>
      </p:sp>
      <p:graphicFrame>
        <p:nvGraphicFramePr>
          <p:cNvPr id="11" name="Table 10">
            <a:extLst>
              <a:ext uri="{FF2B5EF4-FFF2-40B4-BE49-F238E27FC236}">
                <a16:creationId xmlns="" xmlns:a16="http://schemas.microsoft.com/office/drawing/2014/main" id="{6A0AAD6F-F4D5-0C0C-BFCA-0ED8BFA363C6}"/>
              </a:ext>
            </a:extLst>
          </p:cNvPr>
          <p:cNvGraphicFramePr>
            <a:graphicFrameLocks noGrp="1"/>
          </p:cNvGraphicFramePr>
          <p:nvPr>
            <p:extLst>
              <p:ext uri="{D42A27DB-BD31-4B8C-83A1-F6EECF244321}">
                <p14:modId xmlns:p14="http://schemas.microsoft.com/office/powerpoint/2010/main" val="793916534"/>
              </p:ext>
            </p:extLst>
          </p:nvPr>
        </p:nvGraphicFramePr>
        <p:xfrm>
          <a:off x="502876" y="1614394"/>
          <a:ext cx="11454658" cy="1920240"/>
        </p:xfrm>
        <a:graphic>
          <a:graphicData uri="http://schemas.openxmlformats.org/drawingml/2006/table">
            <a:tbl>
              <a:tblPr firstRow="1" firstCol="1" bandRow="1"/>
              <a:tblGrid>
                <a:gridCol w="2597707">
                  <a:extLst>
                    <a:ext uri="{9D8B030D-6E8A-4147-A177-3AD203B41FA5}">
                      <a16:colId xmlns="" xmlns:a16="http://schemas.microsoft.com/office/drawing/2014/main" val="3675782105"/>
                    </a:ext>
                  </a:extLst>
                </a:gridCol>
                <a:gridCol w="472267">
                  <a:extLst>
                    <a:ext uri="{9D8B030D-6E8A-4147-A177-3AD203B41FA5}">
                      <a16:colId xmlns="" xmlns:a16="http://schemas.microsoft.com/office/drawing/2014/main" val="1825031689"/>
                    </a:ext>
                  </a:extLst>
                </a:gridCol>
                <a:gridCol w="2597707">
                  <a:extLst>
                    <a:ext uri="{9D8B030D-6E8A-4147-A177-3AD203B41FA5}">
                      <a16:colId xmlns="" xmlns:a16="http://schemas.microsoft.com/office/drawing/2014/main" val="1234687984"/>
                    </a:ext>
                  </a:extLst>
                </a:gridCol>
                <a:gridCol w="472267">
                  <a:extLst>
                    <a:ext uri="{9D8B030D-6E8A-4147-A177-3AD203B41FA5}">
                      <a16:colId xmlns="" xmlns:a16="http://schemas.microsoft.com/office/drawing/2014/main" val="2961716447"/>
                    </a:ext>
                  </a:extLst>
                </a:gridCol>
                <a:gridCol w="2597707">
                  <a:extLst>
                    <a:ext uri="{9D8B030D-6E8A-4147-A177-3AD203B41FA5}">
                      <a16:colId xmlns="" xmlns:a16="http://schemas.microsoft.com/office/drawing/2014/main" val="1030073068"/>
                    </a:ext>
                  </a:extLst>
                </a:gridCol>
                <a:gridCol w="499408">
                  <a:extLst>
                    <a:ext uri="{9D8B030D-6E8A-4147-A177-3AD203B41FA5}">
                      <a16:colId xmlns="" xmlns:a16="http://schemas.microsoft.com/office/drawing/2014/main" val="3287169851"/>
                    </a:ext>
                  </a:extLst>
                </a:gridCol>
                <a:gridCol w="2217595">
                  <a:extLst>
                    <a:ext uri="{9D8B030D-6E8A-4147-A177-3AD203B41FA5}">
                      <a16:colId xmlns="" xmlns:a16="http://schemas.microsoft.com/office/drawing/2014/main" val="599514238"/>
                    </a:ext>
                  </a:extLst>
                </a:gridCol>
              </a:tblGrid>
              <a:tr h="1918761">
                <a:tc>
                  <a:txBody>
                    <a:bodyPr/>
                    <a:lstStyle/>
                    <a:p>
                      <a:pPr algn="ctr">
                        <a:buNone/>
                      </a:pPr>
                      <a:r>
                        <a:rPr lang="sr-Cyrl-RS" b="1" dirty="0">
                          <a:latin typeface="+mn-lt"/>
                        </a:rPr>
                        <a:t>Снага уређаја у kW</a:t>
                      </a:r>
                    </a:p>
                    <a:p>
                      <a:pPr algn="ctr">
                        <a:buNone/>
                      </a:pPr>
                      <a:r>
                        <a:rPr lang="sr-Cyrl-RS" dirty="0">
                          <a:latin typeface="+mn-lt"/>
                        </a:rPr>
                        <a:t>(пише на декларацији)</a:t>
                      </a:r>
                    </a:p>
                    <a:p>
                      <a:pPr algn="ctr">
                        <a:buNone/>
                      </a:pPr>
                      <a:r>
                        <a:rPr lang="ru-RU" dirty="0">
                          <a:latin typeface="+mn-lt"/>
                        </a:rPr>
                        <a:t>Ако је снага изражена W треба је поделити са 1000 како би се прерачунала у kW. </a:t>
                      </a:r>
                    </a:p>
                    <a:p>
                      <a:pPr algn="ctr">
                        <a:buNone/>
                      </a:pPr>
                      <a:r>
                        <a:rPr lang="ru-RU" dirty="0">
                          <a:latin typeface="+mn-lt"/>
                        </a:rPr>
                        <a:t>1000 W=1 kW.</a:t>
                      </a:r>
                      <a:endParaRPr lang="en-US"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dirty="0">
                          <a:latin typeface="+mn-lt"/>
                        </a:rPr>
                        <a:t>X</a:t>
                      </a:r>
                      <a:endParaRPr lang="en-US"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b="1" dirty="0">
                          <a:latin typeface="+mn-lt"/>
                        </a:rPr>
                        <a:t>Број часова рада</a:t>
                      </a:r>
                      <a:endParaRPr lang="en-US" b="1"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dirty="0">
                          <a:latin typeface="+mn-lt"/>
                        </a:rPr>
                        <a:t>X</a:t>
                      </a:r>
                      <a:endParaRPr lang="en-US"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b="1" dirty="0">
                          <a:latin typeface="+mn-lt"/>
                        </a:rPr>
                        <a:t>Цена киловат часа </a:t>
                      </a:r>
                      <a:r>
                        <a:rPr lang="sr-Cyrl-RS" dirty="0">
                          <a:latin typeface="+mn-lt"/>
                        </a:rPr>
                        <a:t>електричне енергије</a:t>
                      </a:r>
                      <a:endParaRPr lang="en-US"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dirty="0">
                          <a:latin typeface="+mn-lt"/>
                        </a:rPr>
                        <a:t>=</a:t>
                      </a:r>
                      <a:endParaRPr lang="en-US" dirty="0">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buNone/>
                      </a:pPr>
                      <a:r>
                        <a:rPr lang="sr-Cyrl-RS" b="1" dirty="0">
                          <a:solidFill>
                            <a:schemeClr val="bg1"/>
                          </a:solidFill>
                          <a:latin typeface="+mn-lt"/>
                        </a:rPr>
                        <a:t>Трошкови потрошње електричне енергије</a:t>
                      </a:r>
                      <a:endParaRPr lang="en-US" b="1" dirty="0">
                        <a:solidFill>
                          <a:schemeClr val="bg1"/>
                        </a:solidFill>
                        <a:latin typeface="+mn-lt"/>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C00000"/>
                    </a:solidFill>
                  </a:tcPr>
                </a:tc>
                <a:extLst>
                  <a:ext uri="{0D108BD9-81ED-4DB2-BD59-A6C34878D82A}">
                    <a16:rowId xmlns="" xmlns:a16="http://schemas.microsoft.com/office/drawing/2014/main" val="3757528516"/>
                  </a:ext>
                </a:extLst>
              </a:tr>
            </a:tbl>
          </a:graphicData>
        </a:graphic>
      </p:graphicFrame>
      <p:sp>
        <p:nvSpPr>
          <p:cNvPr id="13" name="TextBox 12">
            <a:extLst>
              <a:ext uri="{FF2B5EF4-FFF2-40B4-BE49-F238E27FC236}">
                <a16:creationId xmlns="" xmlns:a16="http://schemas.microsoft.com/office/drawing/2014/main" id="{1FC5836A-8449-DDC9-41B0-CA45BDBADAF4}"/>
              </a:ext>
            </a:extLst>
          </p:cNvPr>
          <p:cNvSpPr txBox="1"/>
          <p:nvPr/>
        </p:nvSpPr>
        <p:spPr>
          <a:xfrm>
            <a:off x="502877" y="3865028"/>
            <a:ext cx="11454657" cy="400110"/>
          </a:xfrm>
          <a:prstGeom prst="rect">
            <a:avLst/>
          </a:prstGeom>
          <a:noFill/>
        </p:spPr>
        <p:txBody>
          <a:bodyPr wrap="square">
            <a:spAutoFit/>
          </a:bodyPr>
          <a:lstStyle/>
          <a:p>
            <a:r>
              <a:rPr lang="ru-RU" sz="2000" dirty="0"/>
              <a:t>Цена електричне енергије за индустрију у 2024.г. (укључени сви порези и таксе)</a:t>
            </a:r>
            <a:endParaRPr lang="sr-Cyrl-RS" sz="2000" dirty="0"/>
          </a:p>
        </p:txBody>
      </p:sp>
      <p:graphicFrame>
        <p:nvGraphicFramePr>
          <p:cNvPr id="14" name="Table 13">
            <a:extLst>
              <a:ext uri="{FF2B5EF4-FFF2-40B4-BE49-F238E27FC236}">
                <a16:creationId xmlns="" xmlns:a16="http://schemas.microsoft.com/office/drawing/2014/main" id="{11B77B52-FF18-873C-A6CF-02F28532284F}"/>
              </a:ext>
            </a:extLst>
          </p:cNvPr>
          <p:cNvGraphicFramePr>
            <a:graphicFrameLocks noGrp="1"/>
          </p:cNvGraphicFramePr>
          <p:nvPr>
            <p:extLst>
              <p:ext uri="{D42A27DB-BD31-4B8C-83A1-F6EECF244321}">
                <p14:modId xmlns:p14="http://schemas.microsoft.com/office/powerpoint/2010/main" val="2767079461"/>
              </p:ext>
            </p:extLst>
          </p:nvPr>
        </p:nvGraphicFramePr>
        <p:xfrm>
          <a:off x="600071" y="4493666"/>
          <a:ext cx="7861022" cy="854112"/>
        </p:xfrm>
        <a:graphic>
          <a:graphicData uri="http://schemas.openxmlformats.org/drawingml/2006/table">
            <a:tbl>
              <a:tblPr firstRow="1" firstCol="1" bandRow="1"/>
              <a:tblGrid>
                <a:gridCol w="3137699">
                  <a:extLst>
                    <a:ext uri="{9D8B030D-6E8A-4147-A177-3AD203B41FA5}">
                      <a16:colId xmlns="" xmlns:a16="http://schemas.microsoft.com/office/drawing/2014/main" val="3491172324"/>
                    </a:ext>
                  </a:extLst>
                </a:gridCol>
                <a:gridCol w="1273459">
                  <a:extLst>
                    <a:ext uri="{9D8B030D-6E8A-4147-A177-3AD203B41FA5}">
                      <a16:colId xmlns="" xmlns:a16="http://schemas.microsoft.com/office/drawing/2014/main" val="1239585736"/>
                    </a:ext>
                  </a:extLst>
                </a:gridCol>
                <a:gridCol w="3449864">
                  <a:extLst>
                    <a:ext uri="{9D8B030D-6E8A-4147-A177-3AD203B41FA5}">
                      <a16:colId xmlns="" xmlns:a16="http://schemas.microsoft.com/office/drawing/2014/main" val="3516900434"/>
                    </a:ext>
                  </a:extLst>
                </a:gridCol>
              </a:tblGrid>
              <a:tr h="427056">
                <a:tc>
                  <a:txBody>
                    <a:bodyPr/>
                    <a:lstStyle/>
                    <a:p>
                      <a:pPr algn="just">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Србија </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lgn="r">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0,1835</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EUR/</a:t>
                      </a:r>
                      <a:r>
                        <a:rPr lang="sr-Cyrl-RS" sz="2000" kern="100" noProof="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kWh</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extLst>
                  <a:ext uri="{0D108BD9-81ED-4DB2-BD59-A6C34878D82A}">
                    <a16:rowId xmlns="" xmlns:a16="http://schemas.microsoft.com/office/drawing/2014/main" val="2415885511"/>
                  </a:ext>
                </a:extLst>
              </a:tr>
              <a:tr h="427056">
                <a:tc>
                  <a:txBody>
                    <a:bodyPr/>
                    <a:lstStyle/>
                    <a:p>
                      <a:pPr algn="just">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Северна Македонија </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lgn="r">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0,1187</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tc>
                  <a:txBody>
                    <a:bodyPr/>
                    <a:lstStyle/>
                    <a:p>
                      <a:pPr>
                        <a:buNone/>
                      </a:pPr>
                      <a:r>
                        <a:rPr lang="sr-Cyrl-RS" sz="2000" kern="100" noProof="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EUR/</a:t>
                      </a:r>
                      <a:r>
                        <a:rPr lang="sr-Cyrl-RS" sz="2000" kern="100" noProof="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kWh</a:t>
                      </a:r>
                      <a:endParaRPr lang="sr-Cyrl-RS" sz="2800" kern="100" noProof="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a:noFill/>
                    </a:lnL>
                    <a:lnR>
                      <a:noFill/>
                    </a:lnR>
                    <a:lnT>
                      <a:noFill/>
                    </a:lnT>
                    <a:lnB>
                      <a:noFill/>
                    </a:lnB>
                    <a:noFill/>
                  </a:tcPr>
                </a:tc>
                <a:extLst>
                  <a:ext uri="{0D108BD9-81ED-4DB2-BD59-A6C34878D82A}">
                    <a16:rowId xmlns="" xmlns:a16="http://schemas.microsoft.com/office/drawing/2014/main" val="347881233"/>
                  </a:ext>
                </a:extLst>
              </a:tr>
            </a:tbl>
          </a:graphicData>
        </a:graphic>
      </p:graphicFrame>
      <p:sp>
        <p:nvSpPr>
          <p:cNvPr id="16" name="TextBox 15">
            <a:extLst>
              <a:ext uri="{FF2B5EF4-FFF2-40B4-BE49-F238E27FC236}">
                <a16:creationId xmlns="" xmlns:a16="http://schemas.microsoft.com/office/drawing/2014/main" id="{9359C959-2329-0363-14A8-98A25D744471}"/>
              </a:ext>
            </a:extLst>
          </p:cNvPr>
          <p:cNvSpPr txBox="1"/>
          <p:nvPr/>
        </p:nvSpPr>
        <p:spPr>
          <a:xfrm>
            <a:off x="334161" y="5844686"/>
            <a:ext cx="11749809" cy="923330"/>
          </a:xfrm>
          <a:prstGeom prst="rect">
            <a:avLst/>
          </a:prstGeom>
          <a:noFill/>
        </p:spPr>
        <p:txBody>
          <a:bodyPr wrap="square">
            <a:spAutoFit/>
          </a:bodyPr>
          <a:lstStyle/>
          <a:p>
            <a:r>
              <a:rPr lang="ru-RU" dirty="0"/>
              <a:t>Извор цене електричне енергије за индустрију: EUROSTAT </a:t>
            </a:r>
            <a:endParaRPr lang="sr-Cyrl-RS" dirty="0"/>
          </a:p>
          <a:p>
            <a:r>
              <a:rPr lang="en-US" dirty="0">
                <a:hlinkClick r:id="rId2"/>
              </a:rPr>
              <a:t>https://ec.europa.eu/eurostat/databrowser/view/nrg_pc_205/default/table?lang=en&amp;category=nrg.nrg_price.nrg_pc</a:t>
            </a:r>
            <a:endParaRPr lang="sr-Cyrl-RS" dirty="0"/>
          </a:p>
          <a:p>
            <a:endParaRPr lang="sr-Cyrl-RS" dirty="0"/>
          </a:p>
        </p:txBody>
      </p:sp>
    </p:spTree>
    <p:extLst>
      <p:ext uri="{BB962C8B-B14F-4D97-AF65-F5344CB8AC3E}">
        <p14:creationId xmlns:p14="http://schemas.microsoft.com/office/powerpoint/2010/main" val="283596312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FCAAF34-73A5-ACF7-B391-27E4561F0071}"/>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13ABAFC5-FFAC-82A4-E0C0-623EF075EC5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12" name="TextBox 11">
            <a:extLst>
              <a:ext uri="{FF2B5EF4-FFF2-40B4-BE49-F238E27FC236}">
                <a16:creationId xmlns="" xmlns:a16="http://schemas.microsoft.com/office/drawing/2014/main" id="{51A06BA2-E975-010A-69B5-AE870DD63241}"/>
              </a:ext>
            </a:extLst>
          </p:cNvPr>
          <p:cNvSpPr txBox="1"/>
          <p:nvPr/>
        </p:nvSpPr>
        <p:spPr>
          <a:xfrm>
            <a:off x="234557" y="804874"/>
            <a:ext cx="5861443" cy="5940088"/>
          </a:xfrm>
          <a:prstGeom prst="rect">
            <a:avLst/>
          </a:prstGeom>
          <a:noFill/>
        </p:spPr>
        <p:txBody>
          <a:bodyPr wrap="square">
            <a:spAutoFit/>
          </a:bodyPr>
          <a:lstStyle/>
          <a:p>
            <a:pPr algn="just"/>
            <a:r>
              <a:rPr lang="ru-RU" sz="2000" b="1" dirty="0"/>
              <a:t>Енергетска ефикасност објеката</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q"/>
            </a:pPr>
            <a:r>
              <a:rPr lang="ru-RU" sz="2000" dirty="0"/>
              <a:t>Слаба изолованост објекта омогућава да топлота излази кроз зидове, кров, прозоре и врата.</a:t>
            </a:r>
          </a:p>
          <a:p>
            <a:pPr marL="342900" indent="-342900" algn="just">
              <a:buFont typeface="Wingdings" panose="05000000000000000000" pitchFamily="2" charset="2"/>
              <a:buChar char="q"/>
            </a:pPr>
            <a:r>
              <a:rPr lang="ru-RU" sz="2000" dirty="0"/>
              <a:t>Један од најчешћих знакова губитка топлоте је неуједначена температура у различитим просторијама као и појава кондензације. </a:t>
            </a:r>
          </a:p>
          <a:p>
            <a:pPr marL="342900" indent="-342900" algn="just">
              <a:buFont typeface="Wingdings" panose="05000000000000000000" pitchFamily="2" charset="2"/>
              <a:buChar char="q"/>
            </a:pPr>
            <a:r>
              <a:rPr lang="ru-RU" sz="2000" dirty="0"/>
              <a:t>Топлотна изолација представља примену материјала који се користи за смањење интензитета преноса топлоте између објекта, техничких система, уређаја и околине. </a:t>
            </a:r>
          </a:p>
          <a:p>
            <a:pPr marL="342900" indent="-342900" algn="just">
              <a:buFont typeface="Wingdings" panose="05000000000000000000" pitchFamily="2" charset="2"/>
              <a:buChar char="q"/>
            </a:pPr>
            <a:r>
              <a:rPr lang="ru-RU" sz="2000" dirty="0"/>
              <a:t>Приликом избора изолационог материјала потребно је размотрити набавну цену, цену постављања, отпорност на физичка оштећења, могућност појаве кондензације, отпорност на пожар и једноставност одржавања као и могућност замене. ПВЦ или алуминијумски прозори има 2-3 пута мањи губитак топлоте од старих прозора.</a:t>
            </a:r>
          </a:p>
        </p:txBody>
      </p:sp>
      <p:grpSp>
        <p:nvGrpSpPr>
          <p:cNvPr id="2" name="Group 1">
            <a:extLst>
              <a:ext uri="{FF2B5EF4-FFF2-40B4-BE49-F238E27FC236}">
                <a16:creationId xmlns="" xmlns:a16="http://schemas.microsoft.com/office/drawing/2014/main" id="{7941C005-ECBC-07FC-A953-FDAB0F76837B}"/>
              </a:ext>
            </a:extLst>
          </p:cNvPr>
          <p:cNvGrpSpPr>
            <a:grpSpLocks noChangeAspect="1"/>
          </p:cNvGrpSpPr>
          <p:nvPr/>
        </p:nvGrpSpPr>
        <p:grpSpPr>
          <a:xfrm>
            <a:off x="6096000" y="2005124"/>
            <a:ext cx="5977414" cy="3558979"/>
            <a:chOff x="461481" y="1998003"/>
            <a:chExt cx="6205535" cy="3694802"/>
          </a:xfrm>
        </p:grpSpPr>
        <p:grpSp>
          <p:nvGrpSpPr>
            <p:cNvPr id="5" name="Group 4">
              <a:extLst>
                <a:ext uri="{FF2B5EF4-FFF2-40B4-BE49-F238E27FC236}">
                  <a16:creationId xmlns="" xmlns:a16="http://schemas.microsoft.com/office/drawing/2014/main" id="{5FB54C99-3F93-0DA0-5A9D-E9DB41AB6E92}"/>
                </a:ext>
              </a:extLst>
            </p:cNvPr>
            <p:cNvGrpSpPr/>
            <p:nvPr/>
          </p:nvGrpSpPr>
          <p:grpSpPr>
            <a:xfrm>
              <a:off x="461481" y="1998003"/>
              <a:ext cx="6205535" cy="3280053"/>
              <a:chOff x="187036" y="122421"/>
              <a:chExt cx="5427280" cy="3163539"/>
            </a:xfrm>
          </p:grpSpPr>
          <p:pic>
            <p:nvPicPr>
              <p:cNvPr id="8" name="Picture 7" descr="A diagram of a house&#10;&#10;AI-generated content may be incorrect.">
                <a:extLst>
                  <a:ext uri="{FF2B5EF4-FFF2-40B4-BE49-F238E27FC236}">
                    <a16:creationId xmlns="" xmlns:a16="http://schemas.microsoft.com/office/drawing/2014/main" id="{F93D4859-3892-186C-2B44-49595AF581E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1096" y="122421"/>
                <a:ext cx="5039591" cy="3163539"/>
              </a:xfrm>
              <a:prstGeom prst="rect">
                <a:avLst/>
              </a:prstGeom>
              <a:ln>
                <a:noFill/>
              </a:ln>
            </p:spPr>
          </p:pic>
          <p:sp>
            <p:nvSpPr>
              <p:cNvPr id="9" name="TextBox 14">
                <a:extLst>
                  <a:ext uri="{FF2B5EF4-FFF2-40B4-BE49-F238E27FC236}">
                    <a16:creationId xmlns="" xmlns:a16="http://schemas.microsoft.com/office/drawing/2014/main" id="{E0DAE470-08E4-48C5-56A3-02C8E5AE13B1}"/>
                  </a:ext>
                </a:extLst>
              </p:cNvPr>
              <p:cNvSpPr txBox="1"/>
              <p:nvPr/>
            </p:nvSpPr>
            <p:spPr>
              <a:xfrm>
                <a:off x="2125362" y="256275"/>
                <a:ext cx="475519" cy="646481"/>
              </a:xfrm>
              <a:prstGeom prst="rect">
                <a:avLst/>
              </a:prstGeom>
              <a:noFill/>
              <a:ln>
                <a:noFill/>
              </a:ln>
            </p:spPr>
            <p:txBody>
              <a:bodyPr wrap="none">
                <a:noAutofit/>
              </a:bodyPr>
              <a:lstStyle/>
              <a:p>
                <a:pPr algn="ctr">
                  <a:buNone/>
                </a:pP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Кров</a:t>
                </a:r>
                <a:endParaRPr lang="en-US">
                  <a:effectLst/>
                  <a:latin typeface="Calibri" panose="020F0502020204030204" pitchFamily="34" charset="0"/>
                  <a:ea typeface="Times New Roman" panose="02020603050405020304" pitchFamily="18" charset="0"/>
                  <a:cs typeface="Calibri" panose="020F0502020204030204" pitchFamily="34" charset="0"/>
                </a:endParaRPr>
              </a:p>
              <a:p>
                <a:pPr algn="ct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17%</a:t>
                </a:r>
                <a:endParaRPr lang="en-US">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0" name="TextBox 15">
                <a:extLst>
                  <a:ext uri="{FF2B5EF4-FFF2-40B4-BE49-F238E27FC236}">
                    <a16:creationId xmlns="" xmlns:a16="http://schemas.microsoft.com/office/drawing/2014/main" id="{62CF4781-B9AC-2B9A-A277-E5A851BF86C1}"/>
                  </a:ext>
                </a:extLst>
              </p:cNvPr>
              <p:cNvSpPr txBox="1"/>
              <p:nvPr/>
            </p:nvSpPr>
            <p:spPr>
              <a:xfrm>
                <a:off x="187036" y="2100127"/>
                <a:ext cx="424760" cy="646430"/>
              </a:xfrm>
              <a:prstGeom prst="rect">
                <a:avLst/>
              </a:prstGeom>
              <a:noFill/>
              <a:ln>
                <a:noFill/>
              </a:ln>
            </p:spPr>
            <p:txBody>
              <a:bodyPr wrap="none">
                <a:noAutofit/>
              </a:bodyPr>
              <a:lstStyle/>
              <a:p>
                <a:pPr algn="ctr">
                  <a:buNone/>
                </a:pPr>
                <a:r>
                  <a:rPr lang="sr-Cyrl-RS"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Зид</a:t>
                </a:r>
                <a:endParaRPr lang="en-US">
                  <a:effectLst/>
                  <a:latin typeface="Calibri" panose="020F0502020204030204" pitchFamily="34" charset="0"/>
                  <a:ea typeface="Times New Roman" panose="02020603050405020304" pitchFamily="18" charset="0"/>
                  <a:cs typeface="Calibri" panose="020F0502020204030204" pitchFamily="34" charset="0"/>
                </a:endParaRPr>
              </a:p>
              <a:p>
                <a:pPr algn="ct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35%</a:t>
                </a:r>
                <a:endParaRPr lang="en-US">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1" name="TextBox 16">
                <a:extLst>
                  <a:ext uri="{FF2B5EF4-FFF2-40B4-BE49-F238E27FC236}">
                    <a16:creationId xmlns="" xmlns:a16="http://schemas.microsoft.com/office/drawing/2014/main" id="{20057D0D-C6C5-6EA6-7DAB-C20B86A50A2C}"/>
                  </a:ext>
                </a:extLst>
              </p:cNvPr>
              <p:cNvSpPr txBox="1"/>
              <p:nvPr/>
            </p:nvSpPr>
            <p:spPr>
              <a:xfrm>
                <a:off x="1254797" y="2626402"/>
                <a:ext cx="626153" cy="438903"/>
              </a:xfrm>
              <a:prstGeom prst="rect">
                <a:avLst/>
              </a:prstGeom>
              <a:noFill/>
              <a:ln>
                <a:noFill/>
              </a:ln>
            </p:spPr>
            <p:txBody>
              <a:bodyPr wrap="none">
                <a:noAutofit/>
              </a:bodyPr>
              <a:lstStyle/>
              <a:p>
                <a:pPr algn="ctr">
                  <a:buNone/>
                </a:pPr>
                <a:r>
                  <a:rPr lang="sr-Cyrl-RS"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Прозор</a:t>
                </a:r>
                <a:endParaRPr lang="en-US">
                  <a:effectLst/>
                  <a:latin typeface="Calibri" panose="020F0502020204030204" pitchFamily="34" charset="0"/>
                  <a:ea typeface="Times New Roman" panose="02020603050405020304" pitchFamily="18" charset="0"/>
                  <a:cs typeface="Calibri" panose="020F0502020204030204" pitchFamily="34" charset="0"/>
                </a:endParaRPr>
              </a:p>
              <a:p>
                <a:pPr algn="ct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26%</a:t>
                </a:r>
                <a:endParaRPr lang="en-US">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3" name="TextBox 17">
                <a:extLst>
                  <a:ext uri="{FF2B5EF4-FFF2-40B4-BE49-F238E27FC236}">
                    <a16:creationId xmlns="" xmlns:a16="http://schemas.microsoft.com/office/drawing/2014/main" id="{4FED9732-02A5-4838-11F0-99D5221790B1}"/>
                  </a:ext>
                </a:extLst>
              </p:cNvPr>
              <p:cNvSpPr txBox="1"/>
              <p:nvPr/>
            </p:nvSpPr>
            <p:spPr>
              <a:xfrm>
                <a:off x="3395677" y="2607471"/>
                <a:ext cx="458924" cy="455754"/>
              </a:xfrm>
              <a:prstGeom prst="rect">
                <a:avLst/>
              </a:prstGeom>
              <a:noFill/>
              <a:ln>
                <a:noFill/>
              </a:ln>
            </p:spPr>
            <p:txBody>
              <a:bodyPr wrap="none">
                <a:noAutofit/>
              </a:bodyPr>
              <a:lstStyle/>
              <a:p>
                <a:pPr algn="ctr">
                  <a:buNone/>
                </a:pPr>
                <a:r>
                  <a:rPr lang="sr-Cyrl-RS"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Под</a:t>
                </a:r>
                <a:endParaRPr lang="en-US">
                  <a:effectLst/>
                  <a:latin typeface="Calibri" panose="020F0502020204030204" pitchFamily="34" charset="0"/>
                  <a:ea typeface="Times New Roman" panose="02020603050405020304" pitchFamily="18" charset="0"/>
                  <a:cs typeface="Calibri" panose="020F0502020204030204" pitchFamily="34" charset="0"/>
                </a:endParaRPr>
              </a:p>
              <a:p>
                <a:pPr algn="ct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10%</a:t>
                </a:r>
                <a:endParaRPr lang="en-US">
                  <a:effectLst/>
                  <a:latin typeface="Calibri" panose="020F0502020204030204" pitchFamily="34" charset="0"/>
                  <a:ea typeface="Times New Roman" panose="02020603050405020304" pitchFamily="18" charset="0"/>
                  <a:cs typeface="Calibri" panose="020F0502020204030204" pitchFamily="34" charset="0"/>
                </a:endParaRPr>
              </a:p>
            </p:txBody>
          </p:sp>
          <p:sp>
            <p:nvSpPr>
              <p:cNvPr id="14" name="TextBox 18">
                <a:extLst>
                  <a:ext uri="{FF2B5EF4-FFF2-40B4-BE49-F238E27FC236}">
                    <a16:creationId xmlns="" xmlns:a16="http://schemas.microsoft.com/office/drawing/2014/main" id="{7D4A77AE-68AD-DAB8-3A4A-DB991D19661C}"/>
                  </a:ext>
                </a:extLst>
              </p:cNvPr>
              <p:cNvSpPr txBox="1"/>
              <p:nvPr/>
            </p:nvSpPr>
            <p:spPr>
              <a:xfrm>
                <a:off x="5090926" y="2144050"/>
                <a:ext cx="523390" cy="436605"/>
              </a:xfrm>
              <a:prstGeom prst="rect">
                <a:avLst/>
              </a:prstGeom>
              <a:noFill/>
              <a:ln>
                <a:noFill/>
              </a:ln>
            </p:spPr>
            <p:txBody>
              <a:bodyPr wrap="none">
                <a:noAutofit/>
              </a:bodyPr>
              <a:lstStyle/>
              <a:p>
                <a:pPr algn="ctr">
                  <a:buNone/>
                </a:pPr>
                <a:r>
                  <a:rPr lang="sr-Cyrl-RS"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Врата</a:t>
                </a:r>
                <a:endParaRPr lang="en-US">
                  <a:effectLst/>
                  <a:latin typeface="Calibri" panose="020F0502020204030204" pitchFamily="34" charset="0"/>
                  <a:ea typeface="Times New Roman" panose="02020603050405020304" pitchFamily="18" charset="0"/>
                  <a:cs typeface="Calibri" panose="020F0502020204030204" pitchFamily="34" charset="0"/>
                </a:endParaRPr>
              </a:p>
              <a:p>
                <a:pPr algn="ctr"/>
                <a:r>
                  <a:rPr lang="ru-RU" kern="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 12%</a:t>
                </a:r>
                <a:endParaRPr lang="en-US">
                  <a:effectLst/>
                  <a:latin typeface="Calibri" panose="020F0502020204030204" pitchFamily="34" charset="0"/>
                  <a:ea typeface="Times New Roman" panose="02020603050405020304" pitchFamily="18" charset="0"/>
                  <a:cs typeface="Calibri" panose="020F0502020204030204" pitchFamily="34" charset="0"/>
                </a:endParaRPr>
              </a:p>
            </p:txBody>
          </p:sp>
        </p:grpSp>
        <p:sp>
          <p:nvSpPr>
            <p:cNvPr id="7" name="TextBox 6">
              <a:extLst>
                <a:ext uri="{FF2B5EF4-FFF2-40B4-BE49-F238E27FC236}">
                  <a16:creationId xmlns="" xmlns:a16="http://schemas.microsoft.com/office/drawing/2014/main" id="{B0DFB6C0-6074-6DB1-E0EA-497E171B3083}"/>
                </a:ext>
              </a:extLst>
            </p:cNvPr>
            <p:cNvSpPr txBox="1"/>
            <p:nvPr/>
          </p:nvSpPr>
          <p:spPr>
            <a:xfrm>
              <a:off x="832010" y="5323473"/>
              <a:ext cx="5762254" cy="369332"/>
            </a:xfrm>
            <a:prstGeom prst="rect">
              <a:avLst/>
            </a:prstGeom>
            <a:noFill/>
          </p:spPr>
          <p:txBody>
            <a:bodyPr wrap="square">
              <a:spAutoFit/>
            </a:bodyPr>
            <a:lstStyle/>
            <a:p>
              <a:pPr algn="ctr"/>
              <a:r>
                <a:rPr lang="sr-Cyrl-RS" dirty="0"/>
                <a:t>Губици топлотне енергије</a:t>
              </a:r>
            </a:p>
          </p:txBody>
        </p:sp>
      </p:grpSp>
    </p:spTree>
    <p:extLst>
      <p:ext uri="{BB962C8B-B14F-4D97-AF65-F5344CB8AC3E}">
        <p14:creationId xmlns:p14="http://schemas.microsoft.com/office/powerpoint/2010/main" val="26254134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3267014A-506F-A99E-D919-F42531C1B91B}"/>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864743B1-B668-E46F-1880-A39EF74C268E}"/>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5" name="TextBox 4">
            <a:extLst>
              <a:ext uri="{FF2B5EF4-FFF2-40B4-BE49-F238E27FC236}">
                <a16:creationId xmlns="" xmlns:a16="http://schemas.microsoft.com/office/drawing/2014/main" id="{A0590BB9-7C51-ACE4-69FF-A5298BE05B67}"/>
              </a:ext>
            </a:extLst>
          </p:cNvPr>
          <p:cNvSpPr txBox="1"/>
          <p:nvPr/>
        </p:nvSpPr>
        <p:spPr>
          <a:xfrm>
            <a:off x="284311" y="777312"/>
            <a:ext cx="11623377" cy="5940088"/>
          </a:xfrm>
          <a:prstGeom prst="rect">
            <a:avLst/>
          </a:prstGeom>
          <a:noFill/>
        </p:spPr>
        <p:txBody>
          <a:bodyPr wrap="square">
            <a:spAutoFit/>
          </a:bodyPr>
          <a:lstStyle/>
          <a:p>
            <a:r>
              <a:rPr lang="ru-RU" sz="2000" b="1" dirty="0"/>
              <a:t>Енергетски ефикасна опрема и уређаји</a:t>
            </a:r>
          </a:p>
          <a:p>
            <a:endParaRPr lang="ru-RU" sz="2000" b="1" dirty="0"/>
          </a:p>
          <a:p>
            <a:pPr marL="342900" indent="-342900" algn="just">
              <a:buFont typeface="Wingdings" panose="05000000000000000000" pitchFamily="2" charset="2"/>
              <a:buChar char="q"/>
            </a:pPr>
            <a:r>
              <a:rPr lang="ru-RU" sz="2000" dirty="0"/>
              <a:t>Производни и технолошки процеси у прерађивачкој индустрији захтевају велику количину енергије. Поред њих значајни потрошачи електричне енергије су канцеларијски уређаји, расвета, опрема за грејање/хлађење и вентилацију и сл.</a:t>
            </a:r>
          </a:p>
          <a:p>
            <a:endParaRPr lang="ru-RU" sz="2000" dirty="0"/>
          </a:p>
          <a:p>
            <a:pPr marL="342900" indent="-342900" algn="just">
              <a:buFont typeface="Wingdings" panose="05000000000000000000" pitchFamily="2" charset="2"/>
              <a:buChar char="q"/>
            </a:pPr>
            <a:r>
              <a:rPr lang="ru-RU" sz="2000" b="1" dirty="0"/>
              <a:t>Канцеларијска опрема и уређаји </a:t>
            </a:r>
            <a:r>
              <a:rPr lang="ru-RU" sz="2000" dirty="0"/>
              <a:t>су нарастајући потрошачи електричне енергије и чине 10% укупне потрошње електричне енергије у пословном сектору.</a:t>
            </a:r>
          </a:p>
          <a:p>
            <a:pPr marL="342900" indent="-342900" algn="just">
              <a:buFont typeface="Wingdings" panose="05000000000000000000" pitchFamily="2" charset="2"/>
              <a:buChar char="q"/>
            </a:pPr>
            <a:endParaRPr lang="ru-RU" sz="2000" dirty="0"/>
          </a:p>
          <a:p>
            <a:pPr marL="342900" indent="-342900" algn="just">
              <a:buFont typeface="Wingdings" panose="05000000000000000000" pitchFamily="2" charset="2"/>
              <a:buChar char="Ø"/>
            </a:pPr>
            <a:r>
              <a:rPr lang="ru-RU" sz="2000" dirty="0"/>
              <a:t>Персонални и лап топ рачунари, монитори/дисплеји, штампачи, копир апарати, мултифункционалне и факс машине, мобилни телефони су неизоставни део пословања МСП-а. Поред енергије потребне за рад ови уређаји у канцеларији троше енергију када су укључени и ако се на њима ништа не ради.</a:t>
            </a:r>
          </a:p>
          <a:p>
            <a:pPr marL="342900" indent="-342900" algn="just">
              <a:buFont typeface="Wingdings" panose="05000000000000000000" pitchFamily="2" charset="2"/>
              <a:buChar char="Ø"/>
            </a:pPr>
            <a:r>
              <a:rPr lang="ru-RU" sz="2000" dirty="0"/>
              <a:t>Мултифункционалне и факс машине су обично укључене 24 сата дневно, а реално се користе највише један сат. Рачунари и монитори се интензивније користе него остала канцеларијска опрема, али су просечно активни половину радног времена. Мало предузеће које има само један персонални рачунар, монитор, ласерски штампач, факс и мали фотокопир апарат, ако преко ноћи искључи наведене уређаје, остварује уштеду </a:t>
            </a:r>
            <a:r>
              <a:rPr lang="ru-RU" sz="2000" b="1" dirty="0"/>
              <a:t>56,7 ЕУР годишње</a:t>
            </a:r>
            <a:r>
              <a:rPr lang="ru-RU" sz="2000" dirty="0"/>
              <a:t>. </a:t>
            </a:r>
          </a:p>
          <a:p>
            <a:pPr marL="342900" indent="-342900" algn="just">
              <a:buFont typeface="Wingdings" panose="05000000000000000000" pitchFamily="2" charset="2"/>
              <a:buChar char="Ø"/>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Опрема и уређаји са функцијама управљања потрошњом (</a:t>
            </a:r>
            <a:r>
              <a:rPr lang="en-US" sz="2000" kern="100" dirty="0">
                <a:effectLst/>
                <a:latin typeface="Calibri" panose="020F0502020204030204" pitchFamily="34" charset="0"/>
                <a:ea typeface="Times New Roman" panose="02020603050405020304" pitchFamily="18" charset="0"/>
                <a:cs typeface="Calibri" panose="020F0502020204030204" pitchFamily="34" charset="0"/>
              </a:rPr>
              <a:t>ENERGY STAR</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штеди енергију у неактивном стању и смањује потрошњу енергије за 40% до 60%.</a:t>
            </a:r>
            <a:endParaRPr lang="ru-RU" sz="2000" dirty="0"/>
          </a:p>
        </p:txBody>
      </p:sp>
    </p:spTree>
    <p:extLst>
      <p:ext uri="{BB962C8B-B14F-4D97-AF65-F5344CB8AC3E}">
        <p14:creationId xmlns:p14="http://schemas.microsoft.com/office/powerpoint/2010/main" val="94008740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2EC44C5-326F-BB98-9948-BE30ABABBE37}"/>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CED2F443-FBE9-EE84-57EE-A6538E13D05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graphicFrame>
        <p:nvGraphicFramePr>
          <p:cNvPr id="2" name="Table 1">
            <a:extLst>
              <a:ext uri="{FF2B5EF4-FFF2-40B4-BE49-F238E27FC236}">
                <a16:creationId xmlns="" xmlns:a16="http://schemas.microsoft.com/office/drawing/2014/main" id="{1713B337-1F7C-C237-9313-8221AE0B0052}"/>
              </a:ext>
            </a:extLst>
          </p:cNvPr>
          <p:cNvGraphicFramePr>
            <a:graphicFrameLocks noGrp="1"/>
          </p:cNvGraphicFramePr>
          <p:nvPr>
            <p:extLst>
              <p:ext uri="{D42A27DB-BD31-4B8C-83A1-F6EECF244321}">
                <p14:modId xmlns:p14="http://schemas.microsoft.com/office/powerpoint/2010/main" val="3820653952"/>
              </p:ext>
            </p:extLst>
          </p:nvPr>
        </p:nvGraphicFramePr>
        <p:xfrm>
          <a:off x="284309" y="4123323"/>
          <a:ext cx="11623377" cy="2321024"/>
        </p:xfrm>
        <a:graphic>
          <a:graphicData uri="http://schemas.openxmlformats.org/drawingml/2006/table">
            <a:tbl>
              <a:tblPr firstRow="1" firstCol="1" bandRow="1"/>
              <a:tblGrid>
                <a:gridCol w="3097797">
                  <a:extLst>
                    <a:ext uri="{9D8B030D-6E8A-4147-A177-3AD203B41FA5}">
                      <a16:colId xmlns="" xmlns:a16="http://schemas.microsoft.com/office/drawing/2014/main" val="419946477"/>
                    </a:ext>
                  </a:extLst>
                </a:gridCol>
                <a:gridCol w="1162579">
                  <a:extLst>
                    <a:ext uri="{9D8B030D-6E8A-4147-A177-3AD203B41FA5}">
                      <a16:colId xmlns="" xmlns:a16="http://schemas.microsoft.com/office/drawing/2014/main" val="607255369"/>
                    </a:ext>
                  </a:extLst>
                </a:gridCol>
                <a:gridCol w="3100211">
                  <a:extLst>
                    <a:ext uri="{9D8B030D-6E8A-4147-A177-3AD203B41FA5}">
                      <a16:colId xmlns="" xmlns:a16="http://schemas.microsoft.com/office/drawing/2014/main" val="758035195"/>
                    </a:ext>
                  </a:extLst>
                </a:gridCol>
                <a:gridCol w="1162579">
                  <a:extLst>
                    <a:ext uri="{9D8B030D-6E8A-4147-A177-3AD203B41FA5}">
                      <a16:colId xmlns="" xmlns:a16="http://schemas.microsoft.com/office/drawing/2014/main" val="2624415530"/>
                    </a:ext>
                  </a:extLst>
                </a:gridCol>
                <a:gridCol w="3100211">
                  <a:extLst>
                    <a:ext uri="{9D8B030D-6E8A-4147-A177-3AD203B41FA5}">
                      <a16:colId xmlns="" xmlns:a16="http://schemas.microsoft.com/office/drawing/2014/main" val="4040670589"/>
                    </a:ext>
                  </a:extLst>
                </a:gridCol>
              </a:tblGrid>
              <a:tr h="467825">
                <a:tc>
                  <a:txBody>
                    <a:bodyPr/>
                    <a:lstStyle/>
                    <a:p>
                      <a:pPr algn="ctr">
                        <a:buNone/>
                      </a:pPr>
                      <a:r>
                        <a:rPr lang="en-GB" sz="2400" b="1" kern="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Save Energy</a:t>
                      </a:r>
                      <a:r>
                        <a:rPr lang="en-GB" sz="2400" kern="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a:noFill/>
                    </a:lnB>
                    <a:solidFill>
                      <a:srgbClr val="009900"/>
                    </a:solidFill>
                  </a:tcPr>
                </a:tc>
                <a:tc>
                  <a:txBody>
                    <a:bodyPr/>
                    <a:lstStyle/>
                    <a:p>
                      <a:pPr algn="ctr">
                        <a:buNone/>
                      </a:pPr>
                      <a:r>
                        <a:rPr lang="en-GB" sz="2400" kern="1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sr-Cyrl-RS" sz="2400" b="1" kern="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Уштеди енергију</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a:noFill/>
                    </a:lnB>
                    <a:solidFill>
                      <a:srgbClr val="009900"/>
                    </a:solidFill>
                  </a:tcPr>
                </a:tc>
                <a:tc>
                  <a:txBody>
                    <a:bodyPr/>
                    <a:lstStyle/>
                    <a:p>
                      <a:pPr algn="ctr">
                        <a:buNone/>
                      </a:pPr>
                      <a:r>
                        <a:rPr lang="en-GB" sz="2400" kern="1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sr-Cyrl-RS" sz="2400" b="1" kern="1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Заштедете енергија</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w="12700" cap="flat" cmpd="sng" algn="ctr">
                      <a:solidFill>
                        <a:srgbClr val="000000"/>
                      </a:solidFill>
                      <a:prstDash val="dash"/>
                      <a:round/>
                      <a:headEnd type="none" w="med" len="med"/>
                      <a:tailEnd type="none" w="med" len="med"/>
                    </a:lnT>
                    <a:lnB>
                      <a:noFill/>
                    </a:lnB>
                    <a:solidFill>
                      <a:srgbClr val="009900"/>
                    </a:solidFill>
                  </a:tcPr>
                </a:tc>
                <a:extLst>
                  <a:ext uri="{0D108BD9-81ED-4DB2-BD59-A6C34878D82A}">
                    <a16:rowId xmlns="" xmlns:a16="http://schemas.microsoft.com/office/drawing/2014/main" val="2326184806"/>
                  </a:ext>
                </a:extLst>
              </a:tr>
              <a:tr h="1385374">
                <a:tc>
                  <a:txBody>
                    <a:bodyPr/>
                    <a:lstStyle/>
                    <a:p>
                      <a:pPr algn="ctr">
                        <a:buNone/>
                      </a:pPr>
                      <a:endParaRPr lang="en-GB" sz="2400" kern="100">
                        <a:solidFill>
                          <a:srgbClr val="C000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en-GB" sz="2400" kern="1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endParaRPr lang="en-GB" sz="2400" kern="1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en-GB" sz="2400" kern="1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endParaRPr lang="en-GB" sz="2400" kern="100" dirty="0">
                        <a:solidFill>
                          <a:srgbClr val="C00000"/>
                        </a:solidFill>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extLst>
                  <a:ext uri="{0D108BD9-81ED-4DB2-BD59-A6C34878D82A}">
                    <a16:rowId xmlns="" xmlns:a16="http://schemas.microsoft.com/office/drawing/2014/main" val="2276266594"/>
                  </a:ext>
                </a:extLst>
              </a:tr>
              <a:tr h="467825">
                <a:tc>
                  <a:txBody>
                    <a:bodyPr/>
                    <a:lstStyle/>
                    <a:p>
                      <a:pPr algn="ctr">
                        <a:buNone/>
                      </a:pPr>
                      <a:r>
                        <a:rPr lang="en-GB" sz="2400" b="1" kern="1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Turn Lights </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w="12700" cap="flat" cmpd="sng" algn="ctr">
                      <a:solidFill>
                        <a:srgbClr val="000000"/>
                      </a:solidFill>
                      <a:prstDash val="dash"/>
                      <a:round/>
                      <a:headEnd type="none" w="med" len="med"/>
                      <a:tailEnd type="none" w="med" len="med"/>
                    </a:lnB>
                    <a:solidFill>
                      <a:srgbClr val="002060"/>
                    </a:solidFill>
                  </a:tcPr>
                </a:tc>
                <a:tc>
                  <a:txBody>
                    <a:bodyPr/>
                    <a:lstStyle/>
                    <a:p>
                      <a:pPr algn="ctr">
                        <a:buNone/>
                      </a:pPr>
                      <a:r>
                        <a:rPr lang="en-GB" sz="24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sr-Cyrl-RS" sz="2400" b="1" kern="10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Искључи светло</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w="12700" cap="flat" cmpd="sng" algn="ctr">
                      <a:solidFill>
                        <a:srgbClr val="000000"/>
                      </a:solidFill>
                      <a:prstDash val="dash"/>
                      <a:round/>
                      <a:headEnd type="none" w="med" len="med"/>
                      <a:tailEnd type="none" w="med" len="med"/>
                    </a:lnB>
                    <a:solidFill>
                      <a:srgbClr val="002060"/>
                    </a:solidFill>
                  </a:tcPr>
                </a:tc>
                <a:tc>
                  <a:txBody>
                    <a:bodyPr/>
                    <a:lstStyle/>
                    <a:p>
                      <a:pPr algn="ctr">
                        <a:buNone/>
                      </a:pPr>
                      <a:r>
                        <a:rPr lang="en-GB" sz="2400" b="1" kern="100">
                          <a:effectLst/>
                          <a:latin typeface="Calibri" panose="020F0502020204030204" pitchFamily="34" charset="0"/>
                          <a:ea typeface="Times New Roman" panose="02020603050405020304" pitchFamily="18" charset="0"/>
                          <a:cs typeface="Calibri" panose="020F0502020204030204" pitchFamily="34" charset="0"/>
                        </a:rPr>
                        <a:t> </a:t>
                      </a:r>
                      <a:endParaRPr lang="en-US" sz="24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a:noFill/>
                    </a:lnB>
                    <a:noFill/>
                  </a:tcPr>
                </a:tc>
                <a:tc>
                  <a:txBody>
                    <a:bodyPr/>
                    <a:lstStyle/>
                    <a:p>
                      <a:pPr algn="ctr">
                        <a:buNone/>
                      </a:pPr>
                      <a:r>
                        <a:rPr lang="sr-Cyrl-RS" sz="2400" b="1" kern="100" dirty="0" err="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Исклучете</a:t>
                      </a:r>
                      <a:r>
                        <a:rPr lang="sr-Cyrl-RS" sz="2400" b="1" kern="100"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 го </a:t>
                      </a:r>
                      <a:r>
                        <a:rPr lang="sr-Cyrl-RS" sz="2400" b="1" kern="100" dirty="0" err="1">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светлото</a:t>
                      </a:r>
                      <a:endParaRPr lang="en-US" sz="24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dash"/>
                      <a:round/>
                      <a:headEnd type="none" w="med" len="med"/>
                      <a:tailEnd type="none" w="med" len="med"/>
                    </a:lnL>
                    <a:lnR w="12700" cap="flat" cmpd="sng" algn="ctr">
                      <a:solidFill>
                        <a:srgbClr val="000000"/>
                      </a:solidFill>
                      <a:prstDash val="dash"/>
                      <a:round/>
                      <a:headEnd type="none" w="med" len="med"/>
                      <a:tailEnd type="none" w="med" len="med"/>
                    </a:lnR>
                    <a:lnT>
                      <a:noFill/>
                    </a:lnT>
                    <a:lnB w="12700" cap="flat" cmpd="sng" algn="ctr">
                      <a:solidFill>
                        <a:srgbClr val="000000"/>
                      </a:solidFill>
                      <a:prstDash val="dash"/>
                      <a:round/>
                      <a:headEnd type="none" w="med" len="med"/>
                      <a:tailEnd type="none" w="med" len="med"/>
                    </a:lnB>
                    <a:solidFill>
                      <a:srgbClr val="002060"/>
                    </a:solidFill>
                  </a:tcPr>
                </a:tc>
                <a:extLst>
                  <a:ext uri="{0D108BD9-81ED-4DB2-BD59-A6C34878D82A}">
                    <a16:rowId xmlns="" xmlns:a16="http://schemas.microsoft.com/office/drawing/2014/main" val="625543952"/>
                  </a:ext>
                </a:extLst>
              </a:tr>
            </a:tbl>
          </a:graphicData>
        </a:graphic>
      </p:graphicFrame>
      <p:pic>
        <p:nvPicPr>
          <p:cNvPr id="2049" name="Picture 48" descr="exclamation icon">
            <a:extLst>
              <a:ext uri="{FF2B5EF4-FFF2-40B4-BE49-F238E27FC236}">
                <a16:creationId xmlns="" xmlns:a16="http://schemas.microsoft.com/office/drawing/2014/main" id="{5831D8C3-525D-9069-20AF-C233F37D3EE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6599" y="4689475"/>
            <a:ext cx="1188720" cy="1188719"/>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8" descr="exclamation icon">
            <a:extLst>
              <a:ext uri="{FF2B5EF4-FFF2-40B4-BE49-F238E27FC236}">
                <a16:creationId xmlns="" xmlns:a16="http://schemas.microsoft.com/office/drawing/2014/main" id="{E5EA2549-F10D-A2C3-5095-153020E14C0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01637" y="4689474"/>
            <a:ext cx="1188720" cy="1188719"/>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8" descr="exclamation icon">
            <a:extLst>
              <a:ext uri="{FF2B5EF4-FFF2-40B4-BE49-F238E27FC236}">
                <a16:creationId xmlns="" xmlns:a16="http://schemas.microsoft.com/office/drawing/2014/main" id="{C9E222FC-5EB2-E48F-A6D7-D81E9F48DB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76675" y="4689474"/>
            <a:ext cx="1188720" cy="1188719"/>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 xmlns:a16="http://schemas.microsoft.com/office/drawing/2014/main" id="{481B3BB1-AA56-DBE3-749F-1F564D7FF7BB}"/>
              </a:ext>
            </a:extLst>
          </p:cNvPr>
          <p:cNvSpPr txBox="1"/>
          <p:nvPr/>
        </p:nvSpPr>
        <p:spPr>
          <a:xfrm>
            <a:off x="309235" y="1071737"/>
            <a:ext cx="11573527" cy="2862322"/>
          </a:xfrm>
          <a:prstGeom prst="rect">
            <a:avLst/>
          </a:prstGeom>
          <a:noFill/>
        </p:spPr>
        <p:txBody>
          <a:bodyPr wrap="square">
            <a:spAutoFit/>
          </a:bodyPr>
          <a:lstStyle/>
          <a:p>
            <a:pPr marL="342900" indent="-342900">
              <a:buFont typeface="Wingdings" panose="05000000000000000000" pitchFamily="2" charset="2"/>
              <a:buChar char="q"/>
            </a:pPr>
            <a:r>
              <a:rPr lang="ru-RU" sz="2000" b="1" dirty="0"/>
              <a:t>Осветљење</a:t>
            </a:r>
            <a:r>
              <a:rPr lang="ru-RU" sz="2000" dirty="0"/>
              <a:t> је саставни део безбедног, функционалног и удобног окружења. </a:t>
            </a:r>
          </a:p>
          <a:p>
            <a:endParaRPr lang="ru-RU" sz="2000" dirty="0"/>
          </a:p>
          <a:p>
            <a:pPr marL="342900" indent="-342900">
              <a:buFont typeface="Wingdings" panose="05000000000000000000" pitchFamily="2" charset="2"/>
              <a:buChar char="Ø"/>
            </a:pPr>
            <a:r>
              <a:rPr lang="ru-RU" sz="2000" dirty="0"/>
              <a:t>Основни начини за постизање уштеде енергије у систему осветљења су инсталирање ефикасније опреме и/или промена начина управљате осветљењем: </a:t>
            </a:r>
          </a:p>
          <a:p>
            <a:pPr marL="342900" indent="-342900">
              <a:buFont typeface="Wingdings" panose="05000000000000000000" pitchFamily="2" charset="2"/>
              <a:buChar char="§"/>
            </a:pPr>
            <a:r>
              <a:rPr lang="ru-RU" sz="2000" dirty="0"/>
              <a:t>Искључивање светла када није потребно</a:t>
            </a:r>
          </a:p>
          <a:p>
            <a:pPr marL="342900" indent="-342900">
              <a:buFont typeface="Wingdings" panose="05000000000000000000" pitchFamily="2" charset="2"/>
              <a:buChar char="§"/>
            </a:pPr>
            <a:r>
              <a:rPr lang="ru-RU" sz="2000" dirty="0"/>
              <a:t>Одржавање система осветљења (одржавање чистих светиљки) и осветљење простора само до нивоа светлости који је потребан да би одговарао задатку. </a:t>
            </a:r>
          </a:p>
          <a:p>
            <a:pPr marL="342900" indent="-342900">
              <a:buFont typeface="Wingdings" panose="05000000000000000000" pitchFamily="2" charset="2"/>
              <a:buChar char="§"/>
            </a:pPr>
            <a:r>
              <a:rPr lang="ru-RU" sz="2000" dirty="0"/>
              <a:t>Добра пракса је постављање упозорења типа "</a:t>
            </a:r>
            <a:r>
              <a:rPr lang="ru-RU" sz="2000" b="1" dirty="0"/>
              <a:t>Искључи светло</a:t>
            </a:r>
            <a:r>
              <a:rPr lang="ru-RU" sz="2000" dirty="0"/>
              <a:t>" на прекидачима у просторијама које се мање користе као што су тоалети и оставе. </a:t>
            </a:r>
          </a:p>
        </p:txBody>
      </p:sp>
    </p:spTree>
    <p:extLst>
      <p:ext uri="{BB962C8B-B14F-4D97-AF65-F5344CB8AC3E}">
        <p14:creationId xmlns:p14="http://schemas.microsoft.com/office/powerpoint/2010/main" val="35430158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889AE72-651F-C30D-81BF-BB4230B1D924}"/>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8EA686B7-8ADE-056A-18DF-1AD574321C2A}"/>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graphicFrame>
        <p:nvGraphicFramePr>
          <p:cNvPr id="2" name="Table 1">
            <a:extLst>
              <a:ext uri="{FF2B5EF4-FFF2-40B4-BE49-F238E27FC236}">
                <a16:creationId xmlns="" xmlns:a16="http://schemas.microsoft.com/office/drawing/2014/main" id="{9B8B98D6-4E58-FF0A-1E08-9185EE762C50}"/>
              </a:ext>
            </a:extLst>
          </p:cNvPr>
          <p:cNvGraphicFramePr>
            <a:graphicFrameLocks noGrp="1"/>
          </p:cNvGraphicFramePr>
          <p:nvPr>
            <p:extLst>
              <p:ext uri="{D42A27DB-BD31-4B8C-83A1-F6EECF244321}">
                <p14:modId xmlns:p14="http://schemas.microsoft.com/office/powerpoint/2010/main" val="2032676305"/>
              </p:ext>
            </p:extLst>
          </p:nvPr>
        </p:nvGraphicFramePr>
        <p:xfrm>
          <a:off x="261660" y="1203208"/>
          <a:ext cx="11695879" cy="4927330"/>
        </p:xfrm>
        <a:graphic>
          <a:graphicData uri="http://schemas.openxmlformats.org/drawingml/2006/table">
            <a:tbl>
              <a:tblPr/>
              <a:tblGrid>
                <a:gridCol w="1933980">
                  <a:extLst>
                    <a:ext uri="{9D8B030D-6E8A-4147-A177-3AD203B41FA5}">
                      <a16:colId xmlns="" xmlns:a16="http://schemas.microsoft.com/office/drawing/2014/main" val="1980547687"/>
                    </a:ext>
                  </a:extLst>
                </a:gridCol>
                <a:gridCol w="1625367">
                  <a:extLst>
                    <a:ext uri="{9D8B030D-6E8A-4147-A177-3AD203B41FA5}">
                      <a16:colId xmlns="" xmlns:a16="http://schemas.microsoft.com/office/drawing/2014/main" val="2553072205"/>
                    </a:ext>
                  </a:extLst>
                </a:gridCol>
                <a:gridCol w="2608150">
                  <a:extLst>
                    <a:ext uri="{9D8B030D-6E8A-4147-A177-3AD203B41FA5}">
                      <a16:colId xmlns="" xmlns:a16="http://schemas.microsoft.com/office/drawing/2014/main" val="3891269798"/>
                    </a:ext>
                  </a:extLst>
                </a:gridCol>
                <a:gridCol w="2671148">
                  <a:extLst>
                    <a:ext uri="{9D8B030D-6E8A-4147-A177-3AD203B41FA5}">
                      <a16:colId xmlns="" xmlns:a16="http://schemas.microsoft.com/office/drawing/2014/main" val="3336592212"/>
                    </a:ext>
                  </a:extLst>
                </a:gridCol>
                <a:gridCol w="2857234">
                  <a:extLst>
                    <a:ext uri="{9D8B030D-6E8A-4147-A177-3AD203B41FA5}">
                      <a16:colId xmlns="" xmlns:a16="http://schemas.microsoft.com/office/drawing/2014/main" val="3537759537"/>
                    </a:ext>
                  </a:extLst>
                </a:gridCol>
              </a:tblGrid>
              <a:tr h="579561">
                <a:tc rowSpan="2" gridSpan="2">
                  <a:txBody>
                    <a:bodyPr/>
                    <a:lstStyle/>
                    <a:p>
                      <a:pPr algn="ctr" fontAlgn="ctr"/>
                      <a:r>
                        <a:rPr lang="mk-MK" sz="1600" b="1" i="0" u="none" strike="noStrike" dirty="0">
                          <a:solidFill>
                            <a:srgbClr val="000000"/>
                          </a:solidFill>
                          <a:effectLst/>
                          <a:latin typeface="Calibri" panose="020F0502020204030204" pitchFamily="34" charset="0"/>
                        </a:rPr>
                        <a:t>Карактеристике електричних сијалица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lnTlToBr w="12700" cmpd="sng">
                      <a:noFill/>
                      <a:prstDash val="solid"/>
                    </a:lnTlToBr>
                    <a:lnBlToTr w="12700" cmpd="sng">
                      <a:noFill/>
                      <a:prstDash val="solid"/>
                    </a:lnBlToTr>
                    <a:solidFill>
                      <a:srgbClr val="DAF2D0"/>
                    </a:solidFill>
                  </a:tcPr>
                </a:tc>
                <a:tc rowSpan="2" hMerge="1">
                  <a:txBody>
                    <a:bodyPr/>
                    <a:lstStyle/>
                    <a:p>
                      <a:endParaRPr lang="sr-Cyrl-RS"/>
                    </a:p>
                  </a:txBody>
                  <a:tcPr/>
                </a:tc>
                <a:tc>
                  <a:txBody>
                    <a:bodyPr/>
                    <a:lstStyle/>
                    <a:p>
                      <a:pPr algn="l" fontAlgn="b"/>
                      <a:r>
                        <a:rPr lang="en-US" sz="1600" b="0" i="0" u="none" strike="noStrike" dirty="0">
                          <a:solidFill>
                            <a:srgbClr val="000000"/>
                          </a:solidFill>
                          <a:effectLst/>
                          <a:latin typeface="Calibri" panose="020F0502020204030204" pitchFamily="34" charset="0"/>
                        </a:rPr>
                        <a:t> </a:t>
                      </a:r>
                      <a:endParaRPr lang="en-US" sz="16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noFill/>
                  </a:tcPr>
                </a:tc>
                <a:tc>
                  <a:txBody>
                    <a:bodyPr/>
                    <a:lstStyle/>
                    <a:p>
                      <a:pPr algn="l" fontAlgn="b"/>
                      <a:r>
                        <a:rPr lang="en-US" sz="1600" b="0" i="0" u="none" strike="noStrike">
                          <a:solidFill>
                            <a:srgbClr val="000000"/>
                          </a:solidFill>
                          <a:effectLst/>
                          <a:latin typeface="Calibri" panose="020F0502020204030204" pitchFamily="34" charset="0"/>
                        </a:rPr>
                        <a:t> </a:t>
                      </a:r>
                      <a:endParaRPr lang="en-US" sz="16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noFill/>
                  </a:tcPr>
                </a:tc>
                <a:tc>
                  <a:txBody>
                    <a:bodyPr/>
                    <a:lstStyle/>
                    <a:p>
                      <a:pPr algn="l" fontAlgn="b"/>
                      <a:r>
                        <a:rPr lang="en-US" sz="1600" b="0" i="0" u="none" strike="noStrike">
                          <a:solidFill>
                            <a:srgbClr val="000000"/>
                          </a:solidFill>
                          <a:effectLst/>
                          <a:latin typeface="Calibri" panose="020F0502020204030204" pitchFamily="34" charset="0"/>
                        </a:rPr>
                        <a:t> </a:t>
                      </a:r>
                      <a:endParaRPr lang="en-US" sz="1600" b="0" i="0" u="none" strike="noStrike" dirty="0">
                        <a:solidFill>
                          <a:srgbClr val="000000"/>
                        </a:solidFill>
                        <a:effectLst/>
                        <a:latin typeface="Aptos Narrow" panose="020B000402020202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a:noFill/>
                    </a:lnB>
                    <a:noFill/>
                  </a:tcPr>
                </a:tc>
                <a:extLst>
                  <a:ext uri="{0D108BD9-81ED-4DB2-BD59-A6C34878D82A}">
                    <a16:rowId xmlns="" xmlns:a16="http://schemas.microsoft.com/office/drawing/2014/main" val="2806365409"/>
                  </a:ext>
                </a:extLst>
              </a:tr>
              <a:tr h="481804">
                <a:tc gridSpan="2" vMerge="1">
                  <a:txBody>
                    <a:bodyPr/>
                    <a:lstStyle/>
                    <a:p>
                      <a:endParaRPr lang="sr-Cyrl-RS"/>
                    </a:p>
                  </a:txBody>
                  <a:tcPr/>
                </a:tc>
                <a:tc hMerge="1" vMerge="1">
                  <a:txBody>
                    <a:bodyPr/>
                    <a:lstStyle/>
                    <a:p>
                      <a:endParaRPr lang="sr-Cyrl-RS"/>
                    </a:p>
                  </a:txBody>
                  <a:tcPr/>
                </a:tc>
                <a:tc>
                  <a:txBody>
                    <a:bodyPr/>
                    <a:lstStyle/>
                    <a:p>
                      <a:pPr algn="ctr" fontAlgn="ctr"/>
                      <a:r>
                        <a:rPr lang="mk-MK" sz="1600" b="0" i="0" u="none" strike="noStrike" dirty="0">
                          <a:solidFill>
                            <a:srgbClr val="000000"/>
                          </a:solidFill>
                          <a:effectLst/>
                          <a:latin typeface="Calibri" panose="020F0502020204030204" pitchFamily="34" charset="0"/>
                        </a:rPr>
                        <a:t>Сијалица са жарном нити</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a:noFill/>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a:solidFill>
                            <a:srgbClr val="000000"/>
                          </a:solidFill>
                          <a:effectLst/>
                          <a:latin typeface="Calibri" panose="020F0502020204030204" pitchFamily="34" charset="0"/>
                        </a:rPr>
                        <a:t>Компактна флуоресцентна сијалица (</a:t>
                      </a:r>
                      <a:r>
                        <a:rPr lang="en-US" sz="1600" b="0" i="0" u="none" strike="noStrike">
                          <a:solidFill>
                            <a:srgbClr val="000000"/>
                          </a:solidFill>
                          <a:effectLst/>
                          <a:latin typeface="Calibri" panose="020F0502020204030204" pitchFamily="34" charset="0"/>
                        </a:rPr>
                        <a:t>CFLs)</a:t>
                      </a:r>
                      <a:endParaRPr lang="mk-MK"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a:noFill/>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LED </a:t>
                      </a:r>
                      <a:r>
                        <a:rPr lang="mk-MK" sz="1600" b="0" i="0" u="none" strike="noStrike">
                          <a:solidFill>
                            <a:srgbClr val="000000"/>
                          </a:solidFill>
                          <a:effectLst/>
                          <a:latin typeface="Calibri" panose="020F0502020204030204" pitchFamily="34" charset="0"/>
                        </a:rPr>
                        <a:t>сијалица</a:t>
                      </a:r>
                      <a:endParaRPr lang="mk-MK"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a:noFill/>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191950858"/>
                  </a:ext>
                </a:extLst>
              </a:tr>
              <a:tr h="160601">
                <a:tc gridSpan="2">
                  <a:txBody>
                    <a:bodyPr/>
                    <a:lstStyle/>
                    <a:p>
                      <a:pPr algn="just" fontAlgn="ctr"/>
                      <a:r>
                        <a:rPr lang="mk-MK" sz="1800" b="0" i="0" u="none" strike="noStrike" dirty="0">
                          <a:solidFill>
                            <a:srgbClr val="000000"/>
                          </a:solidFill>
                          <a:effectLst/>
                          <a:latin typeface="Calibri" panose="020F0502020204030204" pitchFamily="34" charset="0"/>
                        </a:rPr>
                        <a:t>Употреба енергије</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hMerge="1">
                  <a:txBody>
                    <a:bodyPr/>
                    <a:lstStyle/>
                    <a:p>
                      <a:endParaRPr lang="sr-Cyrl-RS"/>
                    </a:p>
                  </a:txBody>
                  <a:tcPr/>
                </a:tc>
                <a:tc>
                  <a:txBody>
                    <a:bodyPr/>
                    <a:lstStyle/>
                    <a:p>
                      <a:pPr algn="ctr" fontAlgn="ctr"/>
                      <a:r>
                        <a:rPr lang="mk-MK" sz="1600" b="0" i="0" u="none" strike="noStrike">
                          <a:solidFill>
                            <a:srgbClr val="000000"/>
                          </a:solidFill>
                          <a:effectLst/>
                          <a:latin typeface="Calibri" panose="020F0502020204030204" pitchFamily="34" charset="0"/>
                        </a:rPr>
                        <a:t>Висока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a:solidFill>
                            <a:srgbClr val="000000"/>
                          </a:solidFill>
                          <a:effectLst/>
                          <a:latin typeface="Calibri" panose="020F0502020204030204" pitchFamily="34" charset="0"/>
                        </a:rPr>
                        <a:t>Средња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a:solidFill>
                            <a:srgbClr val="000000"/>
                          </a:solidFill>
                          <a:effectLst/>
                          <a:latin typeface="Calibri" panose="020F0502020204030204" pitchFamily="34" charset="0"/>
                        </a:rPr>
                        <a:t>Мала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3148531986"/>
                  </a:ext>
                </a:extLst>
              </a:tr>
              <a:tr h="642404">
                <a:tc gridSpan="2">
                  <a:txBody>
                    <a:bodyPr/>
                    <a:lstStyle/>
                    <a:p>
                      <a:pPr algn="just" fontAlgn="ctr"/>
                      <a:r>
                        <a:rPr lang="mk-MK" sz="1800" b="0" i="0" u="none" strike="noStrike" dirty="0">
                          <a:solidFill>
                            <a:srgbClr val="000000"/>
                          </a:solidFill>
                          <a:effectLst/>
                          <a:latin typeface="Calibri" panose="020F0502020204030204" pitchFamily="34" charset="0"/>
                        </a:rPr>
                        <a:t>Енергетска ефикасност</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hMerge="1">
                  <a:txBody>
                    <a:bodyPr/>
                    <a:lstStyle/>
                    <a:p>
                      <a:endParaRPr lang="sr-Cyrl-RS"/>
                    </a:p>
                  </a:txBody>
                  <a:tcPr/>
                </a:tc>
                <a:tc>
                  <a:txBody>
                    <a:bodyPr/>
                    <a:lstStyle/>
                    <a:p>
                      <a:pPr algn="ctr" fontAlgn="ctr"/>
                      <a:r>
                        <a:rPr lang="ru-RU" sz="1600" b="0" i="0" u="none" strike="noStrike" dirty="0">
                          <a:solidFill>
                            <a:srgbClr val="000000"/>
                          </a:solidFill>
                          <a:effectLst/>
                          <a:latin typeface="Calibri" panose="020F0502020204030204" pitchFamily="34" charset="0"/>
                        </a:rPr>
                        <a:t>90% енергије се губи на грејање</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ru-RU" sz="1600" b="0" i="0" u="none" strike="noStrike" dirty="0">
                          <a:solidFill>
                            <a:srgbClr val="000000"/>
                          </a:solidFill>
                          <a:effectLst/>
                          <a:latin typeface="Calibri" panose="020F0502020204030204" pitchFamily="34" charset="0"/>
                        </a:rPr>
                        <a:t>Користи 75% мање енергије од сијалице са жарном нити </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ru-RU" sz="1600" b="0" i="0" u="none" strike="noStrike">
                          <a:solidFill>
                            <a:srgbClr val="000000"/>
                          </a:solidFill>
                          <a:effectLst/>
                          <a:latin typeface="Calibri" panose="020F0502020204030204" pitchFamily="34" charset="0"/>
                        </a:rPr>
                        <a:t>Користи 84% мање енергије од сијалице са жарном нити</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752463572"/>
                  </a:ext>
                </a:extLst>
              </a:tr>
              <a:tr h="698266">
                <a:tc gridSpan="2">
                  <a:txBody>
                    <a:bodyPr/>
                    <a:lstStyle/>
                    <a:p>
                      <a:pPr algn="just" fontAlgn="ctr"/>
                      <a:r>
                        <a:rPr lang="mk-MK" sz="1800" b="0" i="0" u="none" strike="noStrike" dirty="0">
                          <a:solidFill>
                            <a:srgbClr val="000000"/>
                          </a:solidFill>
                          <a:effectLst/>
                          <a:latin typeface="Calibri" panose="020F0502020204030204" pitchFamily="34" charset="0"/>
                        </a:rPr>
                        <a:t>Однос топлоте и светлости</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hMerge="1">
                  <a:txBody>
                    <a:bodyPr/>
                    <a:lstStyle/>
                    <a:p>
                      <a:endParaRPr lang="sr-Cyrl-RS"/>
                    </a:p>
                  </a:txBody>
                  <a:tcPr/>
                </a:tc>
                <a:tc>
                  <a:txBody>
                    <a:bodyPr/>
                    <a:lstStyle/>
                    <a:p>
                      <a:pPr algn="ctr" fontAlgn="ctr"/>
                      <a:r>
                        <a:rPr lang="ru-RU" sz="1600" b="0" i="0" u="none" strike="noStrike" dirty="0">
                          <a:solidFill>
                            <a:srgbClr val="000000"/>
                          </a:solidFill>
                          <a:effectLst/>
                          <a:latin typeface="Calibri" panose="020F0502020204030204" pitchFamily="34" charset="0"/>
                        </a:rPr>
                        <a:t>10% утрошене енергије претвара у светлост док остатак од  90% енергије претвара топлоту</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ru-RU" sz="1600" b="0" i="0" u="none" strike="noStrike" dirty="0">
                          <a:solidFill>
                            <a:srgbClr val="000000"/>
                          </a:solidFill>
                          <a:effectLst/>
                          <a:latin typeface="Calibri" panose="020F0502020204030204" pitchFamily="34" charset="0"/>
                        </a:rPr>
                        <a:t>50% утрошене енергије претвара у светло док остатак од  50% енергије претвара у топлоту</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ru-RU" sz="1600" b="0" i="0" u="none" strike="noStrike">
                          <a:solidFill>
                            <a:srgbClr val="000000"/>
                          </a:solidFill>
                          <a:effectLst/>
                          <a:latin typeface="Calibri" panose="020F0502020204030204" pitchFamily="34" charset="0"/>
                        </a:rPr>
                        <a:t>80% утрошене енергије претвара у светлост док свега 20% претвара у топлоту </a:t>
                      </a:r>
                      <a:endParaRPr lang="ru-RU"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088326955"/>
                  </a:ext>
                </a:extLst>
              </a:tr>
              <a:tr h="321202">
                <a:tc gridSpan="2">
                  <a:txBody>
                    <a:bodyPr/>
                    <a:lstStyle/>
                    <a:p>
                      <a:pPr algn="just" fontAlgn="ctr"/>
                      <a:r>
                        <a:rPr lang="mk-MK" sz="1800" b="0" i="0" u="none" strike="noStrike" dirty="0">
                          <a:solidFill>
                            <a:srgbClr val="000000"/>
                          </a:solidFill>
                          <a:effectLst/>
                          <a:latin typeface="Calibri" panose="020F0502020204030204" pitchFamily="34" charset="0"/>
                        </a:rPr>
                        <a:t>Утицај на животну средину</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hMerge="1">
                  <a:txBody>
                    <a:bodyPr/>
                    <a:lstStyle/>
                    <a:p>
                      <a:endParaRPr lang="sr-Cyrl-RS"/>
                    </a:p>
                  </a:txBody>
                  <a:tcPr/>
                </a:tc>
                <a:tc>
                  <a:txBody>
                    <a:bodyPr/>
                    <a:lstStyle/>
                    <a:p>
                      <a:pPr algn="ctr" fontAlgn="ctr"/>
                      <a:r>
                        <a:rPr lang="mk-MK" sz="1600" b="0" i="0" u="none" strike="noStrike" dirty="0">
                          <a:solidFill>
                            <a:srgbClr val="000000"/>
                          </a:solidFill>
                          <a:effectLst/>
                          <a:latin typeface="Calibri" panose="020F0502020204030204" pitchFamily="34" charset="0"/>
                        </a:rPr>
                        <a:t>Висок (садржи живу)</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dirty="0">
                          <a:solidFill>
                            <a:srgbClr val="FF0000"/>
                          </a:solidFill>
                          <a:effectLst/>
                          <a:latin typeface="Calibri" panose="020F0502020204030204" pitchFamily="34" charset="0"/>
                        </a:rPr>
                        <a:t>Средњи</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a:solidFill>
                            <a:srgbClr val="000000"/>
                          </a:solidFill>
                          <a:effectLst/>
                          <a:latin typeface="Calibri" panose="020F0502020204030204" pitchFamily="34" charset="0"/>
                        </a:rPr>
                        <a:t>Низак</a:t>
                      </a:r>
                      <a:endParaRPr lang="mk-MK"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1491176873"/>
                  </a:ext>
                </a:extLst>
              </a:tr>
              <a:tr h="279307">
                <a:tc gridSpan="2">
                  <a:txBody>
                    <a:bodyPr/>
                    <a:lstStyle/>
                    <a:p>
                      <a:pPr algn="just" fontAlgn="ctr"/>
                      <a:r>
                        <a:rPr lang="mk-MK" sz="1800" b="0" i="0" u="none" strike="noStrike" dirty="0">
                          <a:solidFill>
                            <a:srgbClr val="000000"/>
                          </a:solidFill>
                          <a:effectLst/>
                          <a:latin typeface="Calibri" panose="020F0502020204030204" pitchFamily="34" charset="0"/>
                        </a:rPr>
                        <a:t>Животни (радни) век</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hMerge="1">
                  <a:txBody>
                    <a:bodyPr/>
                    <a:lstStyle/>
                    <a:p>
                      <a:endParaRPr lang="sr-Cyrl-RS"/>
                    </a:p>
                  </a:txBody>
                  <a:tcPr/>
                </a:tc>
                <a:tc>
                  <a:txBody>
                    <a:bodyPr/>
                    <a:lstStyle/>
                    <a:p>
                      <a:pPr algn="ctr" fontAlgn="ctr"/>
                      <a:r>
                        <a:rPr lang="mk-MK" sz="1600" b="0" i="0" u="none" strike="noStrike" dirty="0">
                          <a:solidFill>
                            <a:srgbClr val="000000"/>
                          </a:solidFill>
                          <a:effectLst/>
                          <a:latin typeface="Calibri" panose="020F0502020204030204" pitchFamily="34" charset="0"/>
                        </a:rPr>
                        <a:t>1000 часова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dirty="0">
                          <a:solidFill>
                            <a:srgbClr val="000000"/>
                          </a:solidFill>
                          <a:effectLst/>
                          <a:latin typeface="Calibri" panose="020F0502020204030204" pitchFamily="34" charset="0"/>
                        </a:rPr>
                        <a:t>8000 часова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dirty="0">
                          <a:solidFill>
                            <a:srgbClr val="000000"/>
                          </a:solidFill>
                          <a:effectLst/>
                          <a:latin typeface="Calibri" panose="020F0502020204030204" pitchFamily="34" charset="0"/>
                        </a:rPr>
                        <a:t>25000-50000 часова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1130120745"/>
                  </a:ext>
                </a:extLst>
              </a:tr>
              <a:tr h="321202">
                <a:tc rowSpan="5">
                  <a:txBody>
                    <a:bodyPr/>
                    <a:lstStyle/>
                    <a:p>
                      <a:pPr algn="just" fontAlgn="ctr"/>
                      <a:r>
                        <a:rPr lang="ru-RU" sz="1800" b="0" i="0" u="none" strike="noStrike" dirty="0">
                          <a:solidFill>
                            <a:srgbClr val="000000"/>
                          </a:solidFill>
                          <a:effectLst/>
                          <a:latin typeface="Calibri" panose="020F0502020204030204" pitchFamily="34" charset="0"/>
                        </a:rPr>
                        <a:t>Светлосни флукс [lm] и Снага [W] сијалица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mk-MK" sz="1600" b="0" i="0" u="none" strike="noStrike">
                          <a:solidFill>
                            <a:srgbClr val="000000"/>
                          </a:solidFill>
                          <a:effectLst/>
                          <a:latin typeface="Calibri" panose="020F0502020204030204" pitchFamily="34" charset="0"/>
                        </a:rPr>
                        <a:t>Светлосни флукс </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FFFCC"/>
                    </a:solidFill>
                  </a:tcPr>
                </a:tc>
                <a:tc gridSpan="3">
                  <a:txBody>
                    <a:bodyPr/>
                    <a:lstStyle/>
                    <a:p>
                      <a:pPr algn="ctr" fontAlgn="ctr"/>
                      <a:r>
                        <a:rPr lang="mk-MK" sz="1600" b="0" i="0" u="none" strike="noStrike" dirty="0">
                          <a:solidFill>
                            <a:srgbClr val="000000"/>
                          </a:solidFill>
                          <a:effectLst/>
                          <a:latin typeface="Calibri" panose="020F0502020204030204" pitchFamily="34" charset="0"/>
                        </a:rPr>
                        <a:t>Снага</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BE2D5"/>
                    </a:solidFill>
                  </a:tcPr>
                </a:tc>
                <a:tc hMerge="1">
                  <a:txBody>
                    <a:bodyPr/>
                    <a:lstStyle/>
                    <a:p>
                      <a:endParaRPr lang="sr-Cyrl-RS"/>
                    </a:p>
                  </a:txBody>
                  <a:tcPr/>
                </a:tc>
                <a:tc hMerge="1">
                  <a:txBody>
                    <a:bodyPr/>
                    <a:lstStyle/>
                    <a:p>
                      <a:endParaRPr lang="sr-Cyrl-RS"/>
                    </a:p>
                  </a:txBody>
                  <a:tcPr/>
                </a:tc>
                <a:extLst>
                  <a:ext uri="{0D108BD9-81ED-4DB2-BD59-A6C34878D82A}">
                    <a16:rowId xmlns="" xmlns:a16="http://schemas.microsoft.com/office/drawing/2014/main" val="3816572896"/>
                  </a:ext>
                </a:extLst>
              </a:tr>
              <a:tr h="160601">
                <a:tc vMerge="1">
                  <a:txBody>
                    <a:bodyPr/>
                    <a:lstStyle/>
                    <a:p>
                      <a:endParaRPr lang="sr-Cyrl-RS"/>
                    </a:p>
                  </a:txBody>
                  <a:tcPr/>
                </a:tc>
                <a:tc>
                  <a:txBody>
                    <a:bodyPr/>
                    <a:lstStyle/>
                    <a:p>
                      <a:pPr algn="ctr" fontAlgn="ctr"/>
                      <a:r>
                        <a:rPr lang="en-US" sz="1600" b="0" i="0" u="none" strike="noStrike">
                          <a:solidFill>
                            <a:srgbClr val="000000"/>
                          </a:solidFill>
                          <a:effectLst/>
                          <a:latin typeface="Calibri" panose="020F0502020204030204" pitchFamily="34" charset="0"/>
                        </a:rPr>
                        <a:t>400 – 500 lm</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FFFCC"/>
                    </a:solidFill>
                  </a:tcPr>
                </a:tc>
                <a:tc>
                  <a:txBody>
                    <a:bodyPr/>
                    <a:lstStyle/>
                    <a:p>
                      <a:pPr algn="ctr" fontAlgn="ctr"/>
                      <a:r>
                        <a:rPr lang="en-US" sz="1600" b="0" i="0" u="none" strike="noStrike" dirty="0">
                          <a:solidFill>
                            <a:srgbClr val="000000"/>
                          </a:solidFill>
                          <a:effectLst/>
                          <a:latin typeface="Calibri" panose="020F0502020204030204" pitchFamily="34" charset="0"/>
                        </a:rPr>
                        <a:t>40W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8 – 12W</a:t>
                      </a:r>
                      <a:endParaRPr lang="en-US"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6 – 7W</a:t>
                      </a:r>
                      <a:endParaRPr lang="en-US"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175861783"/>
                  </a:ext>
                </a:extLst>
              </a:tr>
              <a:tr h="160601">
                <a:tc vMerge="1">
                  <a:txBody>
                    <a:bodyPr/>
                    <a:lstStyle/>
                    <a:p>
                      <a:endParaRPr lang="sr-Cyrl-RS"/>
                    </a:p>
                  </a:txBody>
                  <a:tcPr/>
                </a:tc>
                <a:tc>
                  <a:txBody>
                    <a:bodyPr/>
                    <a:lstStyle/>
                    <a:p>
                      <a:pPr algn="ctr" fontAlgn="ctr"/>
                      <a:r>
                        <a:rPr lang="en-US" sz="1600" b="0" i="0" u="none" strike="noStrike">
                          <a:solidFill>
                            <a:srgbClr val="000000"/>
                          </a:solidFill>
                          <a:effectLst/>
                          <a:latin typeface="Calibri" panose="020F0502020204030204" pitchFamily="34" charset="0"/>
                        </a:rPr>
                        <a:t>650 – 850 lm</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FFFCC"/>
                    </a:solidFill>
                  </a:tcPr>
                </a:tc>
                <a:tc>
                  <a:txBody>
                    <a:bodyPr/>
                    <a:lstStyle/>
                    <a:p>
                      <a:pPr algn="ctr" fontAlgn="ctr"/>
                      <a:r>
                        <a:rPr lang="en-US" sz="1600" b="0" i="0" u="none" strike="noStrike">
                          <a:solidFill>
                            <a:srgbClr val="000000"/>
                          </a:solidFill>
                          <a:effectLst/>
                          <a:latin typeface="Calibri" panose="020F0502020204030204" pitchFamily="34" charset="0"/>
                        </a:rPr>
                        <a:t>60W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dirty="0">
                          <a:solidFill>
                            <a:srgbClr val="000000"/>
                          </a:solidFill>
                          <a:effectLst/>
                          <a:latin typeface="Calibri" panose="020F0502020204030204" pitchFamily="34" charset="0"/>
                        </a:rPr>
                        <a:t>13 – 18W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7 – 10W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3436113310"/>
                  </a:ext>
                </a:extLst>
              </a:tr>
              <a:tr h="279307">
                <a:tc vMerge="1">
                  <a:txBody>
                    <a:bodyPr/>
                    <a:lstStyle/>
                    <a:p>
                      <a:endParaRPr lang="sr-Cyrl-RS"/>
                    </a:p>
                  </a:txBody>
                  <a:tcPr/>
                </a:tc>
                <a:tc>
                  <a:txBody>
                    <a:bodyPr/>
                    <a:lstStyle/>
                    <a:p>
                      <a:pPr algn="ctr" fontAlgn="ctr"/>
                      <a:r>
                        <a:rPr lang="en-US" sz="1600" b="0" i="0" u="none" strike="noStrike">
                          <a:solidFill>
                            <a:srgbClr val="000000"/>
                          </a:solidFill>
                          <a:effectLst/>
                          <a:latin typeface="Calibri" panose="020F0502020204030204" pitchFamily="34" charset="0"/>
                        </a:rPr>
                        <a:t>1000 – 1400 lm</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FFFCC"/>
                    </a:solidFill>
                  </a:tcPr>
                </a:tc>
                <a:tc>
                  <a:txBody>
                    <a:bodyPr/>
                    <a:lstStyle/>
                    <a:p>
                      <a:pPr algn="ctr" fontAlgn="ctr"/>
                      <a:r>
                        <a:rPr lang="en-US" sz="1600" b="0" i="0" u="none" strike="noStrike">
                          <a:solidFill>
                            <a:srgbClr val="000000"/>
                          </a:solidFill>
                          <a:effectLst/>
                          <a:latin typeface="Calibri" panose="020F0502020204030204" pitchFamily="34" charset="0"/>
                        </a:rPr>
                        <a:t>75W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18 – 22W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a:solidFill>
                            <a:srgbClr val="000000"/>
                          </a:solidFill>
                          <a:effectLst/>
                          <a:latin typeface="Calibri" panose="020F0502020204030204" pitchFamily="34" charset="0"/>
                        </a:rPr>
                        <a:t>12 – 13W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2461321886"/>
                  </a:ext>
                </a:extLst>
              </a:tr>
              <a:tr h="279307">
                <a:tc vMerge="1">
                  <a:txBody>
                    <a:bodyPr/>
                    <a:lstStyle/>
                    <a:p>
                      <a:endParaRPr lang="sr-Cyrl-RS"/>
                    </a:p>
                  </a:txBody>
                  <a:tcPr/>
                </a:tc>
                <a:tc>
                  <a:txBody>
                    <a:bodyPr/>
                    <a:lstStyle/>
                    <a:p>
                      <a:pPr algn="ctr" fontAlgn="ctr"/>
                      <a:r>
                        <a:rPr lang="en-US" sz="1600" b="0" i="0" u="none" strike="noStrike" dirty="0">
                          <a:solidFill>
                            <a:srgbClr val="000000"/>
                          </a:solidFill>
                          <a:effectLst/>
                          <a:latin typeface="Calibri" panose="020F0502020204030204" pitchFamily="34" charset="0"/>
                        </a:rPr>
                        <a:t>1450-1700+ </a:t>
                      </a:r>
                      <a:r>
                        <a:rPr lang="en-US" sz="1600" b="0" i="0" u="none" strike="noStrike" dirty="0" err="1">
                          <a:solidFill>
                            <a:srgbClr val="000000"/>
                          </a:solidFill>
                          <a:effectLst/>
                          <a:latin typeface="Calibri" panose="020F0502020204030204" pitchFamily="34" charset="0"/>
                        </a:rPr>
                        <a:t>lm</a:t>
                      </a:r>
                      <a:endParaRPr lang="en-US" sz="1600" b="0" i="0" u="none" strike="noStrike" dirty="0">
                        <a:solidFill>
                          <a:srgbClr val="000000"/>
                        </a:solidFill>
                        <a:effectLst/>
                        <a:latin typeface="Calibri" panose="020F0502020204030204" pitchFamily="34" charset="0"/>
                      </a:endParaRP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FFFFCC"/>
                    </a:solidFill>
                  </a:tcPr>
                </a:tc>
                <a:tc>
                  <a:txBody>
                    <a:bodyPr/>
                    <a:lstStyle/>
                    <a:p>
                      <a:pPr algn="ctr" fontAlgn="ctr"/>
                      <a:r>
                        <a:rPr lang="en-US" sz="1600" b="0" i="0" u="none" strike="noStrike">
                          <a:solidFill>
                            <a:srgbClr val="000000"/>
                          </a:solidFill>
                          <a:effectLst/>
                          <a:latin typeface="Calibri" panose="020F0502020204030204" pitchFamily="34" charset="0"/>
                        </a:rPr>
                        <a:t> 100W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dirty="0">
                          <a:solidFill>
                            <a:srgbClr val="000000"/>
                          </a:solidFill>
                          <a:effectLst/>
                          <a:latin typeface="Calibri" panose="020F0502020204030204" pitchFamily="34" charset="0"/>
                        </a:rPr>
                        <a:t>23 – 30W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tc>
                  <a:txBody>
                    <a:bodyPr/>
                    <a:lstStyle/>
                    <a:p>
                      <a:pPr algn="ctr" fontAlgn="ctr"/>
                      <a:r>
                        <a:rPr lang="en-US" sz="1600" b="0" i="0" u="none" strike="noStrike" dirty="0">
                          <a:solidFill>
                            <a:srgbClr val="000000"/>
                          </a:solidFill>
                          <a:effectLst/>
                          <a:latin typeface="Calibri" panose="020F0502020204030204" pitchFamily="34" charset="0"/>
                        </a:rPr>
                        <a:t>14 – 20W</a:t>
                      </a:r>
                    </a:p>
                  </a:txBody>
                  <a:tcPr marL="0" marR="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 xmlns:a16="http://schemas.microsoft.com/office/drawing/2014/main" val="1137045298"/>
                  </a:ext>
                </a:extLst>
              </a:tr>
            </a:tbl>
          </a:graphicData>
        </a:graphic>
      </p:graphicFrame>
      <p:pic>
        <p:nvPicPr>
          <p:cNvPr id="7" name="Graphic 28" descr="A lightbulb">
            <a:extLst>
              <a:ext uri="{FF2B5EF4-FFF2-40B4-BE49-F238E27FC236}">
                <a16:creationId xmlns="" xmlns:a16="http://schemas.microsoft.com/office/drawing/2014/main" id="{183ADBA7-AAB8-4DB1-A963-01FDB257ACB0}"/>
              </a:ext>
            </a:extLst>
          </p:cNvPr>
          <p:cNvPicPr>
            <a:picLocks noChangeAspect="1"/>
          </p:cNvPicPr>
          <p:nvPr/>
        </p:nvPicPr>
        <p:blipFill rotWithShape="1">
          <a:blip r:embed="rId3">
            <a:extLst>
              <a:ext uri="{96DAC541-7B7A-43D3-8B79-37D633B846F1}">
                <asvg:svgBlip xmlns="" xmlns:asvg="http://schemas.microsoft.com/office/drawing/2016/SVG/main" r:embed="rId4"/>
              </a:ext>
            </a:extLst>
          </a:blip>
          <a:srcRect t="12371"/>
          <a:stretch/>
        </p:blipFill>
        <p:spPr>
          <a:xfrm>
            <a:off x="4772500" y="1296993"/>
            <a:ext cx="739775" cy="647700"/>
          </a:xfrm>
          <a:prstGeom prst="rect">
            <a:avLst/>
          </a:prstGeom>
        </p:spPr>
      </p:pic>
      <p:pic>
        <p:nvPicPr>
          <p:cNvPr id="8" name="Graphic 29" descr="Fluorescent Light Bulb outline">
            <a:extLst>
              <a:ext uri="{FF2B5EF4-FFF2-40B4-BE49-F238E27FC236}">
                <a16:creationId xmlns="" xmlns:a16="http://schemas.microsoft.com/office/drawing/2014/main" id="{04653992-5EDF-4560-B79C-BE4D20F1A021}"/>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7422814" y="1296993"/>
            <a:ext cx="571500" cy="571500"/>
          </a:xfrm>
          <a:prstGeom prst="rect">
            <a:avLst/>
          </a:prstGeom>
        </p:spPr>
      </p:pic>
      <p:pic>
        <p:nvPicPr>
          <p:cNvPr id="9" name="Picture 8" descr="A black background with a black square&#10;&#10;Description automatically generated with medium confidence">
            <a:extLst>
              <a:ext uri="{FF2B5EF4-FFF2-40B4-BE49-F238E27FC236}">
                <a16:creationId xmlns="" xmlns:a16="http://schemas.microsoft.com/office/drawing/2014/main" id="{1C1D0595-AE41-4890-AFAA-DD066EF97BF5}"/>
              </a:ext>
            </a:extLst>
          </p:cNvPr>
          <p:cNvPicPr>
            <a:picLocks noChangeAspect="1"/>
          </p:cNvPicPr>
          <p:nvPr/>
        </p:nvPicPr>
        <p:blipFill>
          <a:blip r:embed="rId7" cstate="print">
            <a:duotone>
              <a:srgbClr val="9BBB59">
                <a:shade val="45000"/>
                <a:satMod val="135000"/>
              </a:srgbClr>
              <a:prstClr val="white"/>
            </a:duotone>
            <a:extLst>
              <a:ext uri="{28A0092B-C50C-407E-A947-70E740481C1C}">
                <a14:useLocalDpi xmlns:a14="http://schemas.microsoft.com/office/drawing/2010/main" val="0"/>
              </a:ext>
            </a:extLst>
          </a:blip>
          <a:srcRect/>
          <a:stretch>
            <a:fillRect/>
          </a:stretch>
        </p:blipFill>
        <p:spPr bwMode="auto">
          <a:xfrm>
            <a:off x="10204432" y="1327949"/>
            <a:ext cx="509587" cy="509588"/>
          </a:xfrm>
          <a:prstGeom prst="rect">
            <a:avLst/>
          </a:prstGeom>
          <a:noFill/>
          <a:ln>
            <a:noFill/>
          </a:ln>
        </p:spPr>
      </p:pic>
      <p:sp>
        <p:nvSpPr>
          <p:cNvPr id="11" name="TextBox 10">
            <a:extLst>
              <a:ext uri="{FF2B5EF4-FFF2-40B4-BE49-F238E27FC236}">
                <a16:creationId xmlns="" xmlns:a16="http://schemas.microsoft.com/office/drawing/2014/main" id="{773088FC-6940-4FB1-58D2-CF87B36A4756}"/>
              </a:ext>
            </a:extLst>
          </p:cNvPr>
          <p:cNvSpPr txBox="1"/>
          <p:nvPr/>
        </p:nvSpPr>
        <p:spPr>
          <a:xfrm>
            <a:off x="334161" y="764011"/>
            <a:ext cx="11520212" cy="369332"/>
          </a:xfrm>
          <a:prstGeom prst="rect">
            <a:avLst/>
          </a:prstGeom>
          <a:noFill/>
        </p:spPr>
        <p:txBody>
          <a:bodyPr wrap="square">
            <a:spAutoFit/>
          </a:bodyPr>
          <a:lstStyle/>
          <a:p>
            <a:pPr marL="285750" indent="-285750" algn="just">
              <a:buFont typeface="Wingdings" panose="05000000000000000000" pitchFamily="2" charset="2"/>
              <a:buChar char="Ø"/>
            </a:pPr>
            <a:r>
              <a:rPr lang="ru-RU" dirty="0"/>
              <a:t>За расвету се користе сијалице различитих карактеристика. </a:t>
            </a:r>
            <a:endParaRPr lang="sr-Cyrl-RS" dirty="0"/>
          </a:p>
        </p:txBody>
      </p:sp>
      <p:sp>
        <p:nvSpPr>
          <p:cNvPr id="13" name="TextBox 12">
            <a:extLst>
              <a:ext uri="{FF2B5EF4-FFF2-40B4-BE49-F238E27FC236}">
                <a16:creationId xmlns="" xmlns:a16="http://schemas.microsoft.com/office/drawing/2014/main" id="{D4CD312B-7AF2-FC72-021C-43B76B7C8FF2}"/>
              </a:ext>
            </a:extLst>
          </p:cNvPr>
          <p:cNvSpPr txBox="1"/>
          <p:nvPr/>
        </p:nvSpPr>
        <p:spPr>
          <a:xfrm>
            <a:off x="261660" y="6270268"/>
            <a:ext cx="11516746" cy="369332"/>
          </a:xfrm>
          <a:prstGeom prst="rect">
            <a:avLst/>
          </a:prstGeom>
          <a:noFill/>
        </p:spPr>
        <p:txBody>
          <a:bodyPr wrap="square">
            <a:spAutoFit/>
          </a:bodyPr>
          <a:lstStyle/>
          <a:p>
            <a:pPr marL="285750" indent="-285750" algn="just">
              <a:buFont typeface="Wingdings" panose="05000000000000000000" pitchFamily="2" charset="2"/>
              <a:buChar char="Ø"/>
            </a:pPr>
            <a:r>
              <a:rPr lang="ru-RU" dirty="0"/>
              <a:t>Демонстрација употребе: "Калкулатор трошкова осветљења"</a:t>
            </a:r>
            <a:endParaRPr lang="sr-Cyrl-RS" dirty="0"/>
          </a:p>
        </p:txBody>
      </p:sp>
    </p:spTree>
    <p:extLst>
      <p:ext uri="{BB962C8B-B14F-4D97-AF65-F5344CB8AC3E}">
        <p14:creationId xmlns:p14="http://schemas.microsoft.com/office/powerpoint/2010/main" val="11341510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6D388FC7-6C57-6754-A474-C760C8BA39D3}"/>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EEBF95C0-9D1F-90BF-2C07-8D1F6F7CED44}"/>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graphicFrame>
        <p:nvGraphicFramePr>
          <p:cNvPr id="2" name="Table 1">
            <a:extLst>
              <a:ext uri="{FF2B5EF4-FFF2-40B4-BE49-F238E27FC236}">
                <a16:creationId xmlns="" xmlns:a16="http://schemas.microsoft.com/office/drawing/2014/main" id="{81BFBF83-C665-5CF5-DEA1-E103C6CE13A0}"/>
              </a:ext>
            </a:extLst>
          </p:cNvPr>
          <p:cNvGraphicFramePr>
            <a:graphicFrameLocks noGrp="1"/>
          </p:cNvGraphicFramePr>
          <p:nvPr>
            <p:extLst>
              <p:ext uri="{D42A27DB-BD31-4B8C-83A1-F6EECF244321}">
                <p14:modId xmlns:p14="http://schemas.microsoft.com/office/powerpoint/2010/main" val="3736531366"/>
              </p:ext>
            </p:extLst>
          </p:nvPr>
        </p:nvGraphicFramePr>
        <p:xfrm>
          <a:off x="334160" y="3429000"/>
          <a:ext cx="11623377" cy="2978245"/>
        </p:xfrm>
        <a:graphic>
          <a:graphicData uri="http://schemas.openxmlformats.org/drawingml/2006/table">
            <a:tbl>
              <a:tblPr firstRow="1" firstCol="1" bandRow="1"/>
              <a:tblGrid>
                <a:gridCol w="5811100">
                  <a:extLst>
                    <a:ext uri="{9D8B030D-6E8A-4147-A177-3AD203B41FA5}">
                      <a16:colId xmlns="" xmlns:a16="http://schemas.microsoft.com/office/drawing/2014/main" val="502400478"/>
                    </a:ext>
                  </a:extLst>
                </a:gridCol>
                <a:gridCol w="5812277">
                  <a:extLst>
                    <a:ext uri="{9D8B030D-6E8A-4147-A177-3AD203B41FA5}">
                      <a16:colId xmlns="" xmlns:a16="http://schemas.microsoft.com/office/drawing/2014/main" val="3532003456"/>
                    </a:ext>
                  </a:extLst>
                </a:gridCol>
              </a:tblGrid>
              <a:tr h="433725">
                <a:tc>
                  <a:txBody>
                    <a:bodyPr/>
                    <a:lstStyle/>
                    <a:p>
                      <a:pPr algn="ctr">
                        <a:buNone/>
                      </a:pPr>
                      <a:r>
                        <a:rPr lang="sr-Cyrl-RS" sz="18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Организационе мере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buNone/>
                      </a:pPr>
                      <a:r>
                        <a:rPr lang="sr-Cyrl-RS" sz="1800" kern="10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Инвестиционе мере</a:t>
                      </a:r>
                      <a:endParaRPr lang="en-US" sz="1800" kern="10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 xmlns:a16="http://schemas.microsoft.com/office/drawing/2014/main" val="1601379610"/>
                  </a:ext>
                </a:extLst>
              </a:tr>
              <a:tr h="2544520">
                <a:tc>
                  <a:txBody>
                    <a:bodyPr/>
                    <a:lstStyle/>
                    <a:p>
                      <a:pPr marL="342900" lvl="0" indent="-342900" algn="just">
                        <a:buFont typeface="Wingdings" panose="05000000000000000000" pitchFamily="2" charset="2"/>
                        <a:buChar char="þ"/>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Затварање врата и прозора у просторијама које се греју/хладе.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þ"/>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Искључивање грејања/хлађења у току ноћи или када у објекту нема присутних.</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þ"/>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Проветравање зграде у летњем периоду током ноћи.</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þ"/>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Смањење температуре просторије за 1</a:t>
                      </a:r>
                      <a:r>
                        <a:rPr lang="sr-Cyrl-RS" sz="1800" kern="100" baseline="30000" dirty="0">
                          <a:effectLst/>
                          <a:latin typeface="Calibri" panose="020F0502020204030204" pitchFamily="34" charset="0"/>
                          <a:ea typeface="Times New Roman" panose="02020603050405020304" pitchFamily="18" charset="0"/>
                          <a:cs typeface="Calibri" panose="020F0502020204030204" pitchFamily="34" charset="0"/>
                        </a:rPr>
                        <a:t>о</a:t>
                      </a: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С у сезони грејања.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Wingdings" panose="05000000000000000000" pitchFamily="2" charset="2"/>
                        <a:buChar char="þ"/>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Одржавање грејних тела (поправке цурења, подешавања…).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Промена енергента или инсталација топлотне пумпе.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Санација или замена котла (горионика, ложишта).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Замена или санација топловода.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Уградња регулационих вентила у систем развода топлотне енергије.</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Уградња термостатских вентила на грејним телима.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Symbol" panose="05050102010706020507" pitchFamily="18" charset="2"/>
                        <a:buChar char=""/>
                      </a:pPr>
                      <a:r>
                        <a:rPr lang="sr-Cyrl-RS" sz="1800" kern="100" dirty="0">
                          <a:effectLst/>
                          <a:latin typeface="Calibri" panose="020F0502020204030204" pitchFamily="34" charset="0"/>
                          <a:ea typeface="Times New Roman" panose="02020603050405020304" pitchFamily="18" charset="0"/>
                          <a:cs typeface="Calibri" panose="020F0502020204030204" pitchFamily="34" charset="0"/>
                        </a:rPr>
                        <a:t>Изолација цеви и резервоара.</a:t>
                      </a:r>
                      <a:endParaRPr lang="en-US" sz="18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 xmlns:a16="http://schemas.microsoft.com/office/drawing/2014/main" val="3649422671"/>
                  </a:ext>
                </a:extLst>
              </a:tr>
            </a:tbl>
          </a:graphicData>
        </a:graphic>
      </p:graphicFrame>
      <p:sp>
        <p:nvSpPr>
          <p:cNvPr id="5" name="TextBox 4">
            <a:extLst>
              <a:ext uri="{FF2B5EF4-FFF2-40B4-BE49-F238E27FC236}">
                <a16:creationId xmlns="" xmlns:a16="http://schemas.microsoft.com/office/drawing/2014/main" id="{A456ED2B-F12D-E95A-F3B9-82ACA2ED7A6B}"/>
              </a:ext>
            </a:extLst>
          </p:cNvPr>
          <p:cNvSpPr txBox="1"/>
          <p:nvPr/>
        </p:nvSpPr>
        <p:spPr>
          <a:xfrm>
            <a:off x="231648" y="794909"/>
            <a:ext cx="11725889" cy="2585323"/>
          </a:xfrm>
          <a:prstGeom prst="rect">
            <a:avLst/>
          </a:prstGeom>
          <a:noFill/>
        </p:spPr>
        <p:txBody>
          <a:bodyPr wrap="square">
            <a:spAutoFit/>
          </a:bodyPr>
          <a:lstStyle/>
          <a:p>
            <a:r>
              <a:rPr lang="sr-Cyrl-RS" b="1" dirty="0"/>
              <a:t>Грејање, хлађење и </a:t>
            </a:r>
            <a:r>
              <a:rPr lang="sr-Cyrl-RS" b="1" dirty="0" smtClean="0"/>
              <a:t>вентилација</a:t>
            </a:r>
            <a:endParaRPr lang="sr-Cyrl-RS" b="1" dirty="0"/>
          </a:p>
          <a:p>
            <a:endParaRPr lang="sr-Cyrl-RS" b="1" dirty="0"/>
          </a:p>
          <a:p>
            <a:pPr marL="285750" indent="-285750" algn="just">
              <a:buFont typeface="Wingdings" panose="05000000000000000000" pitchFamily="2" charset="2"/>
              <a:buChar char="q"/>
            </a:pPr>
            <a:r>
              <a:rPr lang="sr-Cyrl-RS" dirty="0"/>
              <a:t>Прехрамбена индустрија један је од највећих корисника топлоте и технологија хлађења. Расхладне коморе и хладњаче потроше до 50% електричне енергије у прехрамбеној индустрији. Мало смањење потрошње енергије (боља изолација комора) може донети значајне уштеде у пословању.</a:t>
            </a:r>
          </a:p>
          <a:p>
            <a:pPr marL="285750" indent="-285750" algn="just">
              <a:buFont typeface="Wingdings" panose="05000000000000000000" pitchFamily="2" charset="2"/>
              <a:buChar char="q"/>
            </a:pPr>
            <a:endParaRPr lang="sr-Cyrl-RS" dirty="0"/>
          </a:p>
          <a:p>
            <a:pPr marL="285750" indent="-285750" algn="just">
              <a:buFont typeface="Wingdings" panose="05000000000000000000" pitchFamily="2" charset="2"/>
              <a:buChar char="q"/>
            </a:pPr>
            <a:r>
              <a:rPr lang="ru-RU" dirty="0"/>
              <a:t>Активности енергетске ефикасности имају краткорочне почетне трошкове пре него што се остваре средњорочне и дугорочне користи. Међутим, бити енергетски ефикасан не значи увек велика улагања, понекад мале, једноставне промене навика могу смањити рачуне за енергију. </a:t>
            </a:r>
            <a:endParaRPr lang="sr-Cyrl-RS" dirty="0"/>
          </a:p>
        </p:txBody>
      </p:sp>
      <p:sp>
        <p:nvSpPr>
          <p:cNvPr id="7" name="TextBox 6">
            <a:extLst>
              <a:ext uri="{FF2B5EF4-FFF2-40B4-BE49-F238E27FC236}">
                <a16:creationId xmlns="" xmlns:a16="http://schemas.microsoft.com/office/drawing/2014/main" id="{0C5A3EB4-6167-68E8-0563-625C964C6BD3}"/>
              </a:ext>
            </a:extLst>
          </p:cNvPr>
          <p:cNvSpPr txBox="1"/>
          <p:nvPr/>
        </p:nvSpPr>
        <p:spPr>
          <a:xfrm>
            <a:off x="334160" y="6456012"/>
            <a:ext cx="11623376" cy="369332"/>
          </a:xfrm>
          <a:prstGeom prst="rect">
            <a:avLst/>
          </a:prstGeom>
          <a:noFill/>
        </p:spPr>
        <p:txBody>
          <a:bodyPr wrap="square">
            <a:spAutoFit/>
          </a:bodyPr>
          <a:lstStyle/>
          <a:p>
            <a:pPr algn="ctr"/>
            <a:r>
              <a:rPr lang="ru-RU" dirty="0"/>
              <a:t>Види: "Кратак водич за озелењавање пословања"</a:t>
            </a:r>
            <a:endParaRPr lang="sr-Cyrl-RS" dirty="0"/>
          </a:p>
        </p:txBody>
      </p:sp>
    </p:spTree>
    <p:extLst>
      <p:ext uri="{BB962C8B-B14F-4D97-AF65-F5344CB8AC3E}">
        <p14:creationId xmlns:p14="http://schemas.microsoft.com/office/powerpoint/2010/main" val="24985525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452134CC-C9A3-767C-1F73-CB49F7B5031A}"/>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96464009-7B36-61C8-A6FF-E2A418056763}"/>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6676C2B4-B6B7-263A-D93F-637EE42B4B73}"/>
              </a:ext>
            </a:extLst>
          </p:cNvPr>
          <p:cNvSpPr txBox="1"/>
          <p:nvPr/>
        </p:nvSpPr>
        <p:spPr>
          <a:xfrm>
            <a:off x="334160" y="785406"/>
            <a:ext cx="11623377" cy="5940088"/>
          </a:xfrm>
          <a:prstGeom prst="rect">
            <a:avLst/>
          </a:prstGeom>
          <a:noFill/>
        </p:spPr>
        <p:txBody>
          <a:bodyPr wrap="square">
            <a:spAutoFit/>
          </a:bodyPr>
          <a:lstStyle/>
          <a:p>
            <a:pPr marL="342900" indent="-342900" algn="just">
              <a:buFont typeface="Wingdings" panose="05000000000000000000" pitchFamily="2" charset="2"/>
              <a:buChar char="q"/>
            </a:pPr>
            <a:r>
              <a:rPr lang="ru-RU" sz="2000" b="1" dirty="0"/>
              <a:t>Вежба (рад у паровима):</a:t>
            </a:r>
          </a:p>
          <a:p>
            <a:pPr marL="342900" indent="-342900" algn="just">
              <a:buFont typeface="Wingdings" panose="05000000000000000000" pitchFamily="2" charset="2"/>
              <a:buChar char="q"/>
            </a:pPr>
            <a:endParaRPr lang="ru-RU" sz="2000" b="1" dirty="0"/>
          </a:p>
          <a:p>
            <a:pPr marL="342900" indent="-342900" algn="just">
              <a:buFont typeface="Wingdings" panose="05000000000000000000" pitchFamily="2" charset="2"/>
              <a:buChar char="§"/>
            </a:pPr>
            <a:r>
              <a:rPr lang="ru-RU" sz="2000" b="1" dirty="0"/>
              <a:t>Анализа примера (студија случаја) из </a:t>
            </a:r>
            <a:r>
              <a:rPr lang="sr-Cyrl-RS" sz="2000" b="1" dirty="0"/>
              <a:t>публикације "Зелена Европа - Примери добре праксе озелењавања пословања „</a:t>
            </a:r>
          </a:p>
          <a:p>
            <a:pPr marL="342900" indent="-342900" algn="just">
              <a:buFont typeface="Wingdings" panose="05000000000000000000" pitchFamily="2" charset="2"/>
              <a:buChar char="§"/>
            </a:pPr>
            <a:endParaRPr lang="sr-Cyrl-RS" sz="2000" b="1" dirty="0"/>
          </a:p>
          <a:p>
            <a:pPr lvl="1" algn="just"/>
            <a:r>
              <a:rPr lang="ru-RU" sz="2000" kern="100" dirty="0">
                <a:effectLst/>
                <a:ea typeface="Times New Roman" panose="02020603050405020304" pitchFamily="18" charset="0"/>
                <a:cs typeface="Calibri" panose="020F0502020204030204" pitchFamily="34" charset="0"/>
              </a:rPr>
              <a:t>Примери добре праксе за енергетске ефикасност зграда: </a:t>
            </a:r>
          </a:p>
          <a:p>
            <a:pPr marL="914400" lvl="1" indent="-457200" algn="just">
              <a:buFont typeface="+mj-lt"/>
              <a:buAutoNum type="arabicParenR"/>
            </a:pPr>
            <a:r>
              <a:rPr lang="ru-RU" sz="2000" kern="100" dirty="0">
                <a:effectLst/>
                <a:ea typeface="Times New Roman" panose="02020603050405020304" pitchFamily="18" charset="0"/>
                <a:cs typeface="Calibri" panose="020F0502020204030204" pitchFamily="34" charset="0"/>
              </a:rPr>
              <a:t>LED расвета и фото напонски системи за производњу електричне енергије - Алфа Плам Србија.</a:t>
            </a:r>
          </a:p>
          <a:p>
            <a:pPr lvl="2" algn="just"/>
            <a:endParaRPr lang="ru-RU" sz="2000" kern="100" dirty="0">
              <a:ea typeface="Times New Roman" panose="02020603050405020304" pitchFamily="18" charset="0"/>
              <a:cs typeface="Calibri" panose="020F0502020204030204" pitchFamily="34" charset="0"/>
            </a:endParaRPr>
          </a:p>
          <a:p>
            <a:pPr marL="457200" lvl="2" algn="just"/>
            <a:r>
              <a:rPr lang="ru-RU" sz="2000" kern="100" dirty="0">
                <a:effectLst/>
                <a:ea typeface="Times New Roman" panose="02020603050405020304" pitchFamily="18" charset="0"/>
                <a:cs typeface="Calibri" panose="020F0502020204030204" pitchFamily="34" charset="0"/>
              </a:rPr>
              <a:t>Примери добре праксе за обновљиве извори енергије:</a:t>
            </a:r>
          </a:p>
          <a:p>
            <a:pPr marL="914400" lvl="1" indent="-457200" algn="just">
              <a:buFont typeface="+mj-lt"/>
              <a:buAutoNum type="arabicParenR"/>
            </a:pPr>
            <a:r>
              <a:rPr lang="ru-RU" sz="2000" kern="100" dirty="0">
                <a:effectLst/>
                <a:ea typeface="Times New Roman" panose="02020603050405020304" pitchFamily="18" charset="0"/>
                <a:cs typeface="Calibri" panose="020F0502020204030204" pitchFamily="34" charset="0"/>
              </a:rPr>
              <a:t>Солани панели и биомаса -Tondach Србија.</a:t>
            </a:r>
          </a:p>
          <a:p>
            <a:pPr marL="1371600" lvl="2" indent="-457200" algn="just">
              <a:buFont typeface="+mj-lt"/>
              <a:buAutoNum type="arabicParenR" startAt="2"/>
            </a:pPr>
            <a:endParaRPr lang="ru-RU" sz="2000" kern="100" dirty="0">
              <a:effectLst/>
              <a:ea typeface="Times New Roman" panose="02020603050405020304" pitchFamily="18" charset="0"/>
              <a:cs typeface="Calibri" panose="020F0502020204030204" pitchFamily="34" charset="0"/>
            </a:endParaRPr>
          </a:p>
          <a:p>
            <a:pPr lvl="1" algn="just"/>
            <a:r>
              <a:rPr lang="ru-RU" sz="2000" kern="100" dirty="0">
                <a:effectLst/>
                <a:ea typeface="Times New Roman" panose="02020603050405020304" pitchFamily="18" charset="0"/>
                <a:cs typeface="Calibri" panose="020F0502020204030204" pitchFamily="34" charset="0"/>
              </a:rPr>
              <a:t>Примери добре праксе за коришћење енергетски ефикасне опреме:</a:t>
            </a:r>
          </a:p>
          <a:p>
            <a:pPr marL="914400" lvl="1" indent="-457200" algn="just">
              <a:buFont typeface="+mj-lt"/>
              <a:buAutoNum type="arabicParenR" startAt="3"/>
            </a:pPr>
            <a:r>
              <a:rPr lang="ru-RU" sz="2000" kern="100" dirty="0">
                <a:effectLst/>
                <a:ea typeface="Times New Roman" panose="02020603050405020304" pitchFamily="18" charset="0"/>
                <a:cs typeface="Calibri" panose="020F0502020204030204" pitchFamily="34" charset="0"/>
              </a:rPr>
              <a:t>Интелигентни системи за управљање енергијом - Siemens AG Немачка.</a:t>
            </a:r>
          </a:p>
          <a:p>
            <a:pPr lvl="1" algn="just"/>
            <a:endParaRPr lang="ru-RU" sz="2000" kern="100" dirty="0">
              <a:effectLst/>
              <a:ea typeface="Times New Roman" panose="02020603050405020304" pitchFamily="18" charset="0"/>
              <a:cs typeface="Calibri" panose="020F0502020204030204" pitchFamily="34" charset="0"/>
            </a:endParaRPr>
          </a:p>
          <a:p>
            <a:pPr lvl="1" algn="just"/>
            <a:r>
              <a:rPr lang="ru-RU" sz="2000" kern="100" dirty="0">
                <a:effectLst/>
                <a:ea typeface="Times New Roman" panose="02020603050405020304" pitchFamily="18" charset="0"/>
                <a:cs typeface="Calibri" panose="020F0502020204030204" pitchFamily="34" charset="0"/>
              </a:rPr>
              <a:t>Примери добре праксе за оптимизацију потрошње електричне енергије:</a:t>
            </a:r>
          </a:p>
          <a:p>
            <a:pPr marL="914400" lvl="1" indent="-457200" algn="just">
              <a:buFont typeface="+mj-lt"/>
              <a:buAutoNum type="arabicParenR" startAt="4"/>
            </a:pPr>
            <a:r>
              <a:rPr lang="ru-RU" sz="2000" kern="100" dirty="0">
                <a:effectLst/>
                <a:ea typeface="Times New Roman" panose="02020603050405020304" pitchFamily="18" charset="0"/>
                <a:cs typeface="Calibri" panose="020F0502020204030204" pitchFamily="34" charset="0"/>
              </a:rPr>
              <a:t>Аутоматско искључивање опреме када се не користи – Bosch  Немачка.</a:t>
            </a:r>
          </a:p>
          <a:p>
            <a:pPr marL="914400" lvl="1" indent="-457200" algn="just">
              <a:buFont typeface="+mj-lt"/>
              <a:buAutoNum type="arabicParenR" startAt="4"/>
            </a:pPr>
            <a:r>
              <a:rPr lang="ru-RU" sz="2000" kern="100" dirty="0">
                <a:effectLst/>
                <a:ea typeface="Times New Roman" panose="02020603050405020304" pitchFamily="18" charset="0"/>
                <a:cs typeface="Calibri" panose="020F0502020204030204" pitchFamily="34" charset="0"/>
              </a:rPr>
              <a:t>Оптимизација опреме и система осветљења - Heineken  Холандија</a:t>
            </a:r>
            <a:endParaRPr lang="ru-RU" sz="2000" b="1" dirty="0"/>
          </a:p>
          <a:p>
            <a:pPr marL="342900" indent="-342900" algn="just">
              <a:buFont typeface="Wingdings" panose="05000000000000000000" pitchFamily="2" charset="2"/>
              <a:buChar char="§"/>
            </a:pPr>
            <a:endParaRPr lang="sr-Cyrl-RS" sz="2000" kern="100" dirty="0">
              <a:solidFill>
                <a:srgbClr val="FF0000"/>
              </a:solidFill>
              <a:cs typeface="Calibri" panose="020F0502020204030204" pitchFamily="34" charset="0"/>
            </a:endParaRPr>
          </a:p>
          <a:p>
            <a:pPr marL="457200" lvl="0" indent="-457200" algn="just">
              <a:buFont typeface="Wingdings" panose="05000000000000000000" pitchFamily="2" charset="2"/>
              <a:buChar char="q"/>
            </a:pPr>
            <a:r>
              <a:rPr lang="mk-MK" sz="2000" kern="100" dirty="0">
                <a:effectLst/>
                <a:cs typeface="Calibri" panose="020F0502020204030204" pitchFamily="34" charset="0"/>
              </a:rPr>
              <a:t>Презентације урађеног и дискусија.</a:t>
            </a:r>
            <a:endParaRPr lang="en-US" sz="2000" kern="100" dirty="0">
              <a:effectLst/>
              <a:cs typeface="Calibri" panose="020F0502020204030204" pitchFamily="34" charset="0"/>
            </a:endParaRPr>
          </a:p>
        </p:txBody>
      </p:sp>
    </p:spTree>
    <p:extLst>
      <p:ext uri="{BB962C8B-B14F-4D97-AF65-F5344CB8AC3E}">
        <p14:creationId xmlns:p14="http://schemas.microsoft.com/office/powerpoint/2010/main" val="70712722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1313D57A-9006-8701-9E37-38A3D3B52927}"/>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579F7C52-98BB-808E-741B-EC9340C20FA9}"/>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954678D2-2EB3-AC5A-76D5-97D60692CFC2}"/>
              </a:ext>
            </a:extLst>
          </p:cNvPr>
          <p:cNvSpPr txBox="1"/>
          <p:nvPr/>
        </p:nvSpPr>
        <p:spPr>
          <a:xfrm>
            <a:off x="334161" y="1494942"/>
            <a:ext cx="11623377" cy="4524315"/>
          </a:xfrm>
          <a:prstGeom prst="rect">
            <a:avLst/>
          </a:prstGeom>
          <a:noFill/>
        </p:spPr>
        <p:txBody>
          <a:bodyPr wrap="square">
            <a:spAutoFit/>
          </a:bodyPr>
          <a:lstStyle/>
          <a:p>
            <a:pPr marL="285750" indent="-285750">
              <a:buFont typeface="Wingdings" panose="05000000000000000000" pitchFamily="2" charset="2"/>
              <a:buChar char="q"/>
            </a:pPr>
            <a:r>
              <a:rPr lang="ru-RU" sz="2400" b="1" dirty="0"/>
              <a:t>Демонстрација употребе алата:</a:t>
            </a:r>
          </a:p>
          <a:p>
            <a:pPr marL="285750" indent="-285750">
              <a:buFont typeface="Wingdings" panose="05000000000000000000" pitchFamily="2" charset="2"/>
              <a:buChar char="q"/>
            </a:pPr>
            <a:endParaRPr lang="ru-RU" sz="2400" b="1" dirty="0"/>
          </a:p>
          <a:p>
            <a:pPr marL="742950" lvl="1" indent="-285750" algn="just">
              <a:buFont typeface="Courier New" panose="02070309020205020404" pitchFamily="49" charset="0"/>
              <a:buChar char="o"/>
            </a:pPr>
            <a:r>
              <a:rPr lang="ru-RU" sz="2400" dirty="0"/>
              <a:t>Евиденција потрошње енергената и воде.</a:t>
            </a:r>
          </a:p>
          <a:p>
            <a:pPr marL="742950" lvl="1" indent="-285750" algn="just">
              <a:buFont typeface="Courier New" panose="02070309020205020404" pitchFamily="49" charset="0"/>
              <a:buChar char="o"/>
            </a:pPr>
            <a:r>
              <a:rPr lang="ru-RU" sz="2400" dirty="0"/>
              <a:t>Регистар инвентара енергетски ефикасне опреме.</a:t>
            </a:r>
          </a:p>
          <a:p>
            <a:pPr marL="285750" indent="-285750">
              <a:buFont typeface="Wingdings" panose="05000000000000000000" pitchFamily="2" charset="2"/>
              <a:buChar char="q"/>
            </a:pPr>
            <a:endParaRPr lang="ru-RU" sz="2400" b="1" dirty="0"/>
          </a:p>
          <a:p>
            <a:pPr marL="285750" indent="-285750">
              <a:buFont typeface="Wingdings" panose="05000000000000000000" pitchFamily="2" charset="2"/>
              <a:buChar char="q"/>
            </a:pPr>
            <a:r>
              <a:rPr lang="ru-RU" sz="2400" b="1" dirty="0"/>
              <a:t>Практичан рад на индивидуалној припреми бизнис плана/стратегије озелењавање пословања. </a:t>
            </a:r>
            <a:r>
              <a:rPr lang="ru-RU" sz="2400" dirty="0"/>
              <a:t>Попуњавање делова обрасца: </a:t>
            </a:r>
          </a:p>
          <a:p>
            <a:pPr marL="285750" indent="-285750">
              <a:buFont typeface="Wingdings" panose="05000000000000000000" pitchFamily="2" charset="2"/>
              <a:buChar char="q"/>
            </a:pPr>
            <a:endParaRPr lang="ru-RU" sz="2400" dirty="0"/>
          </a:p>
          <a:p>
            <a:pPr marL="742950" lvl="1" indent="-285750" algn="just">
              <a:buFont typeface="Courier New" panose="02070309020205020404" pitchFamily="49" charset="0"/>
              <a:buChar char="o"/>
            </a:pPr>
            <a:r>
              <a:rPr lang="ru-RU" sz="2400" dirty="0"/>
              <a:t>IIIb Ситуациона анализа: потрошња енергента и воде у привредном субјекту. </a:t>
            </a:r>
          </a:p>
          <a:p>
            <a:pPr marL="742950" lvl="1" indent="-285750" algn="just">
              <a:buFont typeface="Courier New" panose="02070309020205020404" pitchFamily="49" charset="0"/>
              <a:buChar char="o"/>
            </a:pPr>
            <a:r>
              <a:rPr lang="ru-RU" sz="2400" dirty="0"/>
              <a:t>IIIc Ситуациона анализа: енергетска ефикасност.</a:t>
            </a:r>
          </a:p>
          <a:p>
            <a:pPr lvl="1" algn="just"/>
            <a:endParaRPr lang="ru-RU" sz="2400" dirty="0"/>
          </a:p>
          <a:p>
            <a:pPr marL="742950" lvl="1" indent="-285750" algn="just">
              <a:buFont typeface="Courier New" panose="02070309020205020404" pitchFamily="49" charset="0"/>
              <a:buChar char="o"/>
            </a:pPr>
            <a:endParaRPr lang="ru-RU" sz="2400" dirty="0"/>
          </a:p>
        </p:txBody>
      </p:sp>
    </p:spTree>
    <p:extLst>
      <p:ext uri="{BB962C8B-B14F-4D97-AF65-F5344CB8AC3E}">
        <p14:creationId xmlns:p14="http://schemas.microsoft.com/office/powerpoint/2010/main" val="2422360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536EEEB-68FC-8985-7443-47B01F1DAD78}"/>
            </a:ext>
          </a:extLst>
        </p:cNvPr>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xmlns="" id="{0185CC89-9AF9-E1C5-0484-78FD3DEBCB1F}"/>
              </a:ext>
            </a:extLst>
          </p:cNvPr>
          <p:cNvGraphicFramePr>
            <a:graphicFrameLocks noGrp="1"/>
          </p:cNvGraphicFramePr>
          <p:nvPr>
            <p:extLst/>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a16="http://schemas.microsoft.com/office/drawing/2014/main" xmlns="" val="3832995452"/>
                    </a:ext>
                  </a:extLst>
                </a:gridCol>
              </a:tblGrid>
              <a:tr h="244705">
                <a:tc>
                  <a:txBody>
                    <a:bodyPr/>
                    <a:lstStyle/>
                    <a:p>
                      <a:pPr algn="l"/>
                      <a:r>
                        <a:rPr lang="ru-RU" sz="2000" dirty="0">
                          <a:solidFill>
                            <a:srgbClr val="009900"/>
                          </a:solidFill>
                        </a:rPr>
                        <a:t>Модул 2 Очување енергије и воде</a:t>
                      </a:r>
                    </a:p>
                  </a:txBody>
                  <a:tcPr>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xmlns="" val="4263483931"/>
                  </a:ext>
                </a:extLst>
              </a:tr>
            </a:tbl>
          </a:graphicData>
        </a:graphic>
      </p:graphicFrame>
      <p:graphicFrame>
        <p:nvGraphicFramePr>
          <p:cNvPr id="2" name="Table 1">
            <a:extLst>
              <a:ext uri="{FF2B5EF4-FFF2-40B4-BE49-F238E27FC236}">
                <a16:creationId xmlns:a16="http://schemas.microsoft.com/office/drawing/2014/main" xmlns="" id="{B904AD80-7348-B195-1781-17800A7777F5}"/>
              </a:ext>
            </a:extLst>
          </p:cNvPr>
          <p:cNvGraphicFramePr>
            <a:graphicFrameLocks noGrp="1"/>
          </p:cNvGraphicFramePr>
          <p:nvPr>
            <p:extLst/>
          </p:nvPr>
        </p:nvGraphicFramePr>
        <p:xfrm>
          <a:off x="334161" y="920788"/>
          <a:ext cx="11623377" cy="5639306"/>
        </p:xfrm>
        <a:graphic>
          <a:graphicData uri="http://schemas.openxmlformats.org/drawingml/2006/table">
            <a:tbl>
              <a:tblPr firstRow="1" firstCol="1" bandRow="1"/>
              <a:tblGrid>
                <a:gridCol w="2248093">
                  <a:extLst>
                    <a:ext uri="{9D8B030D-6E8A-4147-A177-3AD203B41FA5}">
                      <a16:colId xmlns:a16="http://schemas.microsoft.com/office/drawing/2014/main" xmlns="" val="3138237661"/>
                    </a:ext>
                  </a:extLst>
                </a:gridCol>
                <a:gridCol w="9375284">
                  <a:extLst>
                    <a:ext uri="{9D8B030D-6E8A-4147-A177-3AD203B41FA5}">
                      <a16:colId xmlns:a16="http://schemas.microsoft.com/office/drawing/2014/main" xmlns="" val="3424097886"/>
                    </a:ext>
                  </a:extLst>
                </a:gridCol>
              </a:tblGrid>
              <a:tr h="1301378">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Циљеви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Унапређење знања и вештина за рационално коришћење енергије и воде.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Смањење оперативних трошкова везаних за потрошњу енергије и воде.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marL="342900" lvl="0" indent="-342900" algn="just">
                        <a:buFont typeface="+mj-lt"/>
                        <a:buAutoNum type="arabicParenR"/>
                      </a:pP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Примена иновативних решења за очување енергије и воде.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742993220"/>
                  </a:ext>
                </a:extLst>
              </a:tr>
              <a:tr h="4337928">
                <a:tc>
                  <a:txBody>
                    <a:bodyPr/>
                    <a:lstStyle/>
                    <a:p>
                      <a:pPr algn="just">
                        <a:buNone/>
                      </a:pPr>
                      <a:r>
                        <a:rPr lang="sr-Cyrl-RS" sz="2000" kern="1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Очекивани резултати модула:</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solidFill>
                      <a:srgbClr val="EAF1DD"/>
                    </a:solidFill>
                  </a:tcPr>
                </a:tc>
                <a:tc>
                  <a:txBody>
                    <a:bodyPr/>
                    <a:lstStyle/>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Знање: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разумеју концепте управљања потрошњом енергије и воде, основе енергетске ефикасности, примене обновљивих извора енергије и да дефинишу мере за рационално коришћење енергије и воде у свом привредном субјекту.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Вештине: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одреде и анализирају своју потрошњу енергије и воде и да примене мере за рационализацију потрошње.</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 </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p>
                      <a:pPr algn="just">
                        <a:buNone/>
                      </a:pPr>
                      <a:r>
                        <a:rPr lang="sr-Cyrl-RS" sz="2000" b="1" kern="100" dirty="0">
                          <a:effectLst/>
                          <a:latin typeface="Calibri" panose="020F0502020204030204" pitchFamily="34" charset="0"/>
                          <a:ea typeface="Times New Roman" panose="02020603050405020304" pitchFamily="18" charset="0"/>
                          <a:cs typeface="Calibri" panose="020F0502020204030204" pitchFamily="34" charset="0"/>
                        </a:rPr>
                        <a:t>Компетенције:</a:t>
                      </a:r>
                      <a:r>
                        <a:rPr lang="sr-Cyrl-RS" sz="2000" kern="100" dirty="0">
                          <a:effectLst/>
                          <a:latin typeface="Calibri" panose="020F0502020204030204" pitchFamily="34" charset="0"/>
                          <a:ea typeface="Times New Roman" panose="02020603050405020304" pitchFamily="18" charset="0"/>
                          <a:cs typeface="Calibri" panose="020F0502020204030204" pitchFamily="34" charset="0"/>
                        </a:rPr>
                        <a:t> Полазници ће моћи да примене оптимизацију коришћења енергије и воде у свом пословном плану.</a:t>
                      </a:r>
                      <a:endParaRPr lang="en-US" sz="2000" kern="100" dirty="0">
                        <a:effectLst/>
                        <a:latin typeface="Calibri" panose="020F0502020204030204" pitchFamily="34" charset="0"/>
                        <a:ea typeface="Times New Roman" panose="02020603050405020304" pitchFamily="18" charset="0"/>
                        <a:cs typeface="Calibri" panose="020F0502020204030204" pitchFamily="34" charset="0"/>
                      </a:endParaRPr>
                    </a:p>
                  </a:txBody>
                  <a:tcPr marL="68580" marR="68580" marT="0" marB="0" anchor="ctr">
                    <a:lnL w="12700" cap="flat" cmpd="sng" algn="ctr">
                      <a:solidFill>
                        <a:srgbClr val="009900"/>
                      </a:solidFill>
                      <a:prstDash val="solid"/>
                      <a:round/>
                      <a:headEnd type="none" w="med" len="med"/>
                      <a:tailEnd type="none" w="med" len="med"/>
                    </a:lnL>
                    <a:lnR w="12700" cap="flat" cmpd="sng" algn="ctr">
                      <a:solidFill>
                        <a:srgbClr val="009900"/>
                      </a:solidFill>
                      <a:prstDash val="solid"/>
                      <a:round/>
                      <a:headEnd type="none" w="med" len="med"/>
                      <a:tailEnd type="none" w="med" len="med"/>
                    </a:lnR>
                    <a:lnT w="12700" cap="flat" cmpd="sng" algn="ctr">
                      <a:solidFill>
                        <a:srgbClr val="009900"/>
                      </a:solidFill>
                      <a:prstDash val="solid"/>
                      <a:round/>
                      <a:headEnd type="none" w="med" len="med"/>
                      <a:tailEnd type="none" w="med" len="med"/>
                    </a:lnT>
                    <a:lnB w="12700" cap="flat" cmpd="sng" algn="ctr">
                      <a:solidFill>
                        <a:srgbClr val="009900"/>
                      </a:solidFill>
                      <a:prstDash val="solid"/>
                      <a:round/>
                      <a:headEnd type="none" w="med" len="med"/>
                      <a:tailEnd type="none" w="med" len="med"/>
                    </a:lnB>
                    <a:noFill/>
                  </a:tcPr>
                </a:tc>
                <a:extLst>
                  <a:ext uri="{0D108BD9-81ED-4DB2-BD59-A6C34878D82A}">
                    <a16:rowId xmlns:a16="http://schemas.microsoft.com/office/drawing/2014/main" xmlns="" val="2217388934"/>
                  </a:ext>
                </a:extLst>
              </a:tr>
            </a:tbl>
          </a:graphicData>
        </a:graphic>
      </p:graphicFrame>
    </p:spTree>
    <p:extLst>
      <p:ext uri="{BB962C8B-B14F-4D97-AF65-F5344CB8AC3E}">
        <p14:creationId xmlns:p14="http://schemas.microsoft.com/office/powerpoint/2010/main" val="246082228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AF2DB73-354F-43FC-B81A-5D439123181B}"/>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B597F9AC-EC75-02A0-5E3C-2B82307C8109}"/>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DC5963A5-70F7-0F48-ACF3-A228ACB96AD7}"/>
              </a:ext>
            </a:extLst>
          </p:cNvPr>
          <p:cNvSpPr txBox="1"/>
          <p:nvPr/>
        </p:nvSpPr>
        <p:spPr>
          <a:xfrm>
            <a:off x="430924" y="1028343"/>
            <a:ext cx="11526614" cy="4801314"/>
          </a:xfrm>
          <a:prstGeom prst="rect">
            <a:avLst/>
          </a:prstGeom>
          <a:noFill/>
        </p:spPr>
        <p:txBody>
          <a:bodyPr wrap="square" rtlCol="0">
            <a:spAutoFit/>
          </a:bodyPr>
          <a:lstStyle/>
          <a:p>
            <a:r>
              <a:rPr lang="sr-Cyrl-RS" b="1" dirty="0"/>
              <a:t>Извори и ресурси:</a:t>
            </a:r>
          </a:p>
          <a:p>
            <a:endParaRPr lang="sr-Cyrl-RS" dirty="0"/>
          </a:p>
          <a:p>
            <a:pPr marL="342900" indent="-342900">
              <a:buFont typeface="+mj-lt"/>
              <a:buAutoNum type="arabicPeriod"/>
            </a:pPr>
            <a:r>
              <a:rPr lang="ru-RU" dirty="0"/>
              <a:t>Зелени пут - Партнерство за зелено пословање. Еразмус+ KA210-ADU - Мала партнерства у образовању одраслих. Пројекат 2023-2-RS01-KA210-ADU-000184311. Лесковац 2025.</a:t>
            </a:r>
          </a:p>
          <a:p>
            <a:pPr marL="342900" indent="-342900">
              <a:buFont typeface="Wingdings" panose="05000000000000000000" pitchFamily="2" charset="2"/>
              <a:buChar char="q"/>
            </a:pPr>
            <a:r>
              <a:rPr lang="ru-RU" dirty="0"/>
              <a:t>Практични водич за озелењавање пословања</a:t>
            </a:r>
          </a:p>
          <a:p>
            <a:pPr marL="342900" indent="-342900">
              <a:buFont typeface="Wingdings" panose="05000000000000000000" pitchFamily="2" charset="2"/>
              <a:buChar char="q"/>
            </a:pPr>
            <a:r>
              <a:rPr lang="ru-RU" dirty="0"/>
              <a:t>Кратак водич за озелењавање пословања</a:t>
            </a:r>
          </a:p>
          <a:p>
            <a:pPr marL="342900" lvl="0" indent="-342900">
              <a:buFont typeface="Wingdings" panose="05000000000000000000" pitchFamily="2" charset="2"/>
              <a:buChar char="q"/>
            </a:pPr>
            <a:r>
              <a:rPr lang="sr-Cyrl-RS" dirty="0"/>
              <a:t>Водич - Еко дизајн и енергетске ознаке </a:t>
            </a:r>
            <a:endParaRPr lang="en-US" dirty="0"/>
          </a:p>
          <a:p>
            <a:pPr marL="342900" lvl="0" indent="-342900">
              <a:buFont typeface="Wingdings" panose="05000000000000000000" pitchFamily="2" charset="2"/>
              <a:buChar char="q"/>
            </a:pPr>
            <a:r>
              <a:rPr lang="sr-Cyrl-RS" dirty="0"/>
              <a:t>Водич - Карактеристике појединих врста електричних сијалица</a:t>
            </a:r>
            <a:endParaRPr lang="en-US" dirty="0"/>
          </a:p>
          <a:p>
            <a:pPr marL="342900" indent="-342900">
              <a:buFont typeface="Wingdings" panose="05000000000000000000" pitchFamily="2" charset="2"/>
              <a:buChar char="q"/>
            </a:pPr>
            <a:r>
              <a:rPr lang="ru-RU" dirty="0"/>
              <a:t>Брошура "Зелена Европа - Примери добре праксе озелењавања пословања"</a:t>
            </a:r>
          </a:p>
          <a:p>
            <a:pPr marL="342900" indent="-342900">
              <a:buFont typeface="Wingdings" panose="05000000000000000000" pitchFamily="2" charset="2"/>
              <a:buChar char="q"/>
            </a:pPr>
            <a:r>
              <a:rPr lang="ru-RU" dirty="0"/>
              <a:t>Модел бизнис плана/стратегије озелењавања пословања</a:t>
            </a:r>
          </a:p>
          <a:p>
            <a:pPr marL="342900" indent="-342900">
              <a:buFont typeface="Wingdings" panose="05000000000000000000" pitchFamily="2" charset="2"/>
              <a:buChar char="q"/>
            </a:pPr>
            <a:r>
              <a:rPr lang="ru-RU" dirty="0"/>
              <a:t>Калкулатор трошкова осветљења у Србији </a:t>
            </a:r>
          </a:p>
          <a:p>
            <a:pPr marL="342900" indent="-342900">
              <a:buFont typeface="Wingdings" panose="05000000000000000000" pitchFamily="2" charset="2"/>
              <a:buChar char="q"/>
            </a:pPr>
            <a:r>
              <a:rPr lang="ru-RU" dirty="0"/>
              <a:t>Калкулатор трошкова осветљења у Северној Македонији</a:t>
            </a:r>
          </a:p>
          <a:p>
            <a:pPr marL="342900" indent="-342900">
              <a:buFont typeface="Wingdings" panose="05000000000000000000" pitchFamily="2" charset="2"/>
              <a:buChar char="q"/>
            </a:pPr>
            <a:r>
              <a:rPr lang="ru-RU" dirty="0"/>
              <a:t>Евиденција потрошње енергената и воде</a:t>
            </a:r>
          </a:p>
          <a:p>
            <a:pPr marL="342900" indent="-342900">
              <a:buFont typeface="Wingdings" panose="05000000000000000000" pitchFamily="2" charset="2"/>
              <a:buChar char="q"/>
            </a:pPr>
            <a:r>
              <a:rPr lang="ru-RU" dirty="0"/>
              <a:t>Регистар инвентара енергетски ефикасне опреме</a:t>
            </a:r>
          </a:p>
          <a:p>
            <a:pPr marL="342900" indent="-342900">
              <a:buFont typeface="+mj-lt"/>
              <a:buAutoNum type="arabicPeriod"/>
            </a:pPr>
            <a:endParaRPr lang="ru-RU" dirty="0"/>
          </a:p>
          <a:p>
            <a:pPr marL="342900" indent="-342900">
              <a:buFont typeface="+mj-lt"/>
              <a:buAutoNum type="arabicPeriod" startAt="2"/>
            </a:pPr>
            <a:r>
              <a:rPr lang="en-GB" dirty="0"/>
              <a:t>Free Professional PowerPoint Templates </a:t>
            </a:r>
            <a:r>
              <a:rPr lang="en-GB" dirty="0">
                <a:hlinkClick r:id="rId3"/>
              </a:rPr>
              <a:t>https://www.slideegg.com/</a:t>
            </a:r>
            <a:endParaRPr lang="sr-Cyrl-RS" dirty="0"/>
          </a:p>
          <a:p>
            <a:pPr marL="342900" indent="-342900">
              <a:buFont typeface="+mj-lt"/>
              <a:buAutoNum type="arabicPeriod" startAt="2"/>
            </a:pPr>
            <a:r>
              <a:rPr lang="ru-RU" dirty="0"/>
              <a:t>Губици топлотне енергије: https://www.dawsonmetal.com/heat-loss-in-a-building</a:t>
            </a:r>
            <a:endParaRPr lang="en-GB" dirty="0"/>
          </a:p>
        </p:txBody>
      </p:sp>
    </p:spTree>
    <p:extLst>
      <p:ext uri="{BB962C8B-B14F-4D97-AF65-F5344CB8AC3E}">
        <p14:creationId xmlns:p14="http://schemas.microsoft.com/office/powerpoint/2010/main" val="7475141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9807A4BC-083D-B299-1F4F-9E83D8EEB235}"/>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FAE7479F-BE27-7068-B939-8F59136C8CD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2" name="TextBox 1">
            <a:extLst>
              <a:ext uri="{FF2B5EF4-FFF2-40B4-BE49-F238E27FC236}">
                <a16:creationId xmlns="" xmlns:a16="http://schemas.microsoft.com/office/drawing/2014/main" id="{487BB822-77CE-9E4A-9DA1-D2B0D5B92134}"/>
              </a:ext>
            </a:extLst>
          </p:cNvPr>
          <p:cNvSpPr txBox="1"/>
          <p:nvPr/>
        </p:nvSpPr>
        <p:spPr>
          <a:xfrm>
            <a:off x="388899" y="836404"/>
            <a:ext cx="11623377" cy="3016210"/>
          </a:xfrm>
          <a:prstGeom prst="rect">
            <a:avLst/>
          </a:prstGeom>
          <a:noFill/>
        </p:spPr>
        <p:txBody>
          <a:bodyPr wrap="square">
            <a:spAutoFit/>
          </a:bodyPr>
          <a:lstStyle/>
          <a:p>
            <a:r>
              <a:rPr lang="sr-Cyrl-RS" sz="2000" b="1" dirty="0"/>
              <a:t>Енергија и енергетски ресурси</a:t>
            </a:r>
          </a:p>
          <a:p>
            <a:pPr marL="285750" indent="-285750">
              <a:lnSpc>
                <a:spcPct val="150000"/>
              </a:lnSpc>
              <a:buFont typeface="Wingdings" panose="05000000000000000000" pitchFamily="2" charset="2"/>
              <a:buChar char="q"/>
            </a:pPr>
            <a:r>
              <a:rPr lang="sr-Cyrl-RS" sz="2000" dirty="0"/>
              <a:t>Енергија је потреба савременог света.</a:t>
            </a:r>
          </a:p>
          <a:p>
            <a:pPr marL="285750" indent="-285750">
              <a:lnSpc>
                <a:spcPct val="150000"/>
              </a:lnSpc>
              <a:buFont typeface="Wingdings" panose="05000000000000000000" pitchFamily="2" charset="2"/>
              <a:buChar char="q"/>
            </a:pPr>
            <a:r>
              <a:rPr lang="sr-Cyrl-RS" sz="2000" dirty="0"/>
              <a:t>Индустрија, саобраћај и домаћинства су највећи потрошачи енергије.</a:t>
            </a:r>
          </a:p>
          <a:p>
            <a:pPr marL="285750" indent="-285750">
              <a:lnSpc>
                <a:spcPct val="150000"/>
              </a:lnSpc>
              <a:buFont typeface="Wingdings" panose="05000000000000000000" pitchFamily="2" charset="2"/>
              <a:buChar char="q"/>
            </a:pPr>
            <a:r>
              <a:rPr lang="sr-Cyrl-RS" sz="2000" dirty="0"/>
              <a:t>Енергија се добија из необновљивих и обновљивих ресурса:</a:t>
            </a:r>
          </a:p>
          <a:p>
            <a:pPr marL="285750" indent="-285750">
              <a:buFont typeface="Wingdings" panose="05000000000000000000" pitchFamily="2" charset="2"/>
              <a:buChar char="Ø"/>
            </a:pPr>
            <a:r>
              <a:rPr lang="sr-Cyrl-RS" sz="2000" dirty="0"/>
              <a:t>Необновљиви енергетски ресурси су фосилна горива ( угаљ, нафта, природни гас, угљена шкриљце ) и нуклеарна горива.</a:t>
            </a:r>
          </a:p>
          <a:p>
            <a:pPr marL="285750" indent="-285750">
              <a:buFont typeface="Wingdings" panose="05000000000000000000" pitchFamily="2" charset="2"/>
              <a:buChar char="Ø"/>
            </a:pPr>
            <a:r>
              <a:rPr lang="ru-RU" sz="2000" dirty="0"/>
              <a:t>Обновљиви енергетски ресурси  настају из неког извора који се природним путем стално допуњава (</a:t>
            </a:r>
            <a:r>
              <a:rPr lang="sr-Cyrl-RS" sz="2000" dirty="0">
                <a:effectLst/>
                <a:ea typeface="Times New Roman" panose="02020603050405020304" pitchFamily="18" charset="0"/>
              </a:rPr>
              <a:t>сунчево зрачење, хидроенергија, геотермална енергија, енергија ветра, биомаса и биогориво)</a:t>
            </a:r>
            <a:r>
              <a:rPr lang="ru-RU" sz="2000" dirty="0"/>
              <a:t>.</a:t>
            </a:r>
            <a:endParaRPr lang="sr-Cyrl-RS" sz="2000" dirty="0"/>
          </a:p>
        </p:txBody>
      </p:sp>
      <p:grpSp>
        <p:nvGrpSpPr>
          <p:cNvPr id="5" name="Group 4">
            <a:extLst>
              <a:ext uri="{FF2B5EF4-FFF2-40B4-BE49-F238E27FC236}">
                <a16:creationId xmlns="" xmlns:a16="http://schemas.microsoft.com/office/drawing/2014/main" id="{949F0C0E-77E3-1E23-B2F8-DAE87598D949}"/>
              </a:ext>
            </a:extLst>
          </p:cNvPr>
          <p:cNvGrpSpPr/>
          <p:nvPr/>
        </p:nvGrpSpPr>
        <p:grpSpPr>
          <a:xfrm>
            <a:off x="1049468" y="3850494"/>
            <a:ext cx="10192762" cy="2763651"/>
            <a:chOff x="1134116" y="1610108"/>
            <a:chExt cx="10192762" cy="2763651"/>
          </a:xfrm>
        </p:grpSpPr>
        <p:grpSp>
          <p:nvGrpSpPr>
            <p:cNvPr id="6" name="Google Shape;1270;p31">
              <a:extLst>
                <a:ext uri="{FF2B5EF4-FFF2-40B4-BE49-F238E27FC236}">
                  <a16:creationId xmlns="" xmlns:a16="http://schemas.microsoft.com/office/drawing/2014/main" id="{38A192C2-28B5-E1FD-95E8-2C149B7F1F1B}"/>
                </a:ext>
              </a:extLst>
            </p:cNvPr>
            <p:cNvGrpSpPr/>
            <p:nvPr/>
          </p:nvGrpSpPr>
          <p:grpSpPr>
            <a:xfrm>
              <a:off x="1134116" y="2502106"/>
              <a:ext cx="10192762" cy="1871653"/>
              <a:chOff x="1009342" y="1966477"/>
              <a:chExt cx="10192762" cy="1871653"/>
            </a:xfrm>
          </p:grpSpPr>
          <p:grpSp>
            <p:nvGrpSpPr>
              <p:cNvPr id="12" name="Google Shape;1271;p31">
                <a:extLst>
                  <a:ext uri="{FF2B5EF4-FFF2-40B4-BE49-F238E27FC236}">
                    <a16:creationId xmlns="" xmlns:a16="http://schemas.microsoft.com/office/drawing/2014/main" id="{F30A9F2E-254A-9BEC-1272-915CB8A4EB14}"/>
                  </a:ext>
                </a:extLst>
              </p:cNvPr>
              <p:cNvGrpSpPr/>
              <p:nvPr/>
            </p:nvGrpSpPr>
            <p:grpSpPr>
              <a:xfrm>
                <a:off x="6624561" y="1967735"/>
                <a:ext cx="1767812" cy="1855697"/>
                <a:chOff x="6624561" y="1968993"/>
                <a:chExt cx="1767812" cy="1855697"/>
              </a:xfrm>
            </p:grpSpPr>
            <p:sp>
              <p:nvSpPr>
                <p:cNvPr id="48" name="Google Shape;1274;p31">
                  <a:extLst>
                    <a:ext uri="{FF2B5EF4-FFF2-40B4-BE49-F238E27FC236}">
                      <a16:creationId xmlns="" xmlns:a16="http://schemas.microsoft.com/office/drawing/2014/main" id="{22FA9F44-2677-81E0-8206-82B9C3B0E7E0}"/>
                    </a:ext>
                  </a:extLst>
                </p:cNvPr>
                <p:cNvSpPr txBox="1"/>
                <p:nvPr/>
              </p:nvSpPr>
              <p:spPr>
                <a:xfrm>
                  <a:off x="6624561" y="3486176"/>
                  <a:ext cx="1767812" cy="338514"/>
                </a:xfrm>
                <a:prstGeom prst="rect">
                  <a:avLst/>
                </a:prstGeom>
                <a:noFill/>
                <a:ln>
                  <a:noFill/>
                </a:ln>
              </p:spPr>
              <p:txBody>
                <a:bodyPr spcFirstLastPara="1" wrap="square" lIns="108000" tIns="45700" rIns="108000" bIns="45700" anchor="t" anchorCtr="0">
                  <a:spAutoFit/>
                </a:bodyPr>
                <a:lstStyle/>
                <a:p>
                  <a:pPr marL="0" marR="0" lvl="0" indent="0" algn="ctr" rtl="0">
                    <a:spcBef>
                      <a:spcPts val="0"/>
                    </a:spcBef>
                    <a:spcAft>
                      <a:spcPts val="0"/>
                    </a:spcAft>
                    <a:buNone/>
                  </a:pPr>
                  <a:r>
                    <a:rPr lang="mk-MK" sz="1600" b="1" i="0" dirty="0">
                      <a:solidFill>
                        <a:srgbClr val="3F3F3F"/>
                      </a:solidFill>
                      <a:latin typeface="Calibri" panose="020F0502020204030204" pitchFamily="34" charset="0"/>
                      <a:ea typeface="Lora"/>
                      <a:cs typeface="Calibri" panose="020F0502020204030204" pitchFamily="34" charset="0"/>
                      <a:sym typeface="Lora"/>
                    </a:rPr>
                    <a:t>Соларна енергија</a:t>
                  </a:r>
                  <a:endParaRPr sz="1600" b="1" dirty="0">
                    <a:solidFill>
                      <a:srgbClr val="3F3F3F"/>
                    </a:solidFill>
                    <a:latin typeface="Calibri" panose="020F0502020204030204" pitchFamily="34" charset="0"/>
                    <a:ea typeface="Lora"/>
                    <a:cs typeface="Calibri" panose="020F0502020204030204" pitchFamily="34" charset="0"/>
                    <a:sym typeface="Lora"/>
                  </a:endParaRPr>
                </a:p>
              </p:txBody>
            </p:sp>
            <p:grpSp>
              <p:nvGrpSpPr>
                <p:cNvPr id="49" name="Google Shape;1275;p31">
                  <a:extLst>
                    <a:ext uri="{FF2B5EF4-FFF2-40B4-BE49-F238E27FC236}">
                      <a16:creationId xmlns="" xmlns:a16="http://schemas.microsoft.com/office/drawing/2014/main" id="{39EA3BF5-8323-F351-5939-CF48239A8088}"/>
                    </a:ext>
                  </a:extLst>
                </p:cNvPr>
                <p:cNvGrpSpPr/>
                <p:nvPr/>
              </p:nvGrpSpPr>
              <p:grpSpPr>
                <a:xfrm>
                  <a:off x="7067191" y="1968993"/>
                  <a:ext cx="904573" cy="1501406"/>
                  <a:chOff x="7026645" y="1968993"/>
                  <a:chExt cx="904573" cy="1501406"/>
                </a:xfrm>
              </p:grpSpPr>
              <p:sp>
                <p:nvSpPr>
                  <p:cNvPr id="50" name="Google Shape;1276;p31">
                    <a:extLst>
                      <a:ext uri="{FF2B5EF4-FFF2-40B4-BE49-F238E27FC236}">
                        <a16:creationId xmlns="" xmlns:a16="http://schemas.microsoft.com/office/drawing/2014/main" id="{21BE91F0-222F-8E2B-359C-D6750C5560DA}"/>
                      </a:ext>
                    </a:extLst>
                  </p:cNvPr>
                  <p:cNvSpPr/>
                  <p:nvPr/>
                </p:nvSpPr>
                <p:spPr>
                  <a:xfrm rot="10800000">
                    <a:off x="7026645" y="1968993"/>
                    <a:ext cx="904573" cy="1501406"/>
                  </a:xfrm>
                  <a:custGeom>
                    <a:avLst/>
                    <a:gdLst/>
                    <a:ahLst/>
                    <a:cxnLst/>
                    <a:rect l="l" t="t" r="r" b="b"/>
                    <a:pathLst>
                      <a:path w="1957642" h="3249282" extrusionOk="0">
                        <a:moveTo>
                          <a:pt x="1047232" y="5654"/>
                        </a:moveTo>
                        <a:lnTo>
                          <a:pt x="1030640" y="5654"/>
                        </a:lnTo>
                        <a:lnTo>
                          <a:pt x="1048024" y="0"/>
                        </a:lnTo>
                        <a:close/>
                        <a:moveTo>
                          <a:pt x="1160845" y="2127215"/>
                        </a:moveTo>
                        <a:lnTo>
                          <a:pt x="1196036" y="2120110"/>
                        </a:lnTo>
                        <a:lnTo>
                          <a:pt x="1237844" y="2120446"/>
                        </a:lnTo>
                        <a:cubicBezTo>
                          <a:pt x="1308896" y="2116324"/>
                          <a:pt x="1283850" y="2108399"/>
                          <a:pt x="1296213" y="2029106"/>
                        </a:cubicBezTo>
                        <a:cubicBezTo>
                          <a:pt x="1327247" y="1916021"/>
                          <a:pt x="1321193" y="1914210"/>
                          <a:pt x="1397562" y="1825853"/>
                        </a:cubicBezTo>
                        <a:cubicBezTo>
                          <a:pt x="1565052" y="1691460"/>
                          <a:pt x="1777778" y="1397289"/>
                          <a:pt x="1777778" y="1099228"/>
                        </a:cubicBezTo>
                        <a:cubicBezTo>
                          <a:pt x="1777778" y="658937"/>
                          <a:pt x="1421136" y="301944"/>
                          <a:pt x="980978" y="301427"/>
                        </a:cubicBezTo>
                        <a:lnTo>
                          <a:pt x="980978" y="301625"/>
                        </a:lnTo>
                        <a:lnTo>
                          <a:pt x="978823" y="301459"/>
                        </a:lnTo>
                        <a:lnTo>
                          <a:pt x="976666" y="301625"/>
                        </a:lnTo>
                        <a:lnTo>
                          <a:pt x="976666" y="301427"/>
                        </a:lnTo>
                        <a:cubicBezTo>
                          <a:pt x="536507" y="301944"/>
                          <a:pt x="179865" y="658937"/>
                          <a:pt x="179865" y="1099228"/>
                        </a:cubicBezTo>
                        <a:cubicBezTo>
                          <a:pt x="179865" y="1397289"/>
                          <a:pt x="392591" y="1691460"/>
                          <a:pt x="560081" y="1825853"/>
                        </a:cubicBezTo>
                        <a:cubicBezTo>
                          <a:pt x="636451" y="1914210"/>
                          <a:pt x="630396" y="1916021"/>
                          <a:pt x="661430" y="2029106"/>
                        </a:cubicBezTo>
                        <a:cubicBezTo>
                          <a:pt x="673794" y="2108399"/>
                          <a:pt x="648747" y="2116324"/>
                          <a:pt x="719799" y="2120446"/>
                        </a:cubicBezTo>
                        <a:lnTo>
                          <a:pt x="770760" y="2120037"/>
                        </a:lnTo>
                        <a:lnTo>
                          <a:pt x="806315" y="2127215"/>
                        </a:lnTo>
                        <a:close/>
                        <a:moveTo>
                          <a:pt x="1319520" y="2263042"/>
                        </a:moveTo>
                        <a:lnTo>
                          <a:pt x="978823" y="2261822"/>
                        </a:lnTo>
                        <a:lnTo>
                          <a:pt x="638123" y="2263042"/>
                        </a:lnTo>
                        <a:cubicBezTo>
                          <a:pt x="577778" y="2263042"/>
                          <a:pt x="547241" y="2240386"/>
                          <a:pt x="513100" y="2169534"/>
                        </a:cubicBezTo>
                        <a:cubicBezTo>
                          <a:pt x="499969" y="2077754"/>
                          <a:pt x="526938" y="2040759"/>
                          <a:pt x="465828" y="1970355"/>
                        </a:cubicBezTo>
                        <a:cubicBezTo>
                          <a:pt x="260705" y="1805868"/>
                          <a:pt x="0" y="1445504"/>
                          <a:pt x="0" y="1080372"/>
                        </a:cubicBezTo>
                        <a:cubicBezTo>
                          <a:pt x="0" y="540796"/>
                          <a:pt x="437413" y="103385"/>
                          <a:pt x="976988" y="103385"/>
                        </a:cubicBezTo>
                        <a:lnTo>
                          <a:pt x="978823" y="103526"/>
                        </a:lnTo>
                        <a:lnTo>
                          <a:pt x="980656" y="103385"/>
                        </a:lnTo>
                        <a:cubicBezTo>
                          <a:pt x="1520231" y="103385"/>
                          <a:pt x="1957642" y="540796"/>
                          <a:pt x="1957642" y="1080372"/>
                        </a:cubicBezTo>
                        <a:cubicBezTo>
                          <a:pt x="1957642" y="1445504"/>
                          <a:pt x="1696938" y="1805868"/>
                          <a:pt x="1491816" y="1970355"/>
                        </a:cubicBezTo>
                        <a:cubicBezTo>
                          <a:pt x="1430706" y="2040759"/>
                          <a:pt x="1457674" y="2077754"/>
                          <a:pt x="1444543" y="2169534"/>
                        </a:cubicBezTo>
                        <a:cubicBezTo>
                          <a:pt x="1410403" y="2240386"/>
                          <a:pt x="1379867" y="2263042"/>
                          <a:pt x="1319520" y="2263042"/>
                        </a:cubicBezTo>
                        <a:close/>
                        <a:moveTo>
                          <a:pt x="1407452" y="2485514"/>
                        </a:moveTo>
                        <a:lnTo>
                          <a:pt x="558453" y="2485514"/>
                        </a:lnTo>
                        <a:cubicBezTo>
                          <a:pt x="521377" y="2485514"/>
                          <a:pt x="491321" y="2455458"/>
                          <a:pt x="491321" y="2418383"/>
                        </a:cubicBezTo>
                        <a:lnTo>
                          <a:pt x="491321" y="2388750"/>
                        </a:lnTo>
                        <a:cubicBezTo>
                          <a:pt x="491321" y="2351675"/>
                          <a:pt x="521377" y="2321619"/>
                          <a:pt x="558453" y="2321619"/>
                        </a:cubicBezTo>
                        <a:lnTo>
                          <a:pt x="1407452" y="2321619"/>
                        </a:lnTo>
                        <a:cubicBezTo>
                          <a:pt x="1444528" y="2321619"/>
                          <a:pt x="1474583" y="2351675"/>
                          <a:pt x="1474583" y="2388750"/>
                        </a:cubicBezTo>
                        <a:lnTo>
                          <a:pt x="1474583" y="2418383"/>
                        </a:lnTo>
                        <a:cubicBezTo>
                          <a:pt x="1474583" y="2455458"/>
                          <a:pt x="1444528" y="2485514"/>
                          <a:pt x="1407452" y="2485514"/>
                        </a:cubicBezTo>
                        <a:close/>
                        <a:moveTo>
                          <a:pt x="1374676" y="2707334"/>
                        </a:moveTo>
                        <a:lnTo>
                          <a:pt x="591228" y="2707334"/>
                        </a:lnTo>
                        <a:cubicBezTo>
                          <a:pt x="554153" y="2707334"/>
                          <a:pt x="524097" y="2677278"/>
                          <a:pt x="524097" y="2640203"/>
                        </a:cubicBezTo>
                        <a:lnTo>
                          <a:pt x="524097" y="2610570"/>
                        </a:lnTo>
                        <a:cubicBezTo>
                          <a:pt x="524097" y="2573495"/>
                          <a:pt x="554153" y="2543440"/>
                          <a:pt x="591228" y="2543440"/>
                        </a:cubicBezTo>
                        <a:lnTo>
                          <a:pt x="1374676" y="2543440"/>
                        </a:lnTo>
                        <a:cubicBezTo>
                          <a:pt x="1411752" y="2543440"/>
                          <a:pt x="1441808" y="2573495"/>
                          <a:pt x="1441808" y="2610570"/>
                        </a:cubicBezTo>
                        <a:lnTo>
                          <a:pt x="1441808" y="2640203"/>
                        </a:lnTo>
                        <a:cubicBezTo>
                          <a:pt x="1441808" y="2677278"/>
                          <a:pt x="1411752" y="2707334"/>
                          <a:pt x="1374676" y="2707334"/>
                        </a:cubicBezTo>
                        <a:close/>
                        <a:moveTo>
                          <a:pt x="1341902" y="2929154"/>
                        </a:moveTo>
                        <a:lnTo>
                          <a:pt x="624004" y="2929154"/>
                        </a:lnTo>
                        <a:cubicBezTo>
                          <a:pt x="586929" y="2929154"/>
                          <a:pt x="556873" y="2899098"/>
                          <a:pt x="556873" y="2862023"/>
                        </a:cubicBezTo>
                        <a:lnTo>
                          <a:pt x="556873" y="2832390"/>
                        </a:lnTo>
                        <a:cubicBezTo>
                          <a:pt x="556873" y="2795315"/>
                          <a:pt x="586929" y="2765259"/>
                          <a:pt x="624004" y="2765259"/>
                        </a:cubicBezTo>
                        <a:lnTo>
                          <a:pt x="1341902" y="2765259"/>
                        </a:lnTo>
                        <a:cubicBezTo>
                          <a:pt x="1378978" y="2765259"/>
                          <a:pt x="1409033" y="2795315"/>
                          <a:pt x="1409033" y="2832390"/>
                        </a:cubicBezTo>
                        <a:lnTo>
                          <a:pt x="1409033" y="2862023"/>
                        </a:lnTo>
                        <a:cubicBezTo>
                          <a:pt x="1409033" y="2899098"/>
                          <a:pt x="1378978" y="2929154"/>
                          <a:pt x="1341902" y="2929154"/>
                        </a:cubicBezTo>
                        <a:close/>
                        <a:moveTo>
                          <a:pt x="982953" y="3249282"/>
                        </a:moveTo>
                        <a:cubicBezTo>
                          <a:pt x="783838" y="3249282"/>
                          <a:pt x="622424" y="3190586"/>
                          <a:pt x="622424" y="3118181"/>
                        </a:cubicBezTo>
                        <a:lnTo>
                          <a:pt x="622424" y="2987080"/>
                        </a:lnTo>
                        <a:lnTo>
                          <a:pt x="1343482" y="2987080"/>
                        </a:lnTo>
                        <a:lnTo>
                          <a:pt x="1343482" y="3118181"/>
                        </a:lnTo>
                        <a:cubicBezTo>
                          <a:pt x="1343482" y="3190586"/>
                          <a:pt x="1182068" y="3249282"/>
                          <a:pt x="982953" y="3249282"/>
                        </a:cubicBezTo>
                        <a:close/>
                      </a:path>
                    </a:pathLst>
                  </a:cu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51" name="Google Shape;1277;p31">
                    <a:extLst>
                      <a:ext uri="{FF2B5EF4-FFF2-40B4-BE49-F238E27FC236}">
                        <a16:creationId xmlns="" xmlns:a16="http://schemas.microsoft.com/office/drawing/2014/main" id="{B5B39846-5C32-6F19-688C-FBD2DFE74B43}"/>
                      </a:ext>
                    </a:extLst>
                  </p:cNvPr>
                  <p:cNvGrpSpPr/>
                  <p:nvPr/>
                </p:nvGrpSpPr>
                <p:grpSpPr>
                  <a:xfrm>
                    <a:off x="7200685" y="2610692"/>
                    <a:ext cx="556492" cy="532954"/>
                    <a:chOff x="1184900" y="345750"/>
                    <a:chExt cx="5224925" cy="5003925"/>
                  </a:xfrm>
                </p:grpSpPr>
                <p:sp>
                  <p:nvSpPr>
                    <p:cNvPr id="52" name="Google Shape;1278;p31">
                      <a:extLst>
                        <a:ext uri="{FF2B5EF4-FFF2-40B4-BE49-F238E27FC236}">
                          <a16:creationId xmlns="" xmlns:a16="http://schemas.microsoft.com/office/drawing/2014/main" id="{BF08DC30-CFB5-8196-121E-6952C259405B}"/>
                        </a:ext>
                      </a:extLst>
                    </p:cNvPr>
                    <p:cNvSpPr/>
                    <p:nvPr/>
                  </p:nvSpPr>
                  <p:spPr>
                    <a:xfrm>
                      <a:off x="4595300" y="761100"/>
                      <a:ext cx="1074050" cy="897625"/>
                    </a:xfrm>
                    <a:custGeom>
                      <a:avLst/>
                      <a:gdLst/>
                      <a:ahLst/>
                      <a:cxnLst/>
                      <a:rect l="l" t="t" r="r" b="b"/>
                      <a:pathLst>
                        <a:path w="42962" h="35905" extrusionOk="0">
                          <a:moveTo>
                            <a:pt x="22476" y="6123"/>
                          </a:moveTo>
                          <a:cubicBezTo>
                            <a:pt x="27663" y="6123"/>
                            <a:pt x="32458" y="9548"/>
                            <a:pt x="33893" y="14898"/>
                          </a:cubicBezTo>
                          <a:cubicBezTo>
                            <a:pt x="35589" y="21193"/>
                            <a:pt x="31838" y="27685"/>
                            <a:pt x="25542" y="29381"/>
                          </a:cubicBezTo>
                          <a:cubicBezTo>
                            <a:pt x="24513" y="29657"/>
                            <a:pt x="23479" y="29789"/>
                            <a:pt x="22463" y="29789"/>
                          </a:cubicBezTo>
                          <a:cubicBezTo>
                            <a:pt x="17229" y="29789"/>
                            <a:pt x="12447" y="26296"/>
                            <a:pt x="11026" y="20998"/>
                          </a:cubicBezTo>
                          <a:cubicBezTo>
                            <a:pt x="9037" y="13528"/>
                            <a:pt x="14680" y="6123"/>
                            <a:pt x="22476" y="6123"/>
                          </a:cubicBezTo>
                          <a:close/>
                          <a:moveTo>
                            <a:pt x="22502" y="1"/>
                          </a:moveTo>
                          <a:cubicBezTo>
                            <a:pt x="16291" y="1"/>
                            <a:pt x="10244" y="3224"/>
                            <a:pt x="6916" y="8961"/>
                          </a:cubicBezTo>
                          <a:cubicBezTo>
                            <a:pt x="1" y="20965"/>
                            <a:pt x="8776" y="35905"/>
                            <a:pt x="22443" y="35905"/>
                          </a:cubicBezTo>
                          <a:cubicBezTo>
                            <a:pt x="28576" y="35905"/>
                            <a:pt x="34643" y="32741"/>
                            <a:pt x="38003" y="26934"/>
                          </a:cubicBezTo>
                          <a:cubicBezTo>
                            <a:pt x="42961" y="18323"/>
                            <a:pt x="40026" y="7362"/>
                            <a:pt x="31446" y="2404"/>
                          </a:cubicBezTo>
                          <a:cubicBezTo>
                            <a:pt x="28626" y="774"/>
                            <a:pt x="25545" y="1"/>
                            <a:pt x="22502"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3" name="Google Shape;1279;p31">
                      <a:extLst>
                        <a:ext uri="{FF2B5EF4-FFF2-40B4-BE49-F238E27FC236}">
                          <a16:creationId xmlns="" xmlns:a16="http://schemas.microsoft.com/office/drawing/2014/main" id="{64416CE2-E616-82FF-B168-0E2B98F039E0}"/>
                        </a:ext>
                      </a:extLst>
                    </p:cNvPr>
                    <p:cNvSpPr/>
                    <p:nvPr/>
                  </p:nvSpPr>
                  <p:spPr>
                    <a:xfrm>
                      <a:off x="4387350" y="739600"/>
                      <a:ext cx="241425" cy="190900"/>
                    </a:xfrm>
                    <a:custGeom>
                      <a:avLst/>
                      <a:gdLst/>
                      <a:ahLst/>
                      <a:cxnLst/>
                      <a:rect l="l" t="t" r="r" b="b"/>
                      <a:pathLst>
                        <a:path w="9657" h="7636" extrusionOk="0">
                          <a:moveTo>
                            <a:pt x="3528" y="1"/>
                          </a:moveTo>
                          <a:cubicBezTo>
                            <a:pt x="2467" y="1"/>
                            <a:pt x="1421" y="546"/>
                            <a:pt x="849" y="1535"/>
                          </a:cubicBezTo>
                          <a:cubicBezTo>
                            <a:pt x="1" y="3003"/>
                            <a:pt x="490" y="4895"/>
                            <a:pt x="1991" y="5711"/>
                          </a:cubicBezTo>
                          <a:cubicBezTo>
                            <a:pt x="4274" y="6983"/>
                            <a:pt x="4861" y="7635"/>
                            <a:pt x="6166" y="7635"/>
                          </a:cubicBezTo>
                          <a:cubicBezTo>
                            <a:pt x="7210" y="7635"/>
                            <a:pt x="8254" y="7113"/>
                            <a:pt x="8808" y="6135"/>
                          </a:cubicBezTo>
                          <a:cubicBezTo>
                            <a:pt x="9656" y="4667"/>
                            <a:pt x="9167" y="2775"/>
                            <a:pt x="7699" y="1959"/>
                          </a:cubicBezTo>
                          <a:lnTo>
                            <a:pt x="5024" y="394"/>
                          </a:lnTo>
                          <a:cubicBezTo>
                            <a:pt x="4557" y="128"/>
                            <a:pt x="4041" y="1"/>
                            <a:pt x="3528"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4" name="Google Shape;1280;p31">
                      <a:extLst>
                        <a:ext uri="{FF2B5EF4-FFF2-40B4-BE49-F238E27FC236}">
                          <a16:creationId xmlns="" xmlns:a16="http://schemas.microsoft.com/office/drawing/2014/main" id="{3A2E9689-E93F-1FB2-6F4A-AE1110306912}"/>
                        </a:ext>
                      </a:extLst>
                    </p:cNvPr>
                    <p:cNvSpPr/>
                    <p:nvPr/>
                  </p:nvSpPr>
                  <p:spPr>
                    <a:xfrm>
                      <a:off x="4387350" y="1488475"/>
                      <a:ext cx="241425" cy="191250"/>
                    </a:xfrm>
                    <a:custGeom>
                      <a:avLst/>
                      <a:gdLst/>
                      <a:ahLst/>
                      <a:cxnLst/>
                      <a:rect l="l" t="t" r="r" b="b"/>
                      <a:pathLst>
                        <a:path w="9657" h="7650" extrusionOk="0">
                          <a:moveTo>
                            <a:pt x="6172" y="1"/>
                          </a:moveTo>
                          <a:cubicBezTo>
                            <a:pt x="5650" y="1"/>
                            <a:pt x="5120" y="135"/>
                            <a:pt x="4633" y="416"/>
                          </a:cubicBezTo>
                          <a:lnTo>
                            <a:pt x="1991" y="1949"/>
                          </a:lnTo>
                          <a:cubicBezTo>
                            <a:pt x="523" y="2798"/>
                            <a:pt x="1" y="4657"/>
                            <a:pt x="849" y="6125"/>
                          </a:cubicBezTo>
                          <a:cubicBezTo>
                            <a:pt x="1416" y="7106"/>
                            <a:pt x="2448" y="7649"/>
                            <a:pt x="3499" y="7649"/>
                          </a:cubicBezTo>
                          <a:cubicBezTo>
                            <a:pt x="4021" y="7649"/>
                            <a:pt x="4548" y="7515"/>
                            <a:pt x="5024" y="7234"/>
                          </a:cubicBezTo>
                          <a:lnTo>
                            <a:pt x="7699" y="5701"/>
                          </a:lnTo>
                          <a:cubicBezTo>
                            <a:pt x="9167" y="4853"/>
                            <a:pt x="9656" y="2993"/>
                            <a:pt x="8808" y="1525"/>
                          </a:cubicBezTo>
                          <a:cubicBezTo>
                            <a:pt x="8242" y="545"/>
                            <a:pt x="7223" y="1"/>
                            <a:pt x="6172"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5" name="Google Shape;1281;p31">
                      <a:extLst>
                        <a:ext uri="{FF2B5EF4-FFF2-40B4-BE49-F238E27FC236}">
                          <a16:creationId xmlns="" xmlns:a16="http://schemas.microsoft.com/office/drawing/2014/main" id="{B36A32BB-6F01-133C-7730-5C6CD74EE1DF}"/>
                        </a:ext>
                      </a:extLst>
                    </p:cNvPr>
                    <p:cNvSpPr/>
                    <p:nvPr/>
                  </p:nvSpPr>
                  <p:spPr>
                    <a:xfrm>
                      <a:off x="5080525" y="1843825"/>
                      <a:ext cx="153350" cy="230000"/>
                    </a:xfrm>
                    <a:custGeom>
                      <a:avLst/>
                      <a:gdLst/>
                      <a:ahLst/>
                      <a:cxnLst/>
                      <a:rect l="l" t="t" r="r" b="b"/>
                      <a:pathLst>
                        <a:path w="6134" h="9200" extrusionOk="0">
                          <a:moveTo>
                            <a:pt x="3067" y="1"/>
                          </a:moveTo>
                          <a:cubicBezTo>
                            <a:pt x="1371" y="1"/>
                            <a:pt x="1" y="1371"/>
                            <a:pt x="1" y="3067"/>
                          </a:cubicBezTo>
                          <a:lnTo>
                            <a:pt x="1" y="6133"/>
                          </a:lnTo>
                          <a:cubicBezTo>
                            <a:pt x="1" y="7829"/>
                            <a:pt x="1371" y="9199"/>
                            <a:pt x="3067" y="9199"/>
                          </a:cubicBezTo>
                          <a:cubicBezTo>
                            <a:pt x="4763" y="9199"/>
                            <a:pt x="6133" y="7829"/>
                            <a:pt x="6133" y="6133"/>
                          </a:cubicBezTo>
                          <a:lnTo>
                            <a:pt x="6133" y="3067"/>
                          </a:lnTo>
                          <a:cubicBezTo>
                            <a:pt x="6133" y="1371"/>
                            <a:pt x="4763" y="1"/>
                            <a:pt x="3067"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6" name="Google Shape;1282;p31">
                      <a:extLst>
                        <a:ext uri="{FF2B5EF4-FFF2-40B4-BE49-F238E27FC236}">
                          <a16:creationId xmlns="" xmlns:a16="http://schemas.microsoft.com/office/drawing/2014/main" id="{EF70131C-C194-A045-4C4A-714601FD2E15}"/>
                        </a:ext>
                      </a:extLst>
                    </p:cNvPr>
                    <p:cNvSpPr/>
                    <p:nvPr/>
                  </p:nvSpPr>
                  <p:spPr>
                    <a:xfrm>
                      <a:off x="5684825" y="1488475"/>
                      <a:ext cx="241400" cy="191450"/>
                    </a:xfrm>
                    <a:custGeom>
                      <a:avLst/>
                      <a:gdLst/>
                      <a:ahLst/>
                      <a:cxnLst/>
                      <a:rect l="l" t="t" r="r" b="b"/>
                      <a:pathLst>
                        <a:path w="9656" h="7658" extrusionOk="0">
                          <a:moveTo>
                            <a:pt x="3499" y="1"/>
                          </a:moveTo>
                          <a:cubicBezTo>
                            <a:pt x="2448" y="1"/>
                            <a:pt x="1415" y="545"/>
                            <a:pt x="848" y="1525"/>
                          </a:cubicBezTo>
                          <a:cubicBezTo>
                            <a:pt x="0" y="2993"/>
                            <a:pt x="489" y="4885"/>
                            <a:pt x="1990" y="5701"/>
                          </a:cubicBezTo>
                          <a:cubicBezTo>
                            <a:pt x="4273" y="6973"/>
                            <a:pt x="4860" y="7658"/>
                            <a:pt x="6165" y="7658"/>
                          </a:cubicBezTo>
                          <a:cubicBezTo>
                            <a:pt x="7209" y="7658"/>
                            <a:pt x="8253" y="7103"/>
                            <a:pt x="8807" y="6125"/>
                          </a:cubicBezTo>
                          <a:cubicBezTo>
                            <a:pt x="9656" y="4657"/>
                            <a:pt x="9166" y="2798"/>
                            <a:pt x="7698" y="1949"/>
                          </a:cubicBezTo>
                          <a:lnTo>
                            <a:pt x="5024" y="416"/>
                          </a:lnTo>
                          <a:cubicBezTo>
                            <a:pt x="4547" y="135"/>
                            <a:pt x="4021" y="1"/>
                            <a:pt x="349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7" name="Google Shape;1283;p31">
                      <a:extLst>
                        <a:ext uri="{FF2B5EF4-FFF2-40B4-BE49-F238E27FC236}">
                          <a16:creationId xmlns="" xmlns:a16="http://schemas.microsoft.com/office/drawing/2014/main" id="{F593FEB8-BFE8-F286-472C-7CAA2CBA2BCC}"/>
                        </a:ext>
                      </a:extLst>
                    </p:cNvPr>
                    <p:cNvSpPr/>
                    <p:nvPr/>
                  </p:nvSpPr>
                  <p:spPr>
                    <a:xfrm>
                      <a:off x="5684825" y="739600"/>
                      <a:ext cx="241400" cy="191500"/>
                    </a:xfrm>
                    <a:custGeom>
                      <a:avLst/>
                      <a:gdLst/>
                      <a:ahLst/>
                      <a:cxnLst/>
                      <a:rect l="l" t="t" r="r" b="b"/>
                      <a:pathLst>
                        <a:path w="9656" h="7660" extrusionOk="0">
                          <a:moveTo>
                            <a:pt x="6143" y="1"/>
                          </a:moveTo>
                          <a:cubicBezTo>
                            <a:pt x="5630" y="1"/>
                            <a:pt x="5110" y="128"/>
                            <a:pt x="4632" y="394"/>
                          </a:cubicBezTo>
                          <a:lnTo>
                            <a:pt x="1990" y="1959"/>
                          </a:lnTo>
                          <a:cubicBezTo>
                            <a:pt x="522" y="2775"/>
                            <a:pt x="0" y="4667"/>
                            <a:pt x="848" y="6135"/>
                          </a:cubicBezTo>
                          <a:cubicBezTo>
                            <a:pt x="1415" y="7116"/>
                            <a:pt x="2448" y="7659"/>
                            <a:pt x="3499" y="7659"/>
                          </a:cubicBezTo>
                          <a:cubicBezTo>
                            <a:pt x="4021" y="7659"/>
                            <a:pt x="4547" y="7525"/>
                            <a:pt x="5024" y="7244"/>
                          </a:cubicBezTo>
                          <a:lnTo>
                            <a:pt x="7698" y="5711"/>
                          </a:lnTo>
                          <a:cubicBezTo>
                            <a:pt x="9166" y="4863"/>
                            <a:pt x="9656" y="3003"/>
                            <a:pt x="8807" y="1535"/>
                          </a:cubicBezTo>
                          <a:cubicBezTo>
                            <a:pt x="8236" y="546"/>
                            <a:pt x="7204" y="1"/>
                            <a:pt x="6143"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8" name="Google Shape;1284;p31">
                      <a:extLst>
                        <a:ext uri="{FF2B5EF4-FFF2-40B4-BE49-F238E27FC236}">
                          <a16:creationId xmlns="" xmlns:a16="http://schemas.microsoft.com/office/drawing/2014/main" id="{7A53D639-8282-3D5F-A3D8-9300B2D8E182}"/>
                        </a:ext>
                      </a:extLst>
                    </p:cNvPr>
                    <p:cNvSpPr/>
                    <p:nvPr/>
                  </p:nvSpPr>
                  <p:spPr>
                    <a:xfrm>
                      <a:off x="5080525" y="345750"/>
                      <a:ext cx="153350" cy="230000"/>
                    </a:xfrm>
                    <a:custGeom>
                      <a:avLst/>
                      <a:gdLst/>
                      <a:ahLst/>
                      <a:cxnLst/>
                      <a:rect l="l" t="t" r="r" b="b"/>
                      <a:pathLst>
                        <a:path w="6134" h="9200" extrusionOk="0">
                          <a:moveTo>
                            <a:pt x="3067" y="1"/>
                          </a:moveTo>
                          <a:cubicBezTo>
                            <a:pt x="1371" y="1"/>
                            <a:pt x="1" y="1371"/>
                            <a:pt x="1" y="3067"/>
                          </a:cubicBezTo>
                          <a:lnTo>
                            <a:pt x="1" y="6133"/>
                          </a:lnTo>
                          <a:cubicBezTo>
                            <a:pt x="1" y="7830"/>
                            <a:pt x="1371" y="9200"/>
                            <a:pt x="3067" y="9200"/>
                          </a:cubicBezTo>
                          <a:cubicBezTo>
                            <a:pt x="4763" y="9200"/>
                            <a:pt x="6133" y="7830"/>
                            <a:pt x="6133" y="6133"/>
                          </a:cubicBezTo>
                          <a:lnTo>
                            <a:pt x="6133" y="3067"/>
                          </a:lnTo>
                          <a:cubicBezTo>
                            <a:pt x="6133" y="1371"/>
                            <a:pt x="4763" y="1"/>
                            <a:pt x="3067"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59" name="Google Shape;1285;p31">
                      <a:extLst>
                        <a:ext uri="{FF2B5EF4-FFF2-40B4-BE49-F238E27FC236}">
                          <a16:creationId xmlns="" xmlns:a16="http://schemas.microsoft.com/office/drawing/2014/main" id="{081B75AE-8D9B-D630-F63F-B275FCD0DCEE}"/>
                        </a:ext>
                      </a:extLst>
                    </p:cNvPr>
                    <p:cNvSpPr/>
                    <p:nvPr/>
                  </p:nvSpPr>
                  <p:spPr>
                    <a:xfrm>
                      <a:off x="5062600" y="4411400"/>
                      <a:ext cx="402050" cy="637625"/>
                    </a:xfrm>
                    <a:custGeom>
                      <a:avLst/>
                      <a:gdLst/>
                      <a:ahLst/>
                      <a:cxnLst/>
                      <a:rect l="l" t="t" r="r" b="b"/>
                      <a:pathLst>
                        <a:path w="16082" h="25505" extrusionOk="0">
                          <a:moveTo>
                            <a:pt x="8958" y="0"/>
                          </a:moveTo>
                          <a:cubicBezTo>
                            <a:pt x="7877" y="0"/>
                            <a:pt x="6824" y="585"/>
                            <a:pt x="6263" y="1616"/>
                          </a:cubicBezTo>
                          <a:lnTo>
                            <a:pt x="1077" y="11304"/>
                          </a:lnTo>
                          <a:cubicBezTo>
                            <a:pt x="0" y="13326"/>
                            <a:pt x="1468" y="15805"/>
                            <a:pt x="3784" y="15805"/>
                          </a:cubicBezTo>
                          <a:lnTo>
                            <a:pt x="7209" y="15805"/>
                          </a:lnTo>
                          <a:lnTo>
                            <a:pt x="4436" y="20992"/>
                          </a:lnTo>
                          <a:cubicBezTo>
                            <a:pt x="3621" y="22493"/>
                            <a:pt x="4175" y="24352"/>
                            <a:pt x="5676" y="25135"/>
                          </a:cubicBezTo>
                          <a:cubicBezTo>
                            <a:pt x="6139" y="25386"/>
                            <a:pt x="6632" y="25504"/>
                            <a:pt x="7118" y="25504"/>
                          </a:cubicBezTo>
                          <a:cubicBezTo>
                            <a:pt x="8207" y="25504"/>
                            <a:pt x="9255" y="24910"/>
                            <a:pt x="9819" y="23895"/>
                          </a:cubicBezTo>
                          <a:lnTo>
                            <a:pt x="15005" y="14207"/>
                          </a:lnTo>
                          <a:cubicBezTo>
                            <a:pt x="16082" y="12152"/>
                            <a:pt x="14614" y="9706"/>
                            <a:pt x="12298" y="9706"/>
                          </a:cubicBezTo>
                          <a:lnTo>
                            <a:pt x="8873" y="9706"/>
                          </a:lnTo>
                          <a:lnTo>
                            <a:pt x="11678" y="4519"/>
                          </a:lnTo>
                          <a:cubicBezTo>
                            <a:pt x="12461" y="3018"/>
                            <a:pt x="11906" y="1159"/>
                            <a:pt x="10406" y="376"/>
                          </a:cubicBezTo>
                          <a:cubicBezTo>
                            <a:pt x="9947" y="121"/>
                            <a:pt x="9449" y="0"/>
                            <a:pt x="8958"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60" name="Google Shape;1286;p31">
                      <a:extLst>
                        <a:ext uri="{FF2B5EF4-FFF2-40B4-BE49-F238E27FC236}">
                          <a16:creationId xmlns="" xmlns:a16="http://schemas.microsoft.com/office/drawing/2014/main" id="{554F2759-361D-4429-11A4-52205A96A204}"/>
                        </a:ext>
                      </a:extLst>
                    </p:cNvPr>
                    <p:cNvSpPr/>
                    <p:nvPr/>
                  </p:nvSpPr>
                  <p:spPr>
                    <a:xfrm>
                      <a:off x="1184900" y="1483375"/>
                      <a:ext cx="5224925" cy="3866300"/>
                    </a:xfrm>
                    <a:custGeom>
                      <a:avLst/>
                      <a:gdLst/>
                      <a:ahLst/>
                      <a:cxnLst/>
                      <a:rect l="l" t="t" r="r" b="b"/>
                      <a:pathLst>
                        <a:path w="208997" h="154652" extrusionOk="0">
                          <a:moveTo>
                            <a:pt x="48245" y="6133"/>
                          </a:moveTo>
                          <a:lnTo>
                            <a:pt x="46745" y="23813"/>
                          </a:lnTo>
                          <a:lnTo>
                            <a:pt x="24824" y="23813"/>
                          </a:lnTo>
                          <a:lnTo>
                            <a:pt x="29359" y="6133"/>
                          </a:lnTo>
                          <a:close/>
                          <a:moveTo>
                            <a:pt x="73395" y="6133"/>
                          </a:moveTo>
                          <a:lnTo>
                            <a:pt x="74896" y="23813"/>
                          </a:lnTo>
                          <a:lnTo>
                            <a:pt x="52877" y="23813"/>
                          </a:lnTo>
                          <a:lnTo>
                            <a:pt x="54411" y="6133"/>
                          </a:lnTo>
                          <a:close/>
                          <a:moveTo>
                            <a:pt x="98415" y="6133"/>
                          </a:moveTo>
                          <a:lnTo>
                            <a:pt x="102949" y="23813"/>
                          </a:lnTo>
                          <a:lnTo>
                            <a:pt x="81028" y="23813"/>
                          </a:lnTo>
                          <a:lnTo>
                            <a:pt x="79528" y="6133"/>
                          </a:lnTo>
                          <a:close/>
                          <a:moveTo>
                            <a:pt x="46223" y="29913"/>
                          </a:moveTo>
                          <a:lnTo>
                            <a:pt x="44722" y="47593"/>
                          </a:lnTo>
                          <a:lnTo>
                            <a:pt x="18757" y="47593"/>
                          </a:lnTo>
                          <a:lnTo>
                            <a:pt x="23259" y="29913"/>
                          </a:lnTo>
                          <a:close/>
                          <a:moveTo>
                            <a:pt x="75418" y="29913"/>
                          </a:moveTo>
                          <a:lnTo>
                            <a:pt x="76918" y="47593"/>
                          </a:lnTo>
                          <a:lnTo>
                            <a:pt x="50855" y="47593"/>
                          </a:lnTo>
                          <a:lnTo>
                            <a:pt x="52356" y="29913"/>
                          </a:lnTo>
                          <a:close/>
                          <a:moveTo>
                            <a:pt x="104515" y="29913"/>
                          </a:moveTo>
                          <a:lnTo>
                            <a:pt x="109049" y="47593"/>
                          </a:lnTo>
                          <a:lnTo>
                            <a:pt x="83051" y="47593"/>
                          </a:lnTo>
                          <a:lnTo>
                            <a:pt x="81550" y="29913"/>
                          </a:lnTo>
                          <a:close/>
                          <a:moveTo>
                            <a:pt x="44201" y="53725"/>
                          </a:moveTo>
                          <a:lnTo>
                            <a:pt x="42700" y="71373"/>
                          </a:lnTo>
                          <a:lnTo>
                            <a:pt x="12657" y="71373"/>
                          </a:lnTo>
                          <a:lnTo>
                            <a:pt x="17191" y="53725"/>
                          </a:lnTo>
                          <a:close/>
                          <a:moveTo>
                            <a:pt x="77440" y="53725"/>
                          </a:moveTo>
                          <a:lnTo>
                            <a:pt x="78941" y="71373"/>
                          </a:lnTo>
                          <a:lnTo>
                            <a:pt x="48833" y="71373"/>
                          </a:lnTo>
                          <a:lnTo>
                            <a:pt x="50333" y="53725"/>
                          </a:lnTo>
                          <a:close/>
                          <a:moveTo>
                            <a:pt x="110615" y="53693"/>
                          </a:moveTo>
                          <a:lnTo>
                            <a:pt x="115116" y="71373"/>
                          </a:lnTo>
                          <a:lnTo>
                            <a:pt x="85106" y="71373"/>
                          </a:lnTo>
                          <a:lnTo>
                            <a:pt x="83573" y="53693"/>
                          </a:lnTo>
                          <a:close/>
                          <a:moveTo>
                            <a:pt x="136123" y="68437"/>
                          </a:moveTo>
                          <a:cubicBezTo>
                            <a:pt x="136711" y="68437"/>
                            <a:pt x="137200" y="68926"/>
                            <a:pt x="137200" y="69546"/>
                          </a:cubicBezTo>
                          <a:lnTo>
                            <a:pt x="137200" y="77147"/>
                          </a:lnTo>
                          <a:cubicBezTo>
                            <a:pt x="133416" y="77603"/>
                            <a:pt x="130480" y="80833"/>
                            <a:pt x="130480" y="84714"/>
                          </a:cubicBezTo>
                          <a:lnTo>
                            <a:pt x="130480" y="91923"/>
                          </a:lnTo>
                          <a:lnTo>
                            <a:pt x="126696" y="91923"/>
                          </a:lnTo>
                          <a:lnTo>
                            <a:pt x="120694" y="68437"/>
                          </a:lnTo>
                          <a:close/>
                          <a:moveTo>
                            <a:pt x="142419" y="83214"/>
                          </a:moveTo>
                          <a:cubicBezTo>
                            <a:pt x="143234" y="83214"/>
                            <a:pt x="143920" y="83866"/>
                            <a:pt x="143920" y="84714"/>
                          </a:cubicBezTo>
                          <a:lnTo>
                            <a:pt x="143920" y="91923"/>
                          </a:lnTo>
                          <a:lnTo>
                            <a:pt x="136613" y="91923"/>
                          </a:lnTo>
                          <a:lnTo>
                            <a:pt x="136613" y="84714"/>
                          </a:lnTo>
                          <a:cubicBezTo>
                            <a:pt x="136613" y="83899"/>
                            <a:pt x="137298" y="83214"/>
                            <a:pt x="138113" y="83214"/>
                          </a:cubicBezTo>
                          <a:close/>
                          <a:moveTo>
                            <a:pt x="177714" y="45668"/>
                          </a:moveTo>
                          <a:cubicBezTo>
                            <a:pt x="180617" y="45668"/>
                            <a:pt x="182965" y="48050"/>
                            <a:pt x="182965" y="50953"/>
                          </a:cubicBezTo>
                          <a:lnTo>
                            <a:pt x="182965" y="77147"/>
                          </a:lnTo>
                          <a:cubicBezTo>
                            <a:pt x="179214" y="77603"/>
                            <a:pt x="176246" y="80833"/>
                            <a:pt x="176246" y="84714"/>
                          </a:cubicBezTo>
                          <a:lnTo>
                            <a:pt x="176246" y="91923"/>
                          </a:lnTo>
                          <a:lnTo>
                            <a:pt x="150052" y="91923"/>
                          </a:lnTo>
                          <a:lnTo>
                            <a:pt x="150052" y="84714"/>
                          </a:lnTo>
                          <a:cubicBezTo>
                            <a:pt x="150052" y="80833"/>
                            <a:pt x="147116" y="77603"/>
                            <a:pt x="143332" y="77147"/>
                          </a:cubicBezTo>
                          <a:lnTo>
                            <a:pt x="143332" y="69546"/>
                          </a:lnTo>
                          <a:cubicBezTo>
                            <a:pt x="143332" y="65566"/>
                            <a:pt x="140103" y="62304"/>
                            <a:pt x="136123" y="62304"/>
                          </a:cubicBezTo>
                          <a:lnTo>
                            <a:pt x="119128" y="62304"/>
                          </a:lnTo>
                          <a:lnTo>
                            <a:pt x="114855" y="45668"/>
                          </a:lnTo>
                          <a:close/>
                          <a:moveTo>
                            <a:pt x="188185" y="83214"/>
                          </a:moveTo>
                          <a:cubicBezTo>
                            <a:pt x="189000" y="83214"/>
                            <a:pt x="189685" y="83899"/>
                            <a:pt x="189685" y="84714"/>
                          </a:cubicBezTo>
                          <a:lnTo>
                            <a:pt x="189685" y="91923"/>
                          </a:lnTo>
                          <a:lnTo>
                            <a:pt x="182378" y="91923"/>
                          </a:lnTo>
                          <a:lnTo>
                            <a:pt x="182378" y="84714"/>
                          </a:lnTo>
                          <a:cubicBezTo>
                            <a:pt x="182378" y="83899"/>
                            <a:pt x="183063" y="83214"/>
                            <a:pt x="183879" y="83214"/>
                          </a:cubicBezTo>
                          <a:close/>
                          <a:moveTo>
                            <a:pt x="42178" y="77505"/>
                          </a:moveTo>
                          <a:lnTo>
                            <a:pt x="40678" y="95185"/>
                          </a:lnTo>
                          <a:lnTo>
                            <a:pt x="6557" y="95185"/>
                          </a:lnTo>
                          <a:lnTo>
                            <a:pt x="11091" y="77505"/>
                          </a:lnTo>
                          <a:close/>
                          <a:moveTo>
                            <a:pt x="79463" y="77505"/>
                          </a:moveTo>
                          <a:lnTo>
                            <a:pt x="80996" y="95185"/>
                          </a:lnTo>
                          <a:lnTo>
                            <a:pt x="46810" y="95185"/>
                          </a:lnTo>
                          <a:lnTo>
                            <a:pt x="48311" y="77505"/>
                          </a:lnTo>
                          <a:close/>
                          <a:moveTo>
                            <a:pt x="116682" y="77505"/>
                          </a:moveTo>
                          <a:lnTo>
                            <a:pt x="121216" y="95185"/>
                          </a:lnTo>
                          <a:lnTo>
                            <a:pt x="87128" y="95185"/>
                          </a:lnTo>
                          <a:lnTo>
                            <a:pt x="85595" y="77505"/>
                          </a:lnTo>
                          <a:close/>
                          <a:moveTo>
                            <a:pt x="202864" y="98023"/>
                          </a:moveTo>
                          <a:lnTo>
                            <a:pt x="202864" y="105102"/>
                          </a:lnTo>
                          <a:lnTo>
                            <a:pt x="123434" y="105102"/>
                          </a:lnTo>
                          <a:lnTo>
                            <a:pt x="123434" y="101155"/>
                          </a:lnTo>
                          <a:cubicBezTo>
                            <a:pt x="124609" y="100894"/>
                            <a:pt x="125652" y="100209"/>
                            <a:pt x="126435" y="99230"/>
                          </a:cubicBezTo>
                          <a:cubicBezTo>
                            <a:pt x="126729" y="98871"/>
                            <a:pt x="126957" y="98447"/>
                            <a:pt x="127120" y="98023"/>
                          </a:cubicBezTo>
                          <a:close/>
                          <a:moveTo>
                            <a:pt x="101024" y="101285"/>
                          </a:moveTo>
                          <a:lnTo>
                            <a:pt x="101024" y="148519"/>
                          </a:lnTo>
                          <a:lnTo>
                            <a:pt x="94664" y="148519"/>
                          </a:lnTo>
                          <a:lnTo>
                            <a:pt x="94664" y="101285"/>
                          </a:lnTo>
                          <a:close/>
                          <a:moveTo>
                            <a:pt x="29032" y="1"/>
                          </a:moveTo>
                          <a:cubicBezTo>
                            <a:pt x="26423" y="1"/>
                            <a:pt x="24139" y="1762"/>
                            <a:pt x="23487" y="4306"/>
                          </a:cubicBezTo>
                          <a:lnTo>
                            <a:pt x="392" y="94631"/>
                          </a:lnTo>
                          <a:cubicBezTo>
                            <a:pt x="1" y="96262"/>
                            <a:pt x="327" y="97925"/>
                            <a:pt x="1338" y="99230"/>
                          </a:cubicBezTo>
                          <a:cubicBezTo>
                            <a:pt x="2382" y="100535"/>
                            <a:pt x="3915" y="101285"/>
                            <a:pt x="5579" y="101285"/>
                          </a:cubicBezTo>
                          <a:lnTo>
                            <a:pt x="17844" y="101285"/>
                          </a:lnTo>
                          <a:lnTo>
                            <a:pt x="17844" y="124119"/>
                          </a:lnTo>
                          <a:cubicBezTo>
                            <a:pt x="17844" y="125815"/>
                            <a:pt x="19214" y="127185"/>
                            <a:pt x="20877" y="127185"/>
                          </a:cubicBezTo>
                          <a:cubicBezTo>
                            <a:pt x="22574" y="127185"/>
                            <a:pt x="23944" y="125815"/>
                            <a:pt x="23944" y="124119"/>
                          </a:cubicBezTo>
                          <a:lnTo>
                            <a:pt x="23944" y="101285"/>
                          </a:lnTo>
                          <a:lnTo>
                            <a:pt x="30305" y="101285"/>
                          </a:lnTo>
                          <a:lnTo>
                            <a:pt x="30305" y="148519"/>
                          </a:lnTo>
                          <a:lnTo>
                            <a:pt x="23944" y="148519"/>
                          </a:lnTo>
                          <a:lnTo>
                            <a:pt x="23944" y="138407"/>
                          </a:lnTo>
                          <a:cubicBezTo>
                            <a:pt x="23944" y="136710"/>
                            <a:pt x="22574" y="135340"/>
                            <a:pt x="20877" y="135340"/>
                          </a:cubicBezTo>
                          <a:cubicBezTo>
                            <a:pt x="19214" y="135340"/>
                            <a:pt x="17844" y="136710"/>
                            <a:pt x="17844" y="138407"/>
                          </a:cubicBezTo>
                          <a:lnTo>
                            <a:pt x="17844" y="150345"/>
                          </a:lnTo>
                          <a:cubicBezTo>
                            <a:pt x="17844" y="152727"/>
                            <a:pt x="19768" y="154651"/>
                            <a:pt x="22150" y="154651"/>
                          </a:cubicBezTo>
                          <a:lnTo>
                            <a:pt x="32131" y="154651"/>
                          </a:lnTo>
                          <a:cubicBezTo>
                            <a:pt x="34480" y="154651"/>
                            <a:pt x="36437" y="152727"/>
                            <a:pt x="36437" y="150345"/>
                          </a:cubicBezTo>
                          <a:lnTo>
                            <a:pt x="36437" y="101285"/>
                          </a:lnTo>
                          <a:lnTo>
                            <a:pt x="88564" y="101285"/>
                          </a:lnTo>
                          <a:lnTo>
                            <a:pt x="88564" y="150345"/>
                          </a:lnTo>
                          <a:cubicBezTo>
                            <a:pt x="88564" y="152727"/>
                            <a:pt x="90488" y="154651"/>
                            <a:pt x="92869" y="154651"/>
                          </a:cubicBezTo>
                          <a:lnTo>
                            <a:pt x="102851" y="154651"/>
                          </a:lnTo>
                          <a:cubicBezTo>
                            <a:pt x="105200" y="154651"/>
                            <a:pt x="107157" y="152727"/>
                            <a:pt x="107157" y="150345"/>
                          </a:cubicBezTo>
                          <a:lnTo>
                            <a:pt x="107157" y="101285"/>
                          </a:lnTo>
                          <a:lnTo>
                            <a:pt x="117302" y="101285"/>
                          </a:lnTo>
                          <a:lnTo>
                            <a:pt x="117302" y="105982"/>
                          </a:lnTo>
                          <a:cubicBezTo>
                            <a:pt x="117302" y="108853"/>
                            <a:pt x="119650" y="111202"/>
                            <a:pt x="122553" y="111202"/>
                          </a:cubicBezTo>
                          <a:lnTo>
                            <a:pt x="125489" y="111202"/>
                          </a:lnTo>
                          <a:lnTo>
                            <a:pt x="125489" y="149400"/>
                          </a:lnTo>
                          <a:cubicBezTo>
                            <a:pt x="125489" y="152303"/>
                            <a:pt x="127838" y="154651"/>
                            <a:pt x="130741" y="154651"/>
                          </a:cubicBezTo>
                          <a:lnTo>
                            <a:pt x="195557" y="154651"/>
                          </a:lnTo>
                          <a:cubicBezTo>
                            <a:pt x="198460" y="154651"/>
                            <a:pt x="200809" y="152303"/>
                            <a:pt x="200809" y="149400"/>
                          </a:cubicBezTo>
                          <a:lnTo>
                            <a:pt x="200809" y="138929"/>
                          </a:lnTo>
                          <a:cubicBezTo>
                            <a:pt x="200809" y="137232"/>
                            <a:pt x="199439" y="135862"/>
                            <a:pt x="197742" y="135862"/>
                          </a:cubicBezTo>
                          <a:cubicBezTo>
                            <a:pt x="196046" y="135862"/>
                            <a:pt x="194676" y="137232"/>
                            <a:pt x="194676" y="138929"/>
                          </a:cubicBezTo>
                          <a:lnTo>
                            <a:pt x="194676" y="148519"/>
                          </a:lnTo>
                          <a:lnTo>
                            <a:pt x="131622" y="148519"/>
                          </a:lnTo>
                          <a:lnTo>
                            <a:pt x="131622" y="111202"/>
                          </a:lnTo>
                          <a:lnTo>
                            <a:pt x="194676" y="111202"/>
                          </a:lnTo>
                          <a:lnTo>
                            <a:pt x="194676" y="124641"/>
                          </a:lnTo>
                          <a:cubicBezTo>
                            <a:pt x="194676" y="126337"/>
                            <a:pt x="196046" y="127707"/>
                            <a:pt x="197742" y="127707"/>
                          </a:cubicBezTo>
                          <a:cubicBezTo>
                            <a:pt x="199439" y="127707"/>
                            <a:pt x="200809" y="126337"/>
                            <a:pt x="200809" y="124641"/>
                          </a:cubicBezTo>
                          <a:lnTo>
                            <a:pt x="200809" y="111202"/>
                          </a:lnTo>
                          <a:lnTo>
                            <a:pt x="203744" y="111202"/>
                          </a:lnTo>
                          <a:cubicBezTo>
                            <a:pt x="206648" y="111202"/>
                            <a:pt x="208996" y="108853"/>
                            <a:pt x="208996" y="105982"/>
                          </a:cubicBezTo>
                          <a:lnTo>
                            <a:pt x="208996" y="97142"/>
                          </a:lnTo>
                          <a:cubicBezTo>
                            <a:pt x="208996" y="94272"/>
                            <a:pt x="206648" y="91923"/>
                            <a:pt x="203777" y="91923"/>
                          </a:cubicBezTo>
                          <a:lnTo>
                            <a:pt x="195818" y="91923"/>
                          </a:lnTo>
                          <a:lnTo>
                            <a:pt x="195818" y="84714"/>
                          </a:lnTo>
                          <a:cubicBezTo>
                            <a:pt x="195818" y="80833"/>
                            <a:pt x="192882" y="77603"/>
                            <a:pt x="189098" y="77147"/>
                          </a:cubicBezTo>
                          <a:lnTo>
                            <a:pt x="189098" y="50920"/>
                          </a:lnTo>
                          <a:cubicBezTo>
                            <a:pt x="189098" y="44657"/>
                            <a:pt x="183977" y="39568"/>
                            <a:pt x="177714" y="39568"/>
                          </a:cubicBezTo>
                          <a:lnTo>
                            <a:pt x="113289" y="39568"/>
                          </a:lnTo>
                          <a:lnTo>
                            <a:pt x="104286" y="4306"/>
                          </a:lnTo>
                          <a:cubicBezTo>
                            <a:pt x="103634" y="1762"/>
                            <a:pt x="101351" y="1"/>
                            <a:pt x="9874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grpSp>
            </p:grpSp>
          </p:grpSp>
          <p:grpSp>
            <p:nvGrpSpPr>
              <p:cNvPr id="13" name="Google Shape;1287;p31">
                <a:extLst>
                  <a:ext uri="{FF2B5EF4-FFF2-40B4-BE49-F238E27FC236}">
                    <a16:creationId xmlns="" xmlns:a16="http://schemas.microsoft.com/office/drawing/2014/main" id="{87B8FAE6-CA3A-B823-8A4F-26567DB7AD95}"/>
                  </a:ext>
                </a:extLst>
              </p:cNvPr>
              <p:cNvGrpSpPr/>
              <p:nvPr/>
            </p:nvGrpSpPr>
            <p:grpSpPr>
              <a:xfrm>
                <a:off x="9434292" y="1966477"/>
                <a:ext cx="1767812" cy="1871653"/>
                <a:chOff x="9434292" y="1966477"/>
                <a:chExt cx="1767812" cy="1871653"/>
              </a:xfrm>
            </p:grpSpPr>
            <p:sp>
              <p:nvSpPr>
                <p:cNvPr id="40" name="Google Shape;1290;p31">
                  <a:extLst>
                    <a:ext uri="{FF2B5EF4-FFF2-40B4-BE49-F238E27FC236}">
                      <a16:creationId xmlns="" xmlns:a16="http://schemas.microsoft.com/office/drawing/2014/main" id="{653CB247-6498-B612-7E49-E0F770B698DF}"/>
                    </a:ext>
                  </a:extLst>
                </p:cNvPr>
                <p:cNvSpPr txBox="1"/>
                <p:nvPr/>
              </p:nvSpPr>
              <p:spPr>
                <a:xfrm>
                  <a:off x="9434292" y="3499616"/>
                  <a:ext cx="1767812" cy="338514"/>
                </a:xfrm>
                <a:prstGeom prst="rect">
                  <a:avLst/>
                </a:prstGeom>
                <a:noFill/>
                <a:ln>
                  <a:noFill/>
                </a:ln>
              </p:spPr>
              <p:txBody>
                <a:bodyPr spcFirstLastPara="1" wrap="square" lIns="108000" tIns="45700" rIns="108000" bIns="45700" anchor="t" anchorCtr="0">
                  <a:spAutoFit/>
                </a:bodyPr>
                <a:lstStyle/>
                <a:p>
                  <a:pPr marL="0" marR="0" lvl="0" indent="0" algn="ctr" rtl="0">
                    <a:spcBef>
                      <a:spcPts val="0"/>
                    </a:spcBef>
                    <a:spcAft>
                      <a:spcPts val="0"/>
                    </a:spcAft>
                    <a:buNone/>
                  </a:pPr>
                  <a:r>
                    <a:rPr lang="mk-MK" sz="1600" b="1" dirty="0">
                      <a:solidFill>
                        <a:srgbClr val="0C0C0C"/>
                      </a:solidFill>
                      <a:latin typeface="Calibri" panose="020F0502020204030204" pitchFamily="34" charset="0"/>
                      <a:ea typeface="Lora"/>
                      <a:cs typeface="Calibri" panose="020F0502020204030204" pitchFamily="34" charset="0"/>
                      <a:sym typeface="Lora"/>
                    </a:rPr>
                    <a:t>Енергија ветра</a:t>
                  </a:r>
                  <a:endParaRPr sz="1600" b="1" dirty="0">
                    <a:solidFill>
                      <a:srgbClr val="0C0C0C"/>
                    </a:solidFill>
                    <a:latin typeface="Calibri" panose="020F0502020204030204" pitchFamily="34" charset="0"/>
                    <a:ea typeface="Lora"/>
                    <a:cs typeface="Calibri" panose="020F0502020204030204" pitchFamily="34" charset="0"/>
                    <a:sym typeface="Lora"/>
                  </a:endParaRPr>
                </a:p>
              </p:txBody>
            </p:sp>
            <p:grpSp>
              <p:nvGrpSpPr>
                <p:cNvPr id="41" name="Google Shape;1291;p31">
                  <a:extLst>
                    <a:ext uri="{FF2B5EF4-FFF2-40B4-BE49-F238E27FC236}">
                      <a16:creationId xmlns="" xmlns:a16="http://schemas.microsoft.com/office/drawing/2014/main" id="{BC0F6D8D-9462-06A8-6832-BF258E70D890}"/>
                    </a:ext>
                  </a:extLst>
                </p:cNvPr>
                <p:cNvGrpSpPr/>
                <p:nvPr/>
              </p:nvGrpSpPr>
              <p:grpSpPr>
                <a:xfrm>
                  <a:off x="9878799" y="1966477"/>
                  <a:ext cx="904573" cy="1501406"/>
                  <a:chOff x="9828263" y="1966477"/>
                  <a:chExt cx="904573" cy="1501406"/>
                </a:xfrm>
              </p:grpSpPr>
              <p:sp>
                <p:nvSpPr>
                  <p:cNvPr id="42" name="Google Shape;1292;p31">
                    <a:extLst>
                      <a:ext uri="{FF2B5EF4-FFF2-40B4-BE49-F238E27FC236}">
                        <a16:creationId xmlns="" xmlns:a16="http://schemas.microsoft.com/office/drawing/2014/main" id="{6F1636AB-0C76-4B10-37D8-49893A6F8537}"/>
                      </a:ext>
                    </a:extLst>
                  </p:cNvPr>
                  <p:cNvSpPr/>
                  <p:nvPr/>
                </p:nvSpPr>
                <p:spPr>
                  <a:xfrm rot="10800000">
                    <a:off x="9828263" y="1966477"/>
                    <a:ext cx="904573" cy="1501406"/>
                  </a:xfrm>
                  <a:custGeom>
                    <a:avLst/>
                    <a:gdLst/>
                    <a:ahLst/>
                    <a:cxnLst/>
                    <a:rect l="l" t="t" r="r" b="b"/>
                    <a:pathLst>
                      <a:path w="1957642" h="3249282" extrusionOk="0">
                        <a:moveTo>
                          <a:pt x="1047232" y="5654"/>
                        </a:moveTo>
                        <a:lnTo>
                          <a:pt x="1030640" y="5654"/>
                        </a:lnTo>
                        <a:lnTo>
                          <a:pt x="1048024" y="0"/>
                        </a:lnTo>
                        <a:close/>
                        <a:moveTo>
                          <a:pt x="1160845" y="2127215"/>
                        </a:moveTo>
                        <a:lnTo>
                          <a:pt x="1196036" y="2120110"/>
                        </a:lnTo>
                        <a:lnTo>
                          <a:pt x="1237844" y="2120446"/>
                        </a:lnTo>
                        <a:cubicBezTo>
                          <a:pt x="1308896" y="2116324"/>
                          <a:pt x="1283850" y="2108399"/>
                          <a:pt x="1296213" y="2029106"/>
                        </a:cubicBezTo>
                        <a:cubicBezTo>
                          <a:pt x="1327247" y="1916021"/>
                          <a:pt x="1321193" y="1914210"/>
                          <a:pt x="1397562" y="1825853"/>
                        </a:cubicBezTo>
                        <a:cubicBezTo>
                          <a:pt x="1565052" y="1691460"/>
                          <a:pt x="1777778" y="1397289"/>
                          <a:pt x="1777778" y="1099228"/>
                        </a:cubicBezTo>
                        <a:cubicBezTo>
                          <a:pt x="1777778" y="658937"/>
                          <a:pt x="1421136" y="301944"/>
                          <a:pt x="980978" y="301427"/>
                        </a:cubicBezTo>
                        <a:lnTo>
                          <a:pt x="980978" y="301625"/>
                        </a:lnTo>
                        <a:lnTo>
                          <a:pt x="978823" y="301459"/>
                        </a:lnTo>
                        <a:lnTo>
                          <a:pt x="976666" y="301625"/>
                        </a:lnTo>
                        <a:lnTo>
                          <a:pt x="976666" y="301427"/>
                        </a:lnTo>
                        <a:cubicBezTo>
                          <a:pt x="536507" y="301944"/>
                          <a:pt x="179865" y="658937"/>
                          <a:pt x="179865" y="1099228"/>
                        </a:cubicBezTo>
                        <a:cubicBezTo>
                          <a:pt x="179865" y="1397289"/>
                          <a:pt x="392591" y="1691460"/>
                          <a:pt x="560081" y="1825853"/>
                        </a:cubicBezTo>
                        <a:cubicBezTo>
                          <a:pt x="636451" y="1914210"/>
                          <a:pt x="630396" y="1916021"/>
                          <a:pt x="661430" y="2029106"/>
                        </a:cubicBezTo>
                        <a:cubicBezTo>
                          <a:pt x="673794" y="2108399"/>
                          <a:pt x="648747" y="2116324"/>
                          <a:pt x="719799" y="2120446"/>
                        </a:cubicBezTo>
                        <a:lnTo>
                          <a:pt x="770760" y="2120037"/>
                        </a:lnTo>
                        <a:lnTo>
                          <a:pt x="806315" y="2127215"/>
                        </a:lnTo>
                        <a:close/>
                        <a:moveTo>
                          <a:pt x="1319520" y="2263042"/>
                        </a:moveTo>
                        <a:lnTo>
                          <a:pt x="978823" y="2261822"/>
                        </a:lnTo>
                        <a:lnTo>
                          <a:pt x="638123" y="2263042"/>
                        </a:lnTo>
                        <a:cubicBezTo>
                          <a:pt x="577778" y="2263042"/>
                          <a:pt x="547241" y="2240386"/>
                          <a:pt x="513100" y="2169534"/>
                        </a:cubicBezTo>
                        <a:cubicBezTo>
                          <a:pt x="499969" y="2077754"/>
                          <a:pt x="526938" y="2040759"/>
                          <a:pt x="465828" y="1970355"/>
                        </a:cubicBezTo>
                        <a:cubicBezTo>
                          <a:pt x="260705" y="1805868"/>
                          <a:pt x="0" y="1445504"/>
                          <a:pt x="0" y="1080372"/>
                        </a:cubicBezTo>
                        <a:cubicBezTo>
                          <a:pt x="0" y="540796"/>
                          <a:pt x="437413" y="103385"/>
                          <a:pt x="976988" y="103385"/>
                        </a:cubicBezTo>
                        <a:lnTo>
                          <a:pt x="978823" y="103526"/>
                        </a:lnTo>
                        <a:lnTo>
                          <a:pt x="980656" y="103385"/>
                        </a:lnTo>
                        <a:cubicBezTo>
                          <a:pt x="1520231" y="103385"/>
                          <a:pt x="1957642" y="540796"/>
                          <a:pt x="1957642" y="1080372"/>
                        </a:cubicBezTo>
                        <a:cubicBezTo>
                          <a:pt x="1957642" y="1445504"/>
                          <a:pt x="1696938" y="1805868"/>
                          <a:pt x="1491816" y="1970355"/>
                        </a:cubicBezTo>
                        <a:cubicBezTo>
                          <a:pt x="1430706" y="2040759"/>
                          <a:pt x="1457674" y="2077754"/>
                          <a:pt x="1444543" y="2169534"/>
                        </a:cubicBezTo>
                        <a:cubicBezTo>
                          <a:pt x="1410403" y="2240386"/>
                          <a:pt x="1379867" y="2263042"/>
                          <a:pt x="1319520" y="2263042"/>
                        </a:cubicBezTo>
                        <a:close/>
                        <a:moveTo>
                          <a:pt x="1407452" y="2485514"/>
                        </a:moveTo>
                        <a:lnTo>
                          <a:pt x="558453" y="2485514"/>
                        </a:lnTo>
                        <a:cubicBezTo>
                          <a:pt x="521377" y="2485514"/>
                          <a:pt x="491321" y="2455458"/>
                          <a:pt x="491321" y="2418383"/>
                        </a:cubicBezTo>
                        <a:lnTo>
                          <a:pt x="491321" y="2388750"/>
                        </a:lnTo>
                        <a:cubicBezTo>
                          <a:pt x="491321" y="2351675"/>
                          <a:pt x="521377" y="2321619"/>
                          <a:pt x="558453" y="2321619"/>
                        </a:cubicBezTo>
                        <a:lnTo>
                          <a:pt x="1407452" y="2321619"/>
                        </a:lnTo>
                        <a:cubicBezTo>
                          <a:pt x="1444528" y="2321619"/>
                          <a:pt x="1474583" y="2351675"/>
                          <a:pt x="1474583" y="2388750"/>
                        </a:cubicBezTo>
                        <a:lnTo>
                          <a:pt x="1474583" y="2418383"/>
                        </a:lnTo>
                        <a:cubicBezTo>
                          <a:pt x="1474583" y="2455458"/>
                          <a:pt x="1444528" y="2485514"/>
                          <a:pt x="1407452" y="2485514"/>
                        </a:cubicBezTo>
                        <a:close/>
                        <a:moveTo>
                          <a:pt x="1374676" y="2707334"/>
                        </a:moveTo>
                        <a:lnTo>
                          <a:pt x="591228" y="2707334"/>
                        </a:lnTo>
                        <a:cubicBezTo>
                          <a:pt x="554153" y="2707334"/>
                          <a:pt x="524097" y="2677278"/>
                          <a:pt x="524097" y="2640203"/>
                        </a:cubicBezTo>
                        <a:lnTo>
                          <a:pt x="524097" y="2610570"/>
                        </a:lnTo>
                        <a:cubicBezTo>
                          <a:pt x="524097" y="2573495"/>
                          <a:pt x="554153" y="2543440"/>
                          <a:pt x="591228" y="2543440"/>
                        </a:cubicBezTo>
                        <a:lnTo>
                          <a:pt x="1374676" y="2543440"/>
                        </a:lnTo>
                        <a:cubicBezTo>
                          <a:pt x="1411752" y="2543440"/>
                          <a:pt x="1441808" y="2573495"/>
                          <a:pt x="1441808" y="2610570"/>
                        </a:cubicBezTo>
                        <a:lnTo>
                          <a:pt x="1441808" y="2640203"/>
                        </a:lnTo>
                        <a:cubicBezTo>
                          <a:pt x="1441808" y="2677278"/>
                          <a:pt x="1411752" y="2707334"/>
                          <a:pt x="1374676" y="2707334"/>
                        </a:cubicBezTo>
                        <a:close/>
                        <a:moveTo>
                          <a:pt x="1341902" y="2929154"/>
                        </a:moveTo>
                        <a:lnTo>
                          <a:pt x="624004" y="2929154"/>
                        </a:lnTo>
                        <a:cubicBezTo>
                          <a:pt x="586929" y="2929154"/>
                          <a:pt x="556873" y="2899098"/>
                          <a:pt x="556873" y="2862023"/>
                        </a:cubicBezTo>
                        <a:lnTo>
                          <a:pt x="556873" y="2832390"/>
                        </a:lnTo>
                        <a:cubicBezTo>
                          <a:pt x="556873" y="2795315"/>
                          <a:pt x="586929" y="2765259"/>
                          <a:pt x="624004" y="2765259"/>
                        </a:cubicBezTo>
                        <a:lnTo>
                          <a:pt x="1341902" y="2765259"/>
                        </a:lnTo>
                        <a:cubicBezTo>
                          <a:pt x="1378978" y="2765259"/>
                          <a:pt x="1409033" y="2795315"/>
                          <a:pt x="1409033" y="2832390"/>
                        </a:cubicBezTo>
                        <a:lnTo>
                          <a:pt x="1409033" y="2862023"/>
                        </a:lnTo>
                        <a:cubicBezTo>
                          <a:pt x="1409033" y="2899098"/>
                          <a:pt x="1378978" y="2929154"/>
                          <a:pt x="1341902" y="2929154"/>
                        </a:cubicBezTo>
                        <a:close/>
                        <a:moveTo>
                          <a:pt x="982953" y="3249282"/>
                        </a:moveTo>
                        <a:cubicBezTo>
                          <a:pt x="783838" y="3249282"/>
                          <a:pt x="622424" y="3190586"/>
                          <a:pt x="622424" y="3118181"/>
                        </a:cubicBezTo>
                        <a:lnTo>
                          <a:pt x="622424" y="2987080"/>
                        </a:lnTo>
                        <a:lnTo>
                          <a:pt x="1343482" y="2987080"/>
                        </a:lnTo>
                        <a:lnTo>
                          <a:pt x="1343482" y="3118181"/>
                        </a:lnTo>
                        <a:cubicBezTo>
                          <a:pt x="1343482" y="3190586"/>
                          <a:pt x="1182068" y="3249282"/>
                          <a:pt x="982953" y="324928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43" name="Google Shape;1293;p31">
                    <a:extLst>
                      <a:ext uri="{FF2B5EF4-FFF2-40B4-BE49-F238E27FC236}">
                        <a16:creationId xmlns="" xmlns:a16="http://schemas.microsoft.com/office/drawing/2014/main" id="{9FA352A2-F264-C40E-1BA2-8036359DF784}"/>
                      </a:ext>
                    </a:extLst>
                  </p:cNvPr>
                  <p:cNvGrpSpPr/>
                  <p:nvPr/>
                </p:nvGrpSpPr>
                <p:grpSpPr>
                  <a:xfrm>
                    <a:off x="9934337" y="2610636"/>
                    <a:ext cx="692424" cy="533067"/>
                    <a:chOff x="1171050" y="823650"/>
                    <a:chExt cx="5258325" cy="4048150"/>
                  </a:xfrm>
                </p:grpSpPr>
                <p:sp>
                  <p:nvSpPr>
                    <p:cNvPr id="44" name="Google Shape;1294;p31">
                      <a:extLst>
                        <a:ext uri="{FF2B5EF4-FFF2-40B4-BE49-F238E27FC236}">
                          <a16:creationId xmlns="" xmlns:a16="http://schemas.microsoft.com/office/drawing/2014/main" id="{B564707C-E9D8-6F7D-1DF5-515F67C14E1C}"/>
                        </a:ext>
                      </a:extLst>
                    </p:cNvPr>
                    <p:cNvSpPr/>
                    <p:nvPr/>
                  </p:nvSpPr>
                  <p:spPr>
                    <a:xfrm>
                      <a:off x="1171050" y="823650"/>
                      <a:ext cx="5258325" cy="4048150"/>
                    </a:xfrm>
                    <a:custGeom>
                      <a:avLst/>
                      <a:gdLst/>
                      <a:ahLst/>
                      <a:cxnLst/>
                      <a:rect l="l" t="t" r="r" b="b"/>
                      <a:pathLst>
                        <a:path w="210333" h="161926" extrusionOk="0">
                          <a:moveTo>
                            <a:pt x="161371" y="6133"/>
                          </a:moveTo>
                          <a:cubicBezTo>
                            <a:pt x="162153" y="6133"/>
                            <a:pt x="162838" y="6655"/>
                            <a:pt x="163034" y="7437"/>
                          </a:cubicBezTo>
                          <a:lnTo>
                            <a:pt x="169852" y="36502"/>
                          </a:lnTo>
                          <a:cubicBezTo>
                            <a:pt x="169917" y="36697"/>
                            <a:pt x="169884" y="36926"/>
                            <a:pt x="169754" y="37089"/>
                          </a:cubicBezTo>
                          <a:lnTo>
                            <a:pt x="164959" y="44070"/>
                          </a:lnTo>
                          <a:cubicBezTo>
                            <a:pt x="163813" y="43682"/>
                            <a:pt x="162610" y="43486"/>
                            <a:pt x="161408" y="43486"/>
                          </a:cubicBezTo>
                          <a:cubicBezTo>
                            <a:pt x="160180" y="43486"/>
                            <a:pt x="158952" y="43690"/>
                            <a:pt x="157782" y="44102"/>
                          </a:cubicBezTo>
                          <a:lnTo>
                            <a:pt x="152987" y="37121"/>
                          </a:lnTo>
                          <a:cubicBezTo>
                            <a:pt x="152857" y="36926"/>
                            <a:pt x="152824" y="36697"/>
                            <a:pt x="152889" y="36502"/>
                          </a:cubicBezTo>
                          <a:lnTo>
                            <a:pt x="159707" y="7437"/>
                          </a:lnTo>
                          <a:cubicBezTo>
                            <a:pt x="159903" y="6655"/>
                            <a:pt x="160588" y="6133"/>
                            <a:pt x="161371" y="6133"/>
                          </a:cubicBezTo>
                          <a:close/>
                          <a:moveTo>
                            <a:pt x="161409" y="49611"/>
                          </a:moveTo>
                          <a:cubicBezTo>
                            <a:pt x="163806" y="49611"/>
                            <a:pt x="165864" y="51413"/>
                            <a:pt x="166166" y="53855"/>
                          </a:cubicBezTo>
                          <a:cubicBezTo>
                            <a:pt x="166166" y="53855"/>
                            <a:pt x="166166" y="53888"/>
                            <a:pt x="166166" y="53888"/>
                          </a:cubicBezTo>
                          <a:cubicBezTo>
                            <a:pt x="166166" y="53921"/>
                            <a:pt x="166166" y="53921"/>
                            <a:pt x="166166" y="53953"/>
                          </a:cubicBezTo>
                          <a:cubicBezTo>
                            <a:pt x="166427" y="56563"/>
                            <a:pt x="164535" y="58912"/>
                            <a:pt x="161925" y="59205"/>
                          </a:cubicBezTo>
                          <a:cubicBezTo>
                            <a:pt x="161726" y="59230"/>
                            <a:pt x="161528" y="59242"/>
                            <a:pt x="161333" y="59242"/>
                          </a:cubicBezTo>
                          <a:cubicBezTo>
                            <a:pt x="158935" y="59242"/>
                            <a:pt x="156877" y="57440"/>
                            <a:pt x="156575" y="54997"/>
                          </a:cubicBezTo>
                          <a:cubicBezTo>
                            <a:pt x="156282" y="52355"/>
                            <a:pt x="158174" y="49941"/>
                            <a:pt x="160816" y="49647"/>
                          </a:cubicBezTo>
                          <a:cubicBezTo>
                            <a:pt x="161015" y="49623"/>
                            <a:pt x="161213" y="49611"/>
                            <a:pt x="161409" y="49611"/>
                          </a:cubicBezTo>
                          <a:close/>
                          <a:moveTo>
                            <a:pt x="48963" y="35784"/>
                          </a:moveTo>
                          <a:cubicBezTo>
                            <a:pt x="49745" y="35784"/>
                            <a:pt x="50430" y="36339"/>
                            <a:pt x="50626" y="37121"/>
                          </a:cubicBezTo>
                          <a:lnTo>
                            <a:pt x="57444" y="66186"/>
                          </a:lnTo>
                          <a:cubicBezTo>
                            <a:pt x="57509" y="66381"/>
                            <a:pt x="57476" y="66610"/>
                            <a:pt x="57346" y="66773"/>
                          </a:cubicBezTo>
                          <a:lnTo>
                            <a:pt x="52551" y="73754"/>
                          </a:lnTo>
                          <a:cubicBezTo>
                            <a:pt x="51397" y="73358"/>
                            <a:pt x="50186" y="73154"/>
                            <a:pt x="48962" y="73154"/>
                          </a:cubicBezTo>
                          <a:cubicBezTo>
                            <a:pt x="47763" y="73154"/>
                            <a:pt x="46553" y="73350"/>
                            <a:pt x="45374" y="73754"/>
                          </a:cubicBezTo>
                          <a:lnTo>
                            <a:pt x="40579" y="66773"/>
                          </a:lnTo>
                          <a:cubicBezTo>
                            <a:pt x="40449" y="66610"/>
                            <a:pt x="40416" y="66381"/>
                            <a:pt x="40481" y="66153"/>
                          </a:cubicBezTo>
                          <a:lnTo>
                            <a:pt x="47299" y="37121"/>
                          </a:lnTo>
                          <a:cubicBezTo>
                            <a:pt x="47495" y="36339"/>
                            <a:pt x="48180" y="35784"/>
                            <a:pt x="48963" y="35784"/>
                          </a:cubicBezTo>
                          <a:close/>
                          <a:moveTo>
                            <a:pt x="142190" y="55813"/>
                          </a:moveTo>
                          <a:lnTo>
                            <a:pt x="150639" y="56498"/>
                          </a:lnTo>
                          <a:cubicBezTo>
                            <a:pt x="151095" y="58977"/>
                            <a:pt x="152400" y="61130"/>
                            <a:pt x="154194" y="62695"/>
                          </a:cubicBezTo>
                          <a:lnTo>
                            <a:pt x="150541" y="70328"/>
                          </a:lnTo>
                          <a:cubicBezTo>
                            <a:pt x="150476" y="70524"/>
                            <a:pt x="150280" y="70687"/>
                            <a:pt x="150084" y="70753"/>
                          </a:cubicBezTo>
                          <a:lnTo>
                            <a:pt x="121509" y="79364"/>
                          </a:lnTo>
                          <a:cubicBezTo>
                            <a:pt x="121349" y="79413"/>
                            <a:pt x="121185" y="79437"/>
                            <a:pt x="121023" y="79437"/>
                          </a:cubicBezTo>
                          <a:cubicBezTo>
                            <a:pt x="120429" y="79437"/>
                            <a:pt x="119860" y="79120"/>
                            <a:pt x="119552" y="78581"/>
                          </a:cubicBezTo>
                          <a:cubicBezTo>
                            <a:pt x="119128" y="77896"/>
                            <a:pt x="119258" y="77016"/>
                            <a:pt x="119846" y="76494"/>
                          </a:cubicBezTo>
                          <a:lnTo>
                            <a:pt x="141603" y="56041"/>
                          </a:lnTo>
                          <a:cubicBezTo>
                            <a:pt x="141766" y="55878"/>
                            <a:pt x="141962" y="55813"/>
                            <a:pt x="142190" y="55813"/>
                          </a:cubicBezTo>
                          <a:close/>
                          <a:moveTo>
                            <a:pt x="180663" y="55837"/>
                          </a:moveTo>
                          <a:cubicBezTo>
                            <a:pt x="180844" y="55837"/>
                            <a:pt x="181002" y="55905"/>
                            <a:pt x="181138" y="56041"/>
                          </a:cubicBezTo>
                          <a:lnTo>
                            <a:pt x="202896" y="76494"/>
                          </a:lnTo>
                          <a:cubicBezTo>
                            <a:pt x="203483" y="77016"/>
                            <a:pt x="203581" y="77896"/>
                            <a:pt x="203189" y="78581"/>
                          </a:cubicBezTo>
                          <a:cubicBezTo>
                            <a:pt x="202882" y="79120"/>
                            <a:pt x="202312" y="79437"/>
                            <a:pt x="201718" y="79437"/>
                          </a:cubicBezTo>
                          <a:cubicBezTo>
                            <a:pt x="201556" y="79437"/>
                            <a:pt x="201393" y="79413"/>
                            <a:pt x="201232" y="79364"/>
                          </a:cubicBezTo>
                          <a:lnTo>
                            <a:pt x="172657" y="70753"/>
                          </a:lnTo>
                          <a:cubicBezTo>
                            <a:pt x="172461" y="70687"/>
                            <a:pt x="172266" y="70524"/>
                            <a:pt x="172168" y="70328"/>
                          </a:cubicBezTo>
                          <a:lnTo>
                            <a:pt x="168547" y="62695"/>
                          </a:lnTo>
                          <a:cubicBezTo>
                            <a:pt x="170439" y="61032"/>
                            <a:pt x="171678" y="58814"/>
                            <a:pt x="172103" y="56498"/>
                          </a:cubicBezTo>
                          <a:lnTo>
                            <a:pt x="180551" y="55845"/>
                          </a:lnTo>
                          <a:cubicBezTo>
                            <a:pt x="180589" y="55840"/>
                            <a:pt x="180626" y="55837"/>
                            <a:pt x="180663" y="55837"/>
                          </a:cubicBezTo>
                          <a:close/>
                          <a:moveTo>
                            <a:pt x="48963" y="79266"/>
                          </a:moveTo>
                          <a:cubicBezTo>
                            <a:pt x="51376" y="79266"/>
                            <a:pt x="53529" y="81093"/>
                            <a:pt x="53758" y="83540"/>
                          </a:cubicBezTo>
                          <a:cubicBezTo>
                            <a:pt x="53758" y="83540"/>
                            <a:pt x="53758" y="83572"/>
                            <a:pt x="53758" y="83572"/>
                          </a:cubicBezTo>
                          <a:cubicBezTo>
                            <a:pt x="53758" y="83572"/>
                            <a:pt x="53758" y="83572"/>
                            <a:pt x="53758" y="83605"/>
                          </a:cubicBezTo>
                          <a:cubicBezTo>
                            <a:pt x="54019" y="86214"/>
                            <a:pt x="52159" y="88563"/>
                            <a:pt x="49517" y="88889"/>
                          </a:cubicBezTo>
                          <a:cubicBezTo>
                            <a:pt x="49318" y="88914"/>
                            <a:pt x="49120" y="88926"/>
                            <a:pt x="48925" y="88926"/>
                          </a:cubicBezTo>
                          <a:cubicBezTo>
                            <a:pt x="46528" y="88926"/>
                            <a:pt x="44469" y="87122"/>
                            <a:pt x="44167" y="84649"/>
                          </a:cubicBezTo>
                          <a:cubicBezTo>
                            <a:pt x="43841" y="81811"/>
                            <a:pt x="46059" y="79266"/>
                            <a:pt x="48963" y="79266"/>
                          </a:cubicBezTo>
                          <a:close/>
                          <a:moveTo>
                            <a:pt x="29782" y="85497"/>
                          </a:moveTo>
                          <a:lnTo>
                            <a:pt x="38231" y="86182"/>
                          </a:lnTo>
                          <a:cubicBezTo>
                            <a:pt x="38687" y="88596"/>
                            <a:pt x="39927" y="90749"/>
                            <a:pt x="41786" y="92380"/>
                          </a:cubicBezTo>
                          <a:cubicBezTo>
                            <a:pt x="41493" y="93032"/>
                            <a:pt x="38524" y="99230"/>
                            <a:pt x="38165" y="100013"/>
                          </a:cubicBezTo>
                          <a:cubicBezTo>
                            <a:pt x="38068" y="100208"/>
                            <a:pt x="37872" y="100371"/>
                            <a:pt x="37676" y="100404"/>
                          </a:cubicBezTo>
                          <a:lnTo>
                            <a:pt x="9101" y="109016"/>
                          </a:lnTo>
                          <a:cubicBezTo>
                            <a:pt x="8932" y="109067"/>
                            <a:pt x="8760" y="109092"/>
                            <a:pt x="8590" y="109092"/>
                          </a:cubicBezTo>
                          <a:cubicBezTo>
                            <a:pt x="8005" y="109092"/>
                            <a:pt x="7447" y="108796"/>
                            <a:pt x="7144" y="108265"/>
                          </a:cubicBezTo>
                          <a:cubicBezTo>
                            <a:pt x="6752" y="107548"/>
                            <a:pt x="6850" y="106700"/>
                            <a:pt x="7437" y="106145"/>
                          </a:cubicBezTo>
                          <a:lnTo>
                            <a:pt x="29195" y="85725"/>
                          </a:lnTo>
                          <a:cubicBezTo>
                            <a:pt x="29358" y="85562"/>
                            <a:pt x="29554" y="85497"/>
                            <a:pt x="29782" y="85497"/>
                          </a:cubicBezTo>
                          <a:close/>
                          <a:moveTo>
                            <a:pt x="68143" y="85497"/>
                          </a:moveTo>
                          <a:cubicBezTo>
                            <a:pt x="68371" y="85497"/>
                            <a:pt x="68567" y="85562"/>
                            <a:pt x="68730" y="85725"/>
                          </a:cubicBezTo>
                          <a:lnTo>
                            <a:pt x="90488" y="106145"/>
                          </a:lnTo>
                          <a:cubicBezTo>
                            <a:pt x="91075" y="106700"/>
                            <a:pt x="91205" y="107548"/>
                            <a:pt x="90781" y="108265"/>
                          </a:cubicBezTo>
                          <a:cubicBezTo>
                            <a:pt x="90478" y="108796"/>
                            <a:pt x="89920" y="109092"/>
                            <a:pt x="89335" y="109092"/>
                          </a:cubicBezTo>
                          <a:cubicBezTo>
                            <a:pt x="89165" y="109092"/>
                            <a:pt x="88993" y="109067"/>
                            <a:pt x="88824" y="109016"/>
                          </a:cubicBezTo>
                          <a:lnTo>
                            <a:pt x="60249" y="100404"/>
                          </a:lnTo>
                          <a:cubicBezTo>
                            <a:pt x="60021" y="100371"/>
                            <a:pt x="59858" y="100208"/>
                            <a:pt x="59792" y="100013"/>
                          </a:cubicBezTo>
                          <a:lnTo>
                            <a:pt x="56139" y="92347"/>
                          </a:lnTo>
                          <a:cubicBezTo>
                            <a:pt x="57966" y="90781"/>
                            <a:pt x="59238" y="88596"/>
                            <a:pt x="59694" y="86182"/>
                          </a:cubicBezTo>
                          <a:lnTo>
                            <a:pt x="68143" y="85497"/>
                          </a:lnTo>
                          <a:close/>
                          <a:moveTo>
                            <a:pt x="50561" y="94924"/>
                          </a:moveTo>
                          <a:lnTo>
                            <a:pt x="52127" y="98186"/>
                          </a:lnTo>
                          <a:lnTo>
                            <a:pt x="53986" y="132959"/>
                          </a:lnTo>
                          <a:cubicBezTo>
                            <a:pt x="50528" y="133970"/>
                            <a:pt x="47103" y="135112"/>
                            <a:pt x="43776" y="136351"/>
                          </a:cubicBezTo>
                          <a:lnTo>
                            <a:pt x="45798" y="98186"/>
                          </a:lnTo>
                          <a:lnTo>
                            <a:pt x="47364" y="94924"/>
                          </a:lnTo>
                          <a:cubicBezTo>
                            <a:pt x="47919" y="95005"/>
                            <a:pt x="48441" y="95046"/>
                            <a:pt x="48963" y="95046"/>
                          </a:cubicBezTo>
                          <a:cubicBezTo>
                            <a:pt x="49484" y="95046"/>
                            <a:pt x="50006" y="95005"/>
                            <a:pt x="50561" y="94924"/>
                          </a:cubicBezTo>
                          <a:close/>
                          <a:moveTo>
                            <a:pt x="176278" y="148942"/>
                          </a:moveTo>
                          <a:lnTo>
                            <a:pt x="176278" y="155793"/>
                          </a:lnTo>
                          <a:lnTo>
                            <a:pt x="146463" y="155793"/>
                          </a:lnTo>
                          <a:lnTo>
                            <a:pt x="146463" y="148942"/>
                          </a:lnTo>
                          <a:close/>
                          <a:moveTo>
                            <a:pt x="161371" y="0"/>
                          </a:moveTo>
                          <a:cubicBezTo>
                            <a:pt x="157717" y="0"/>
                            <a:pt x="154586" y="2479"/>
                            <a:pt x="153770" y="6035"/>
                          </a:cubicBezTo>
                          <a:lnTo>
                            <a:pt x="146920" y="35099"/>
                          </a:lnTo>
                          <a:cubicBezTo>
                            <a:pt x="146496" y="36958"/>
                            <a:pt x="146855" y="38948"/>
                            <a:pt x="147964" y="40579"/>
                          </a:cubicBezTo>
                          <a:lnTo>
                            <a:pt x="152792" y="47625"/>
                          </a:lnTo>
                          <a:cubicBezTo>
                            <a:pt x="152139" y="48473"/>
                            <a:pt x="151585" y="49419"/>
                            <a:pt x="151193" y="50398"/>
                          </a:cubicBezTo>
                          <a:lnTo>
                            <a:pt x="142647" y="49745"/>
                          </a:lnTo>
                          <a:cubicBezTo>
                            <a:pt x="142459" y="49729"/>
                            <a:pt x="142272" y="49722"/>
                            <a:pt x="142085" y="49722"/>
                          </a:cubicBezTo>
                          <a:cubicBezTo>
                            <a:pt x="140352" y="49722"/>
                            <a:pt x="138661" y="50394"/>
                            <a:pt x="137395" y="51572"/>
                          </a:cubicBezTo>
                          <a:lnTo>
                            <a:pt x="115670" y="72025"/>
                          </a:lnTo>
                          <a:cubicBezTo>
                            <a:pt x="112995" y="74536"/>
                            <a:pt x="112408" y="78483"/>
                            <a:pt x="114235" y="81615"/>
                          </a:cubicBezTo>
                          <a:cubicBezTo>
                            <a:pt x="115670" y="84094"/>
                            <a:pt x="118247" y="85562"/>
                            <a:pt x="120987" y="85562"/>
                          </a:cubicBezTo>
                          <a:cubicBezTo>
                            <a:pt x="121002" y="85562"/>
                            <a:pt x="121017" y="85562"/>
                            <a:pt x="121031" y="85562"/>
                          </a:cubicBezTo>
                          <a:cubicBezTo>
                            <a:pt x="123023" y="85562"/>
                            <a:pt x="121825" y="85530"/>
                            <a:pt x="151650" y="76657"/>
                          </a:cubicBezTo>
                          <a:lnTo>
                            <a:pt x="151650" y="76657"/>
                          </a:lnTo>
                          <a:lnTo>
                            <a:pt x="148616" y="133481"/>
                          </a:lnTo>
                          <a:cubicBezTo>
                            <a:pt x="133187" y="128685"/>
                            <a:pt x="116975" y="126272"/>
                            <a:pt x="100404" y="126272"/>
                          </a:cubicBezTo>
                          <a:cubicBezTo>
                            <a:pt x="95348" y="126272"/>
                            <a:pt x="90259" y="126500"/>
                            <a:pt x="85203" y="126957"/>
                          </a:cubicBezTo>
                          <a:cubicBezTo>
                            <a:pt x="83540" y="127120"/>
                            <a:pt x="82300" y="128588"/>
                            <a:pt x="82431" y="130284"/>
                          </a:cubicBezTo>
                          <a:cubicBezTo>
                            <a:pt x="82586" y="131867"/>
                            <a:pt x="83922" y="133066"/>
                            <a:pt x="85513" y="133066"/>
                          </a:cubicBezTo>
                          <a:cubicBezTo>
                            <a:pt x="85594" y="133066"/>
                            <a:pt x="85676" y="133063"/>
                            <a:pt x="85758" y="133056"/>
                          </a:cubicBezTo>
                          <a:cubicBezTo>
                            <a:pt x="90618" y="132600"/>
                            <a:pt x="95544" y="132371"/>
                            <a:pt x="100404" y="132371"/>
                          </a:cubicBezTo>
                          <a:cubicBezTo>
                            <a:pt x="116910" y="132371"/>
                            <a:pt x="132991" y="134883"/>
                            <a:pt x="148290" y="139809"/>
                          </a:cubicBezTo>
                          <a:lnTo>
                            <a:pt x="148127" y="142810"/>
                          </a:lnTo>
                          <a:lnTo>
                            <a:pt x="145028" y="142810"/>
                          </a:lnTo>
                          <a:cubicBezTo>
                            <a:pt x="142451" y="142810"/>
                            <a:pt x="140363" y="144898"/>
                            <a:pt x="140363" y="147474"/>
                          </a:cubicBezTo>
                          <a:lnTo>
                            <a:pt x="140363" y="155793"/>
                          </a:lnTo>
                          <a:lnTo>
                            <a:pt x="18430" y="155793"/>
                          </a:lnTo>
                          <a:cubicBezTo>
                            <a:pt x="34218" y="145648"/>
                            <a:pt x="52551" y="138471"/>
                            <a:pt x="71764" y="134948"/>
                          </a:cubicBezTo>
                          <a:cubicBezTo>
                            <a:pt x="73427" y="134655"/>
                            <a:pt x="74537" y="133056"/>
                            <a:pt x="74210" y="131393"/>
                          </a:cubicBezTo>
                          <a:cubicBezTo>
                            <a:pt x="73949" y="129913"/>
                            <a:pt x="72656" y="128898"/>
                            <a:pt x="71203" y="128898"/>
                          </a:cubicBezTo>
                          <a:cubicBezTo>
                            <a:pt x="71022" y="128898"/>
                            <a:pt x="70839" y="128914"/>
                            <a:pt x="70655" y="128946"/>
                          </a:cubicBezTo>
                          <a:cubicBezTo>
                            <a:pt x="67067" y="129599"/>
                            <a:pt x="63511" y="130382"/>
                            <a:pt x="60021" y="131262"/>
                          </a:cubicBezTo>
                          <a:lnTo>
                            <a:pt x="58683" y="106341"/>
                          </a:lnTo>
                          <a:lnTo>
                            <a:pt x="58683" y="106341"/>
                          </a:lnTo>
                          <a:cubicBezTo>
                            <a:pt x="88508" y="115181"/>
                            <a:pt x="87310" y="115213"/>
                            <a:pt x="89302" y="115213"/>
                          </a:cubicBezTo>
                          <a:cubicBezTo>
                            <a:pt x="89316" y="115213"/>
                            <a:pt x="89331" y="115213"/>
                            <a:pt x="89346" y="115213"/>
                          </a:cubicBezTo>
                          <a:cubicBezTo>
                            <a:pt x="92053" y="115213"/>
                            <a:pt x="94663" y="113778"/>
                            <a:pt x="96098" y="111299"/>
                          </a:cubicBezTo>
                          <a:cubicBezTo>
                            <a:pt x="97925" y="108135"/>
                            <a:pt x="97338" y="104188"/>
                            <a:pt x="94663" y="101709"/>
                          </a:cubicBezTo>
                          <a:lnTo>
                            <a:pt x="72938" y="81256"/>
                          </a:lnTo>
                          <a:cubicBezTo>
                            <a:pt x="71653" y="80031"/>
                            <a:pt x="69930" y="79380"/>
                            <a:pt x="68170" y="79380"/>
                          </a:cubicBezTo>
                          <a:cubicBezTo>
                            <a:pt x="68009" y="79380"/>
                            <a:pt x="67848" y="79386"/>
                            <a:pt x="67686" y="79397"/>
                          </a:cubicBezTo>
                          <a:lnTo>
                            <a:pt x="59140" y="80082"/>
                          </a:lnTo>
                          <a:cubicBezTo>
                            <a:pt x="58749" y="79071"/>
                            <a:pt x="58194" y="78125"/>
                            <a:pt x="57542" y="77309"/>
                          </a:cubicBezTo>
                          <a:lnTo>
                            <a:pt x="62402" y="70231"/>
                          </a:lnTo>
                          <a:cubicBezTo>
                            <a:pt x="63478" y="68632"/>
                            <a:pt x="63837" y="66642"/>
                            <a:pt x="63413" y="64783"/>
                          </a:cubicBezTo>
                          <a:lnTo>
                            <a:pt x="56563" y="35719"/>
                          </a:lnTo>
                          <a:cubicBezTo>
                            <a:pt x="55747" y="32163"/>
                            <a:pt x="52616" y="29684"/>
                            <a:pt x="48963" y="29684"/>
                          </a:cubicBezTo>
                          <a:cubicBezTo>
                            <a:pt x="45309" y="29684"/>
                            <a:pt x="42178" y="32163"/>
                            <a:pt x="41362" y="35719"/>
                          </a:cubicBezTo>
                          <a:lnTo>
                            <a:pt x="34512" y="64783"/>
                          </a:lnTo>
                          <a:cubicBezTo>
                            <a:pt x="34088" y="66642"/>
                            <a:pt x="34447" y="68632"/>
                            <a:pt x="35556" y="70231"/>
                          </a:cubicBezTo>
                          <a:lnTo>
                            <a:pt x="40384" y="77309"/>
                          </a:lnTo>
                          <a:cubicBezTo>
                            <a:pt x="39699" y="78157"/>
                            <a:pt x="39177" y="79103"/>
                            <a:pt x="38785" y="80082"/>
                          </a:cubicBezTo>
                          <a:lnTo>
                            <a:pt x="30239" y="79397"/>
                          </a:lnTo>
                          <a:cubicBezTo>
                            <a:pt x="30078" y="79386"/>
                            <a:pt x="29916" y="79380"/>
                            <a:pt x="29755" y="79380"/>
                          </a:cubicBezTo>
                          <a:cubicBezTo>
                            <a:pt x="27995" y="79380"/>
                            <a:pt x="26272" y="80031"/>
                            <a:pt x="24987" y="81256"/>
                          </a:cubicBezTo>
                          <a:lnTo>
                            <a:pt x="3262" y="101709"/>
                          </a:lnTo>
                          <a:cubicBezTo>
                            <a:pt x="587" y="104188"/>
                            <a:pt x="0" y="108135"/>
                            <a:pt x="1827" y="111299"/>
                          </a:cubicBezTo>
                          <a:cubicBezTo>
                            <a:pt x="3264" y="113763"/>
                            <a:pt x="5852" y="115217"/>
                            <a:pt x="8606" y="115217"/>
                          </a:cubicBezTo>
                          <a:cubicBezTo>
                            <a:pt x="9352" y="115217"/>
                            <a:pt x="10111" y="115110"/>
                            <a:pt x="10863" y="114887"/>
                          </a:cubicBezTo>
                          <a:lnTo>
                            <a:pt x="39242" y="106341"/>
                          </a:lnTo>
                          <a:lnTo>
                            <a:pt x="37513" y="138863"/>
                          </a:lnTo>
                          <a:cubicBezTo>
                            <a:pt x="28249" y="142777"/>
                            <a:pt x="19442" y="147605"/>
                            <a:pt x="11384" y="153150"/>
                          </a:cubicBezTo>
                          <a:cubicBezTo>
                            <a:pt x="9623" y="154357"/>
                            <a:pt x="8905" y="156510"/>
                            <a:pt x="9525" y="158533"/>
                          </a:cubicBezTo>
                          <a:cubicBezTo>
                            <a:pt x="10145" y="160555"/>
                            <a:pt x="12004" y="161925"/>
                            <a:pt x="14092" y="161925"/>
                          </a:cubicBezTo>
                          <a:lnTo>
                            <a:pt x="177713" y="161925"/>
                          </a:lnTo>
                          <a:cubicBezTo>
                            <a:pt x="180290" y="161925"/>
                            <a:pt x="182378" y="159805"/>
                            <a:pt x="182378" y="157228"/>
                          </a:cubicBezTo>
                          <a:lnTo>
                            <a:pt x="182378" y="147474"/>
                          </a:lnTo>
                          <a:cubicBezTo>
                            <a:pt x="182378" y="144898"/>
                            <a:pt x="180290" y="142810"/>
                            <a:pt x="177713" y="142810"/>
                          </a:cubicBezTo>
                          <a:lnTo>
                            <a:pt x="174614" y="142810"/>
                          </a:lnTo>
                          <a:lnTo>
                            <a:pt x="172722" y="107417"/>
                          </a:lnTo>
                          <a:cubicBezTo>
                            <a:pt x="172628" y="105812"/>
                            <a:pt x="171289" y="104542"/>
                            <a:pt x="169672" y="104542"/>
                          </a:cubicBezTo>
                          <a:cubicBezTo>
                            <a:pt x="169613" y="104542"/>
                            <a:pt x="169553" y="104543"/>
                            <a:pt x="169493" y="104547"/>
                          </a:cubicBezTo>
                          <a:cubicBezTo>
                            <a:pt x="167829" y="104612"/>
                            <a:pt x="166525" y="106047"/>
                            <a:pt x="166622" y="107743"/>
                          </a:cubicBezTo>
                          <a:lnTo>
                            <a:pt x="168482" y="142810"/>
                          </a:lnTo>
                          <a:lnTo>
                            <a:pt x="154259" y="142810"/>
                          </a:lnTo>
                          <a:lnTo>
                            <a:pt x="158206" y="68502"/>
                          </a:lnTo>
                          <a:lnTo>
                            <a:pt x="159772" y="65240"/>
                          </a:lnTo>
                          <a:cubicBezTo>
                            <a:pt x="160310" y="65321"/>
                            <a:pt x="160841" y="65362"/>
                            <a:pt x="161371" y="65362"/>
                          </a:cubicBezTo>
                          <a:cubicBezTo>
                            <a:pt x="161901" y="65362"/>
                            <a:pt x="162431" y="65321"/>
                            <a:pt x="162969" y="65240"/>
                          </a:cubicBezTo>
                          <a:lnTo>
                            <a:pt x="164535" y="68502"/>
                          </a:lnTo>
                          <a:lnTo>
                            <a:pt x="165872" y="93489"/>
                          </a:lnTo>
                          <a:cubicBezTo>
                            <a:pt x="165937" y="95120"/>
                            <a:pt x="167307" y="96392"/>
                            <a:pt x="168906" y="96392"/>
                          </a:cubicBezTo>
                          <a:lnTo>
                            <a:pt x="169069" y="96392"/>
                          </a:lnTo>
                          <a:cubicBezTo>
                            <a:pt x="170765" y="96294"/>
                            <a:pt x="172070" y="94859"/>
                            <a:pt x="171972" y="93162"/>
                          </a:cubicBezTo>
                          <a:lnTo>
                            <a:pt x="171091" y="76657"/>
                          </a:lnTo>
                          <a:lnTo>
                            <a:pt x="171091" y="76657"/>
                          </a:lnTo>
                          <a:cubicBezTo>
                            <a:pt x="200884" y="85530"/>
                            <a:pt x="199685" y="85562"/>
                            <a:pt x="201709" y="85562"/>
                          </a:cubicBezTo>
                          <a:cubicBezTo>
                            <a:pt x="201724" y="85562"/>
                            <a:pt x="201739" y="85562"/>
                            <a:pt x="201754" y="85562"/>
                          </a:cubicBezTo>
                          <a:cubicBezTo>
                            <a:pt x="204494" y="85562"/>
                            <a:pt x="207071" y="84094"/>
                            <a:pt x="208506" y="81615"/>
                          </a:cubicBezTo>
                          <a:cubicBezTo>
                            <a:pt x="210333" y="78483"/>
                            <a:pt x="209746" y="74504"/>
                            <a:pt x="207071" y="72025"/>
                          </a:cubicBezTo>
                          <a:lnTo>
                            <a:pt x="185346" y="51572"/>
                          </a:lnTo>
                          <a:cubicBezTo>
                            <a:pt x="184051" y="50394"/>
                            <a:pt x="182383" y="49722"/>
                            <a:pt x="180656" y="49722"/>
                          </a:cubicBezTo>
                          <a:cubicBezTo>
                            <a:pt x="180469" y="49722"/>
                            <a:pt x="180282" y="49729"/>
                            <a:pt x="180094" y="49745"/>
                          </a:cubicBezTo>
                          <a:lnTo>
                            <a:pt x="171548" y="50398"/>
                          </a:lnTo>
                          <a:cubicBezTo>
                            <a:pt x="171157" y="49387"/>
                            <a:pt x="170602" y="48473"/>
                            <a:pt x="169950" y="47625"/>
                          </a:cubicBezTo>
                          <a:lnTo>
                            <a:pt x="174810" y="40547"/>
                          </a:lnTo>
                          <a:cubicBezTo>
                            <a:pt x="175886" y="38948"/>
                            <a:pt x="176245" y="36958"/>
                            <a:pt x="175821" y="35099"/>
                          </a:cubicBezTo>
                          <a:lnTo>
                            <a:pt x="168971" y="6035"/>
                          </a:lnTo>
                          <a:cubicBezTo>
                            <a:pt x="168156" y="2479"/>
                            <a:pt x="165024" y="0"/>
                            <a:pt x="161371"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45" name="Google Shape;1295;p31">
                      <a:extLst>
                        <a:ext uri="{FF2B5EF4-FFF2-40B4-BE49-F238E27FC236}">
                          <a16:creationId xmlns="" xmlns:a16="http://schemas.microsoft.com/office/drawing/2014/main" id="{A915D0CE-4BFD-33B7-E812-50CEDD0700F5}"/>
                        </a:ext>
                      </a:extLst>
                    </p:cNvPr>
                    <p:cNvSpPr/>
                    <p:nvPr/>
                  </p:nvSpPr>
                  <p:spPr>
                    <a:xfrm>
                      <a:off x="3204075" y="936175"/>
                      <a:ext cx="996550" cy="530925"/>
                    </a:xfrm>
                    <a:custGeom>
                      <a:avLst/>
                      <a:gdLst/>
                      <a:ahLst/>
                      <a:cxnLst/>
                      <a:rect l="l" t="t" r="r" b="b"/>
                      <a:pathLst>
                        <a:path w="39862" h="21237" extrusionOk="0">
                          <a:moveTo>
                            <a:pt x="10635" y="1"/>
                          </a:moveTo>
                          <a:cubicBezTo>
                            <a:pt x="4763" y="1"/>
                            <a:pt x="0" y="4763"/>
                            <a:pt x="0" y="10602"/>
                          </a:cubicBezTo>
                          <a:cubicBezTo>
                            <a:pt x="0" y="16474"/>
                            <a:pt x="4763" y="21236"/>
                            <a:pt x="10635" y="21236"/>
                          </a:cubicBezTo>
                          <a:lnTo>
                            <a:pt x="36828" y="21236"/>
                          </a:lnTo>
                          <a:cubicBezTo>
                            <a:pt x="38492" y="21236"/>
                            <a:pt x="39862" y="19866"/>
                            <a:pt x="39862" y="18170"/>
                          </a:cubicBezTo>
                          <a:cubicBezTo>
                            <a:pt x="39862" y="16474"/>
                            <a:pt x="38492" y="15104"/>
                            <a:pt x="36828" y="15104"/>
                          </a:cubicBezTo>
                          <a:lnTo>
                            <a:pt x="10635" y="15104"/>
                          </a:lnTo>
                          <a:cubicBezTo>
                            <a:pt x="8155" y="15104"/>
                            <a:pt x="6133" y="13081"/>
                            <a:pt x="6133" y="10602"/>
                          </a:cubicBezTo>
                          <a:cubicBezTo>
                            <a:pt x="6133" y="8123"/>
                            <a:pt x="8155" y="6101"/>
                            <a:pt x="10635" y="6101"/>
                          </a:cubicBezTo>
                          <a:cubicBezTo>
                            <a:pt x="12102" y="6101"/>
                            <a:pt x="13505" y="6851"/>
                            <a:pt x="14353" y="8058"/>
                          </a:cubicBezTo>
                          <a:cubicBezTo>
                            <a:pt x="14943" y="8932"/>
                            <a:pt x="15900" y="9401"/>
                            <a:pt x="16877" y="9401"/>
                          </a:cubicBezTo>
                          <a:cubicBezTo>
                            <a:pt x="17468" y="9401"/>
                            <a:pt x="18065" y="9230"/>
                            <a:pt x="18594" y="8873"/>
                          </a:cubicBezTo>
                          <a:cubicBezTo>
                            <a:pt x="19996" y="7895"/>
                            <a:pt x="20355" y="6003"/>
                            <a:pt x="19377" y="4600"/>
                          </a:cubicBezTo>
                          <a:cubicBezTo>
                            <a:pt x="17419" y="1729"/>
                            <a:pt x="14125" y="1"/>
                            <a:pt x="10635"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46" name="Google Shape;1296;p31">
                      <a:extLst>
                        <a:ext uri="{FF2B5EF4-FFF2-40B4-BE49-F238E27FC236}">
                          <a16:creationId xmlns="" xmlns:a16="http://schemas.microsoft.com/office/drawing/2014/main" id="{6F542630-01B5-968F-E5E7-FC550E1863A9}"/>
                        </a:ext>
                      </a:extLst>
                    </p:cNvPr>
                    <p:cNvSpPr/>
                    <p:nvPr/>
                  </p:nvSpPr>
                  <p:spPr>
                    <a:xfrm>
                      <a:off x="3588175" y="1597550"/>
                      <a:ext cx="807375" cy="152525"/>
                    </a:xfrm>
                    <a:custGeom>
                      <a:avLst/>
                      <a:gdLst/>
                      <a:ahLst/>
                      <a:cxnLst/>
                      <a:rect l="l" t="t" r="r" b="b"/>
                      <a:pathLst>
                        <a:path w="32295" h="6101" extrusionOk="0">
                          <a:moveTo>
                            <a:pt x="3034" y="0"/>
                          </a:moveTo>
                          <a:cubicBezTo>
                            <a:pt x="1370" y="0"/>
                            <a:pt x="0" y="1370"/>
                            <a:pt x="0" y="3067"/>
                          </a:cubicBezTo>
                          <a:cubicBezTo>
                            <a:pt x="0" y="4730"/>
                            <a:pt x="1370" y="6100"/>
                            <a:pt x="3034" y="6100"/>
                          </a:cubicBezTo>
                          <a:lnTo>
                            <a:pt x="29228" y="6100"/>
                          </a:lnTo>
                          <a:cubicBezTo>
                            <a:pt x="30924" y="6100"/>
                            <a:pt x="32294" y="4730"/>
                            <a:pt x="32294" y="3067"/>
                          </a:cubicBezTo>
                          <a:cubicBezTo>
                            <a:pt x="32294" y="1370"/>
                            <a:pt x="30924" y="0"/>
                            <a:pt x="29228"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47" name="Google Shape;1297;p31">
                      <a:extLst>
                        <a:ext uri="{FF2B5EF4-FFF2-40B4-BE49-F238E27FC236}">
                          <a16:creationId xmlns="" xmlns:a16="http://schemas.microsoft.com/office/drawing/2014/main" id="{731CB8C6-322F-480A-B3CE-49F300059ED6}"/>
                        </a:ext>
                      </a:extLst>
                    </p:cNvPr>
                    <p:cNvSpPr/>
                    <p:nvPr/>
                  </p:nvSpPr>
                  <p:spPr>
                    <a:xfrm>
                      <a:off x="3381850" y="1880525"/>
                      <a:ext cx="807375" cy="153325"/>
                    </a:xfrm>
                    <a:custGeom>
                      <a:avLst/>
                      <a:gdLst/>
                      <a:ahLst/>
                      <a:cxnLst/>
                      <a:rect l="l" t="t" r="r" b="b"/>
                      <a:pathLst>
                        <a:path w="32295" h="6133" extrusionOk="0">
                          <a:moveTo>
                            <a:pt x="3067" y="0"/>
                          </a:moveTo>
                          <a:cubicBezTo>
                            <a:pt x="1371" y="0"/>
                            <a:pt x="1" y="1370"/>
                            <a:pt x="1" y="3067"/>
                          </a:cubicBezTo>
                          <a:cubicBezTo>
                            <a:pt x="1" y="4763"/>
                            <a:pt x="1371" y="6133"/>
                            <a:pt x="3067" y="6133"/>
                          </a:cubicBezTo>
                          <a:lnTo>
                            <a:pt x="29261" y="6133"/>
                          </a:lnTo>
                          <a:cubicBezTo>
                            <a:pt x="30924" y="6133"/>
                            <a:pt x="32294" y="4763"/>
                            <a:pt x="32294" y="3067"/>
                          </a:cubicBezTo>
                          <a:cubicBezTo>
                            <a:pt x="32294" y="1370"/>
                            <a:pt x="30924" y="0"/>
                            <a:pt x="29261"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grpSp>
            </p:grpSp>
          </p:grpSp>
          <p:grpSp>
            <p:nvGrpSpPr>
              <p:cNvPr id="14" name="Google Shape;1298;p31">
                <a:extLst>
                  <a:ext uri="{FF2B5EF4-FFF2-40B4-BE49-F238E27FC236}">
                    <a16:creationId xmlns="" xmlns:a16="http://schemas.microsoft.com/office/drawing/2014/main" id="{8C83B4C0-F189-93DC-1EC5-4757D022F028}"/>
                  </a:ext>
                </a:extLst>
              </p:cNvPr>
              <p:cNvGrpSpPr/>
              <p:nvPr/>
            </p:nvGrpSpPr>
            <p:grpSpPr>
              <a:xfrm>
                <a:off x="3802619" y="1968994"/>
                <a:ext cx="1767812" cy="1834026"/>
                <a:chOff x="3802619" y="1971511"/>
                <a:chExt cx="1767812" cy="1834026"/>
              </a:xfrm>
            </p:grpSpPr>
            <p:sp>
              <p:nvSpPr>
                <p:cNvPr id="27" name="Google Shape;1301;p31">
                  <a:extLst>
                    <a:ext uri="{FF2B5EF4-FFF2-40B4-BE49-F238E27FC236}">
                      <a16:creationId xmlns="" xmlns:a16="http://schemas.microsoft.com/office/drawing/2014/main" id="{94280204-0922-44FD-A281-4DB848247159}"/>
                    </a:ext>
                  </a:extLst>
                </p:cNvPr>
                <p:cNvSpPr txBox="1"/>
                <p:nvPr/>
              </p:nvSpPr>
              <p:spPr>
                <a:xfrm>
                  <a:off x="3802619" y="3467023"/>
                  <a:ext cx="1767812" cy="338514"/>
                </a:xfrm>
                <a:prstGeom prst="rect">
                  <a:avLst/>
                </a:prstGeom>
                <a:noFill/>
                <a:ln>
                  <a:noFill/>
                </a:ln>
              </p:spPr>
              <p:txBody>
                <a:bodyPr spcFirstLastPara="1" wrap="square" lIns="108000" tIns="45700" rIns="108000" bIns="45700" anchor="t" anchorCtr="0">
                  <a:spAutoFit/>
                </a:bodyPr>
                <a:lstStyle/>
                <a:p>
                  <a:pPr marL="0" marR="0" lvl="0" indent="0" algn="ctr" rtl="0">
                    <a:spcBef>
                      <a:spcPts val="0"/>
                    </a:spcBef>
                    <a:spcAft>
                      <a:spcPts val="0"/>
                    </a:spcAft>
                    <a:buNone/>
                  </a:pPr>
                  <a:r>
                    <a:rPr lang="sr-Cyrl-RS" sz="1600" b="1" dirty="0">
                      <a:solidFill>
                        <a:srgbClr val="3F3F3F"/>
                      </a:solidFill>
                      <a:latin typeface="Calibri" panose="020F0502020204030204" pitchFamily="34" charset="0"/>
                      <a:ea typeface="Lora"/>
                      <a:cs typeface="Calibri" panose="020F0502020204030204" pitchFamily="34" charset="0"/>
                      <a:sym typeface="Lora"/>
                    </a:rPr>
                    <a:t>Хидроенергија </a:t>
                  </a:r>
                  <a:endParaRPr sz="1600" b="1" dirty="0">
                    <a:solidFill>
                      <a:srgbClr val="3F3F3F"/>
                    </a:solidFill>
                    <a:latin typeface="Calibri" panose="020F0502020204030204" pitchFamily="34" charset="0"/>
                    <a:ea typeface="Lora"/>
                    <a:cs typeface="Calibri" panose="020F0502020204030204" pitchFamily="34" charset="0"/>
                    <a:sym typeface="Lora"/>
                  </a:endParaRPr>
                </a:p>
              </p:txBody>
            </p:sp>
            <p:grpSp>
              <p:nvGrpSpPr>
                <p:cNvPr id="28" name="Google Shape;1302;p31">
                  <a:extLst>
                    <a:ext uri="{FF2B5EF4-FFF2-40B4-BE49-F238E27FC236}">
                      <a16:creationId xmlns="" xmlns:a16="http://schemas.microsoft.com/office/drawing/2014/main" id="{926CE371-D47B-6523-8B39-C1C46157F09B}"/>
                    </a:ext>
                  </a:extLst>
                </p:cNvPr>
                <p:cNvGrpSpPr/>
                <p:nvPr/>
              </p:nvGrpSpPr>
              <p:grpSpPr>
                <a:xfrm>
                  <a:off x="4255582" y="1971511"/>
                  <a:ext cx="904573" cy="1501406"/>
                  <a:chOff x="4225026" y="1971511"/>
                  <a:chExt cx="904573" cy="1501406"/>
                </a:xfrm>
              </p:grpSpPr>
              <p:sp>
                <p:nvSpPr>
                  <p:cNvPr id="29" name="Google Shape;1303;p31">
                    <a:extLst>
                      <a:ext uri="{FF2B5EF4-FFF2-40B4-BE49-F238E27FC236}">
                        <a16:creationId xmlns="" xmlns:a16="http://schemas.microsoft.com/office/drawing/2014/main" id="{FB821494-55F8-E653-4786-4C6F9DF968ED}"/>
                      </a:ext>
                    </a:extLst>
                  </p:cNvPr>
                  <p:cNvSpPr/>
                  <p:nvPr/>
                </p:nvSpPr>
                <p:spPr>
                  <a:xfrm rot="10800000">
                    <a:off x="4225026" y="1971511"/>
                    <a:ext cx="904573" cy="1501406"/>
                  </a:xfrm>
                  <a:custGeom>
                    <a:avLst/>
                    <a:gdLst/>
                    <a:ahLst/>
                    <a:cxnLst/>
                    <a:rect l="l" t="t" r="r" b="b"/>
                    <a:pathLst>
                      <a:path w="1957642" h="3249282" extrusionOk="0">
                        <a:moveTo>
                          <a:pt x="1047232" y="5654"/>
                        </a:moveTo>
                        <a:lnTo>
                          <a:pt x="1030640" y="5654"/>
                        </a:lnTo>
                        <a:lnTo>
                          <a:pt x="1048024" y="0"/>
                        </a:lnTo>
                        <a:close/>
                        <a:moveTo>
                          <a:pt x="1160845" y="2127215"/>
                        </a:moveTo>
                        <a:lnTo>
                          <a:pt x="1196036" y="2120110"/>
                        </a:lnTo>
                        <a:lnTo>
                          <a:pt x="1237844" y="2120446"/>
                        </a:lnTo>
                        <a:cubicBezTo>
                          <a:pt x="1308896" y="2116324"/>
                          <a:pt x="1283850" y="2108399"/>
                          <a:pt x="1296213" y="2029106"/>
                        </a:cubicBezTo>
                        <a:cubicBezTo>
                          <a:pt x="1327247" y="1916021"/>
                          <a:pt x="1321193" y="1914210"/>
                          <a:pt x="1397562" y="1825853"/>
                        </a:cubicBezTo>
                        <a:cubicBezTo>
                          <a:pt x="1565052" y="1691460"/>
                          <a:pt x="1777778" y="1397289"/>
                          <a:pt x="1777778" y="1099228"/>
                        </a:cubicBezTo>
                        <a:cubicBezTo>
                          <a:pt x="1777778" y="658937"/>
                          <a:pt x="1421136" y="301944"/>
                          <a:pt x="980978" y="301427"/>
                        </a:cubicBezTo>
                        <a:lnTo>
                          <a:pt x="980978" y="301625"/>
                        </a:lnTo>
                        <a:lnTo>
                          <a:pt x="978823" y="301459"/>
                        </a:lnTo>
                        <a:lnTo>
                          <a:pt x="976666" y="301625"/>
                        </a:lnTo>
                        <a:lnTo>
                          <a:pt x="976666" y="301427"/>
                        </a:lnTo>
                        <a:cubicBezTo>
                          <a:pt x="536507" y="301944"/>
                          <a:pt x="179865" y="658937"/>
                          <a:pt x="179865" y="1099228"/>
                        </a:cubicBezTo>
                        <a:cubicBezTo>
                          <a:pt x="179865" y="1397289"/>
                          <a:pt x="392591" y="1691460"/>
                          <a:pt x="560081" y="1825853"/>
                        </a:cubicBezTo>
                        <a:cubicBezTo>
                          <a:pt x="636451" y="1914210"/>
                          <a:pt x="630396" y="1916021"/>
                          <a:pt x="661430" y="2029106"/>
                        </a:cubicBezTo>
                        <a:cubicBezTo>
                          <a:pt x="673794" y="2108399"/>
                          <a:pt x="648747" y="2116324"/>
                          <a:pt x="719799" y="2120446"/>
                        </a:cubicBezTo>
                        <a:lnTo>
                          <a:pt x="770760" y="2120037"/>
                        </a:lnTo>
                        <a:lnTo>
                          <a:pt x="806315" y="2127215"/>
                        </a:lnTo>
                        <a:close/>
                        <a:moveTo>
                          <a:pt x="1319520" y="2263042"/>
                        </a:moveTo>
                        <a:lnTo>
                          <a:pt x="978823" y="2261822"/>
                        </a:lnTo>
                        <a:lnTo>
                          <a:pt x="638123" y="2263042"/>
                        </a:lnTo>
                        <a:cubicBezTo>
                          <a:pt x="577778" y="2263042"/>
                          <a:pt x="547241" y="2240386"/>
                          <a:pt x="513100" y="2169534"/>
                        </a:cubicBezTo>
                        <a:cubicBezTo>
                          <a:pt x="499969" y="2077754"/>
                          <a:pt x="526938" y="2040759"/>
                          <a:pt x="465828" y="1970355"/>
                        </a:cubicBezTo>
                        <a:cubicBezTo>
                          <a:pt x="260705" y="1805868"/>
                          <a:pt x="0" y="1445504"/>
                          <a:pt x="0" y="1080372"/>
                        </a:cubicBezTo>
                        <a:cubicBezTo>
                          <a:pt x="0" y="540796"/>
                          <a:pt x="437413" y="103385"/>
                          <a:pt x="976988" y="103385"/>
                        </a:cubicBezTo>
                        <a:lnTo>
                          <a:pt x="978823" y="103526"/>
                        </a:lnTo>
                        <a:lnTo>
                          <a:pt x="980656" y="103385"/>
                        </a:lnTo>
                        <a:cubicBezTo>
                          <a:pt x="1520231" y="103385"/>
                          <a:pt x="1957642" y="540796"/>
                          <a:pt x="1957642" y="1080372"/>
                        </a:cubicBezTo>
                        <a:cubicBezTo>
                          <a:pt x="1957642" y="1445504"/>
                          <a:pt x="1696938" y="1805868"/>
                          <a:pt x="1491816" y="1970355"/>
                        </a:cubicBezTo>
                        <a:cubicBezTo>
                          <a:pt x="1430706" y="2040759"/>
                          <a:pt x="1457674" y="2077754"/>
                          <a:pt x="1444543" y="2169534"/>
                        </a:cubicBezTo>
                        <a:cubicBezTo>
                          <a:pt x="1410403" y="2240386"/>
                          <a:pt x="1379867" y="2263042"/>
                          <a:pt x="1319520" y="2263042"/>
                        </a:cubicBezTo>
                        <a:close/>
                        <a:moveTo>
                          <a:pt x="1407452" y="2485514"/>
                        </a:moveTo>
                        <a:lnTo>
                          <a:pt x="558453" y="2485514"/>
                        </a:lnTo>
                        <a:cubicBezTo>
                          <a:pt x="521377" y="2485514"/>
                          <a:pt x="491321" y="2455458"/>
                          <a:pt x="491321" y="2418383"/>
                        </a:cubicBezTo>
                        <a:lnTo>
                          <a:pt x="491321" y="2388750"/>
                        </a:lnTo>
                        <a:cubicBezTo>
                          <a:pt x="491321" y="2351675"/>
                          <a:pt x="521377" y="2321619"/>
                          <a:pt x="558453" y="2321619"/>
                        </a:cubicBezTo>
                        <a:lnTo>
                          <a:pt x="1407452" y="2321619"/>
                        </a:lnTo>
                        <a:cubicBezTo>
                          <a:pt x="1444528" y="2321619"/>
                          <a:pt x="1474583" y="2351675"/>
                          <a:pt x="1474583" y="2388750"/>
                        </a:cubicBezTo>
                        <a:lnTo>
                          <a:pt x="1474583" y="2418383"/>
                        </a:lnTo>
                        <a:cubicBezTo>
                          <a:pt x="1474583" y="2455458"/>
                          <a:pt x="1444528" y="2485514"/>
                          <a:pt x="1407452" y="2485514"/>
                        </a:cubicBezTo>
                        <a:close/>
                        <a:moveTo>
                          <a:pt x="1374676" y="2707334"/>
                        </a:moveTo>
                        <a:lnTo>
                          <a:pt x="591228" y="2707334"/>
                        </a:lnTo>
                        <a:cubicBezTo>
                          <a:pt x="554153" y="2707334"/>
                          <a:pt x="524097" y="2677278"/>
                          <a:pt x="524097" y="2640203"/>
                        </a:cubicBezTo>
                        <a:lnTo>
                          <a:pt x="524097" y="2610570"/>
                        </a:lnTo>
                        <a:cubicBezTo>
                          <a:pt x="524097" y="2573495"/>
                          <a:pt x="554153" y="2543440"/>
                          <a:pt x="591228" y="2543440"/>
                        </a:cubicBezTo>
                        <a:lnTo>
                          <a:pt x="1374676" y="2543440"/>
                        </a:lnTo>
                        <a:cubicBezTo>
                          <a:pt x="1411752" y="2543440"/>
                          <a:pt x="1441808" y="2573495"/>
                          <a:pt x="1441808" y="2610570"/>
                        </a:cubicBezTo>
                        <a:lnTo>
                          <a:pt x="1441808" y="2640203"/>
                        </a:lnTo>
                        <a:cubicBezTo>
                          <a:pt x="1441808" y="2677278"/>
                          <a:pt x="1411752" y="2707334"/>
                          <a:pt x="1374676" y="2707334"/>
                        </a:cubicBezTo>
                        <a:close/>
                        <a:moveTo>
                          <a:pt x="1341902" y="2929154"/>
                        </a:moveTo>
                        <a:lnTo>
                          <a:pt x="624004" y="2929154"/>
                        </a:lnTo>
                        <a:cubicBezTo>
                          <a:pt x="586929" y="2929154"/>
                          <a:pt x="556873" y="2899098"/>
                          <a:pt x="556873" y="2862023"/>
                        </a:cubicBezTo>
                        <a:lnTo>
                          <a:pt x="556873" y="2832390"/>
                        </a:lnTo>
                        <a:cubicBezTo>
                          <a:pt x="556873" y="2795315"/>
                          <a:pt x="586929" y="2765259"/>
                          <a:pt x="624004" y="2765259"/>
                        </a:cubicBezTo>
                        <a:lnTo>
                          <a:pt x="1341902" y="2765259"/>
                        </a:lnTo>
                        <a:cubicBezTo>
                          <a:pt x="1378978" y="2765259"/>
                          <a:pt x="1409033" y="2795315"/>
                          <a:pt x="1409033" y="2832390"/>
                        </a:cubicBezTo>
                        <a:lnTo>
                          <a:pt x="1409033" y="2862023"/>
                        </a:lnTo>
                        <a:cubicBezTo>
                          <a:pt x="1409033" y="2899098"/>
                          <a:pt x="1378978" y="2929154"/>
                          <a:pt x="1341902" y="2929154"/>
                        </a:cubicBezTo>
                        <a:close/>
                        <a:moveTo>
                          <a:pt x="982953" y="3249282"/>
                        </a:moveTo>
                        <a:cubicBezTo>
                          <a:pt x="783838" y="3249282"/>
                          <a:pt x="622424" y="3190586"/>
                          <a:pt x="622424" y="3118181"/>
                        </a:cubicBezTo>
                        <a:lnTo>
                          <a:pt x="622424" y="2987080"/>
                        </a:lnTo>
                        <a:lnTo>
                          <a:pt x="1343482" y="2987080"/>
                        </a:lnTo>
                        <a:lnTo>
                          <a:pt x="1343482" y="3118181"/>
                        </a:lnTo>
                        <a:cubicBezTo>
                          <a:pt x="1343482" y="3190586"/>
                          <a:pt x="1182068" y="3249282"/>
                          <a:pt x="982953" y="3249282"/>
                        </a:cubicBezTo>
                        <a:close/>
                      </a:path>
                    </a:pathLst>
                  </a:custGeom>
                  <a:solidFill>
                    <a:srgbClr val="00B0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30" name="Google Shape;1304;p31">
                    <a:extLst>
                      <a:ext uri="{FF2B5EF4-FFF2-40B4-BE49-F238E27FC236}">
                        <a16:creationId xmlns="" xmlns:a16="http://schemas.microsoft.com/office/drawing/2014/main" id="{3A4D4958-F5BB-9697-1918-DFC6F2AE5B32}"/>
                      </a:ext>
                    </a:extLst>
                  </p:cNvPr>
                  <p:cNvGrpSpPr/>
                  <p:nvPr/>
                </p:nvGrpSpPr>
                <p:grpSpPr>
                  <a:xfrm>
                    <a:off x="4418479" y="2610931"/>
                    <a:ext cx="517666" cy="532477"/>
                    <a:chOff x="1263200" y="238125"/>
                    <a:chExt cx="5074025" cy="5219200"/>
                  </a:xfrm>
                </p:grpSpPr>
                <p:sp>
                  <p:nvSpPr>
                    <p:cNvPr id="31" name="Google Shape;1305;p31">
                      <a:extLst>
                        <a:ext uri="{FF2B5EF4-FFF2-40B4-BE49-F238E27FC236}">
                          <a16:creationId xmlns="" xmlns:a16="http://schemas.microsoft.com/office/drawing/2014/main" id="{CE90B786-CC1F-859C-542A-DFB46E16B3A7}"/>
                        </a:ext>
                      </a:extLst>
                    </p:cNvPr>
                    <p:cNvSpPr/>
                    <p:nvPr/>
                  </p:nvSpPr>
                  <p:spPr>
                    <a:xfrm>
                      <a:off x="5228125" y="3612650"/>
                      <a:ext cx="337650" cy="152500"/>
                    </a:xfrm>
                    <a:custGeom>
                      <a:avLst/>
                      <a:gdLst/>
                      <a:ahLst/>
                      <a:cxnLst/>
                      <a:rect l="l" t="t" r="r" b="b"/>
                      <a:pathLst>
                        <a:path w="13506" h="6100" extrusionOk="0">
                          <a:moveTo>
                            <a:pt x="3067" y="0"/>
                          </a:moveTo>
                          <a:cubicBezTo>
                            <a:pt x="1371" y="0"/>
                            <a:pt x="1" y="1370"/>
                            <a:pt x="1" y="3066"/>
                          </a:cubicBezTo>
                          <a:cubicBezTo>
                            <a:pt x="1" y="4730"/>
                            <a:pt x="1371" y="6100"/>
                            <a:pt x="3067" y="6100"/>
                          </a:cubicBezTo>
                          <a:lnTo>
                            <a:pt x="10439" y="6100"/>
                          </a:lnTo>
                          <a:cubicBezTo>
                            <a:pt x="12136" y="6100"/>
                            <a:pt x="13506" y="4730"/>
                            <a:pt x="13506" y="3066"/>
                          </a:cubicBezTo>
                          <a:cubicBezTo>
                            <a:pt x="13506" y="1370"/>
                            <a:pt x="12136" y="0"/>
                            <a:pt x="1043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2" name="Google Shape;1306;p31">
                      <a:extLst>
                        <a:ext uri="{FF2B5EF4-FFF2-40B4-BE49-F238E27FC236}">
                          <a16:creationId xmlns="" xmlns:a16="http://schemas.microsoft.com/office/drawing/2014/main" id="{9C08AC59-6D45-D792-7D3C-55B0D849576B}"/>
                        </a:ext>
                      </a:extLst>
                    </p:cNvPr>
                    <p:cNvSpPr/>
                    <p:nvPr/>
                  </p:nvSpPr>
                  <p:spPr>
                    <a:xfrm>
                      <a:off x="5228125" y="3972275"/>
                      <a:ext cx="337650" cy="152525"/>
                    </a:xfrm>
                    <a:custGeom>
                      <a:avLst/>
                      <a:gdLst/>
                      <a:ahLst/>
                      <a:cxnLst/>
                      <a:rect l="l" t="t" r="r" b="b"/>
                      <a:pathLst>
                        <a:path w="13506" h="6101" extrusionOk="0">
                          <a:moveTo>
                            <a:pt x="3067" y="0"/>
                          </a:moveTo>
                          <a:cubicBezTo>
                            <a:pt x="1371" y="0"/>
                            <a:pt x="1" y="1370"/>
                            <a:pt x="1" y="3067"/>
                          </a:cubicBezTo>
                          <a:cubicBezTo>
                            <a:pt x="1" y="4730"/>
                            <a:pt x="1371" y="6100"/>
                            <a:pt x="3067" y="6100"/>
                          </a:cubicBezTo>
                          <a:lnTo>
                            <a:pt x="10439" y="6100"/>
                          </a:lnTo>
                          <a:cubicBezTo>
                            <a:pt x="12136" y="6100"/>
                            <a:pt x="13506" y="4730"/>
                            <a:pt x="13506" y="3067"/>
                          </a:cubicBezTo>
                          <a:cubicBezTo>
                            <a:pt x="13506" y="1370"/>
                            <a:pt x="12136" y="0"/>
                            <a:pt x="1043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3" name="Google Shape;1307;p31">
                      <a:extLst>
                        <a:ext uri="{FF2B5EF4-FFF2-40B4-BE49-F238E27FC236}">
                          <a16:creationId xmlns="" xmlns:a16="http://schemas.microsoft.com/office/drawing/2014/main" id="{0998114D-197D-621F-EBED-0FB7D442807D}"/>
                        </a:ext>
                      </a:extLst>
                    </p:cNvPr>
                    <p:cNvSpPr/>
                    <p:nvPr/>
                  </p:nvSpPr>
                  <p:spPr>
                    <a:xfrm>
                      <a:off x="5228125" y="4331900"/>
                      <a:ext cx="337650" cy="152525"/>
                    </a:xfrm>
                    <a:custGeom>
                      <a:avLst/>
                      <a:gdLst/>
                      <a:ahLst/>
                      <a:cxnLst/>
                      <a:rect l="l" t="t" r="r" b="b"/>
                      <a:pathLst>
                        <a:path w="13506" h="6101" extrusionOk="0">
                          <a:moveTo>
                            <a:pt x="3067" y="1"/>
                          </a:moveTo>
                          <a:cubicBezTo>
                            <a:pt x="1371" y="1"/>
                            <a:pt x="1" y="1371"/>
                            <a:pt x="1" y="3067"/>
                          </a:cubicBezTo>
                          <a:cubicBezTo>
                            <a:pt x="1" y="4731"/>
                            <a:pt x="1371" y="6101"/>
                            <a:pt x="3067" y="6101"/>
                          </a:cubicBezTo>
                          <a:lnTo>
                            <a:pt x="10439" y="6101"/>
                          </a:lnTo>
                          <a:cubicBezTo>
                            <a:pt x="12136" y="6101"/>
                            <a:pt x="13506" y="4731"/>
                            <a:pt x="13506" y="3067"/>
                          </a:cubicBezTo>
                          <a:cubicBezTo>
                            <a:pt x="13506" y="1371"/>
                            <a:pt x="12136" y="1"/>
                            <a:pt x="1043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4" name="Google Shape;1308;p31">
                      <a:extLst>
                        <a:ext uri="{FF2B5EF4-FFF2-40B4-BE49-F238E27FC236}">
                          <a16:creationId xmlns="" xmlns:a16="http://schemas.microsoft.com/office/drawing/2014/main" id="{7A44B3FF-16F9-E75B-1683-603D4234CA34}"/>
                        </a:ext>
                      </a:extLst>
                    </p:cNvPr>
                    <p:cNvSpPr/>
                    <p:nvPr/>
                  </p:nvSpPr>
                  <p:spPr>
                    <a:xfrm>
                      <a:off x="2034650" y="3612650"/>
                      <a:ext cx="337650" cy="152500"/>
                    </a:xfrm>
                    <a:custGeom>
                      <a:avLst/>
                      <a:gdLst/>
                      <a:ahLst/>
                      <a:cxnLst/>
                      <a:rect l="l" t="t" r="r" b="b"/>
                      <a:pathLst>
                        <a:path w="13506" h="6100" extrusionOk="0">
                          <a:moveTo>
                            <a:pt x="3067" y="0"/>
                          </a:moveTo>
                          <a:cubicBezTo>
                            <a:pt x="1371" y="0"/>
                            <a:pt x="1" y="1370"/>
                            <a:pt x="1" y="3066"/>
                          </a:cubicBezTo>
                          <a:cubicBezTo>
                            <a:pt x="1" y="4730"/>
                            <a:pt x="1371" y="6100"/>
                            <a:pt x="3067" y="6100"/>
                          </a:cubicBezTo>
                          <a:lnTo>
                            <a:pt x="10439" y="6100"/>
                          </a:lnTo>
                          <a:cubicBezTo>
                            <a:pt x="12135" y="6100"/>
                            <a:pt x="13505" y="4730"/>
                            <a:pt x="13505" y="3066"/>
                          </a:cubicBezTo>
                          <a:cubicBezTo>
                            <a:pt x="13505" y="1370"/>
                            <a:pt x="12135" y="0"/>
                            <a:pt x="1043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5" name="Google Shape;1309;p31">
                      <a:extLst>
                        <a:ext uri="{FF2B5EF4-FFF2-40B4-BE49-F238E27FC236}">
                          <a16:creationId xmlns="" xmlns:a16="http://schemas.microsoft.com/office/drawing/2014/main" id="{E911FA58-180F-AC56-245E-44D4CDC2948F}"/>
                        </a:ext>
                      </a:extLst>
                    </p:cNvPr>
                    <p:cNvSpPr/>
                    <p:nvPr/>
                  </p:nvSpPr>
                  <p:spPr>
                    <a:xfrm>
                      <a:off x="2034650" y="3972275"/>
                      <a:ext cx="337650" cy="152525"/>
                    </a:xfrm>
                    <a:custGeom>
                      <a:avLst/>
                      <a:gdLst/>
                      <a:ahLst/>
                      <a:cxnLst/>
                      <a:rect l="l" t="t" r="r" b="b"/>
                      <a:pathLst>
                        <a:path w="13506" h="6101" extrusionOk="0">
                          <a:moveTo>
                            <a:pt x="3067" y="0"/>
                          </a:moveTo>
                          <a:cubicBezTo>
                            <a:pt x="1371" y="0"/>
                            <a:pt x="1" y="1370"/>
                            <a:pt x="1" y="3067"/>
                          </a:cubicBezTo>
                          <a:cubicBezTo>
                            <a:pt x="1" y="4730"/>
                            <a:pt x="1371" y="6100"/>
                            <a:pt x="3067" y="6100"/>
                          </a:cubicBezTo>
                          <a:lnTo>
                            <a:pt x="10439" y="6100"/>
                          </a:lnTo>
                          <a:cubicBezTo>
                            <a:pt x="12135" y="6100"/>
                            <a:pt x="13505" y="4730"/>
                            <a:pt x="13505" y="3067"/>
                          </a:cubicBezTo>
                          <a:cubicBezTo>
                            <a:pt x="13505" y="1370"/>
                            <a:pt x="12135" y="0"/>
                            <a:pt x="10439"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6" name="Google Shape;1310;p31">
                      <a:extLst>
                        <a:ext uri="{FF2B5EF4-FFF2-40B4-BE49-F238E27FC236}">
                          <a16:creationId xmlns="" xmlns:a16="http://schemas.microsoft.com/office/drawing/2014/main" id="{FCDE49CC-0839-D0AF-38E7-6D51E0DF62A4}"/>
                        </a:ext>
                      </a:extLst>
                    </p:cNvPr>
                    <p:cNvSpPr/>
                    <p:nvPr/>
                  </p:nvSpPr>
                  <p:spPr>
                    <a:xfrm>
                      <a:off x="2034650" y="4331900"/>
                      <a:ext cx="337650" cy="152525"/>
                    </a:xfrm>
                    <a:custGeom>
                      <a:avLst/>
                      <a:gdLst/>
                      <a:ahLst/>
                      <a:cxnLst/>
                      <a:rect l="l" t="t" r="r" b="b"/>
                      <a:pathLst>
                        <a:path w="13506" h="6101" extrusionOk="0">
                          <a:moveTo>
                            <a:pt x="3067" y="1"/>
                          </a:moveTo>
                          <a:cubicBezTo>
                            <a:pt x="1371" y="1"/>
                            <a:pt x="1" y="1371"/>
                            <a:pt x="1" y="3067"/>
                          </a:cubicBezTo>
                          <a:cubicBezTo>
                            <a:pt x="1" y="4731"/>
                            <a:pt x="1371" y="6101"/>
                            <a:pt x="3067" y="6101"/>
                          </a:cubicBezTo>
                          <a:lnTo>
                            <a:pt x="10439" y="6101"/>
                          </a:lnTo>
                          <a:cubicBezTo>
                            <a:pt x="12135" y="6101"/>
                            <a:pt x="13505" y="4731"/>
                            <a:pt x="13505" y="3067"/>
                          </a:cubicBezTo>
                          <a:cubicBezTo>
                            <a:pt x="13505" y="1371"/>
                            <a:pt x="12135" y="1"/>
                            <a:pt x="10439"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7" name="Google Shape;1311;p31">
                      <a:extLst>
                        <a:ext uri="{FF2B5EF4-FFF2-40B4-BE49-F238E27FC236}">
                          <a16:creationId xmlns="" xmlns:a16="http://schemas.microsoft.com/office/drawing/2014/main" id="{E49A7DA0-7417-2ABC-DBBA-58C1DD5CBB17}"/>
                        </a:ext>
                      </a:extLst>
                    </p:cNvPr>
                    <p:cNvSpPr/>
                    <p:nvPr/>
                  </p:nvSpPr>
                  <p:spPr>
                    <a:xfrm>
                      <a:off x="1263200" y="238125"/>
                      <a:ext cx="5074025" cy="5219200"/>
                    </a:xfrm>
                    <a:custGeom>
                      <a:avLst/>
                      <a:gdLst/>
                      <a:ahLst/>
                      <a:cxnLst/>
                      <a:rect l="l" t="t" r="r" b="b"/>
                      <a:pathLst>
                        <a:path w="202961" h="208768" extrusionOk="0">
                          <a:moveTo>
                            <a:pt x="101481" y="6133"/>
                          </a:moveTo>
                          <a:cubicBezTo>
                            <a:pt x="120987" y="6133"/>
                            <a:pt x="136841" y="21986"/>
                            <a:pt x="136841" y="41460"/>
                          </a:cubicBezTo>
                          <a:cubicBezTo>
                            <a:pt x="136841" y="60967"/>
                            <a:pt x="120987" y="76820"/>
                            <a:pt x="101481" y="76820"/>
                          </a:cubicBezTo>
                          <a:cubicBezTo>
                            <a:pt x="81974" y="76820"/>
                            <a:pt x="66121" y="60967"/>
                            <a:pt x="66121" y="41460"/>
                          </a:cubicBezTo>
                          <a:cubicBezTo>
                            <a:pt x="66121" y="21986"/>
                            <a:pt x="81974" y="6133"/>
                            <a:pt x="101481" y="6133"/>
                          </a:cubicBezTo>
                          <a:close/>
                          <a:moveTo>
                            <a:pt x="60119" y="38720"/>
                          </a:moveTo>
                          <a:cubicBezTo>
                            <a:pt x="59988" y="40612"/>
                            <a:pt x="59988" y="42341"/>
                            <a:pt x="60119" y="44233"/>
                          </a:cubicBezTo>
                          <a:lnTo>
                            <a:pt x="48930" y="44233"/>
                          </a:lnTo>
                          <a:cubicBezTo>
                            <a:pt x="44200" y="44233"/>
                            <a:pt x="40384" y="48049"/>
                            <a:pt x="40351" y="52779"/>
                          </a:cubicBezTo>
                          <a:cubicBezTo>
                            <a:pt x="40318" y="82952"/>
                            <a:pt x="40318" y="106700"/>
                            <a:pt x="40318" y="119030"/>
                          </a:cubicBezTo>
                          <a:lnTo>
                            <a:pt x="34806" y="119030"/>
                          </a:lnTo>
                          <a:cubicBezTo>
                            <a:pt x="34806" y="108298"/>
                            <a:pt x="34806" y="86997"/>
                            <a:pt x="34838" y="52779"/>
                          </a:cubicBezTo>
                          <a:cubicBezTo>
                            <a:pt x="34871" y="45015"/>
                            <a:pt x="41166" y="38720"/>
                            <a:pt x="48930" y="38720"/>
                          </a:cubicBezTo>
                          <a:close/>
                          <a:moveTo>
                            <a:pt x="154031" y="50332"/>
                          </a:moveTo>
                          <a:cubicBezTo>
                            <a:pt x="155369" y="50332"/>
                            <a:pt x="156478" y="51442"/>
                            <a:pt x="156478" y="52779"/>
                          </a:cubicBezTo>
                          <a:cubicBezTo>
                            <a:pt x="156510" y="84616"/>
                            <a:pt x="156510" y="107352"/>
                            <a:pt x="156510" y="119030"/>
                          </a:cubicBezTo>
                          <a:lnTo>
                            <a:pt x="148877" y="119030"/>
                          </a:lnTo>
                          <a:cubicBezTo>
                            <a:pt x="144702" y="119030"/>
                            <a:pt x="141309" y="122422"/>
                            <a:pt x="141309" y="126598"/>
                          </a:cubicBezTo>
                          <a:lnTo>
                            <a:pt x="141309" y="151780"/>
                          </a:lnTo>
                          <a:cubicBezTo>
                            <a:pt x="141146" y="151748"/>
                            <a:pt x="141016" y="151748"/>
                            <a:pt x="140853" y="151748"/>
                          </a:cubicBezTo>
                          <a:cubicBezTo>
                            <a:pt x="139352" y="151748"/>
                            <a:pt x="137917" y="152400"/>
                            <a:pt x="136938" y="153542"/>
                          </a:cubicBezTo>
                          <a:cubicBezTo>
                            <a:pt x="132991" y="158141"/>
                            <a:pt x="127218" y="160783"/>
                            <a:pt x="121150" y="160783"/>
                          </a:cubicBezTo>
                          <a:cubicBezTo>
                            <a:pt x="115116" y="160783"/>
                            <a:pt x="109342" y="158141"/>
                            <a:pt x="105395" y="153542"/>
                          </a:cubicBezTo>
                          <a:cubicBezTo>
                            <a:pt x="104416" y="152400"/>
                            <a:pt x="102981" y="151748"/>
                            <a:pt x="101481" y="151748"/>
                          </a:cubicBezTo>
                          <a:cubicBezTo>
                            <a:pt x="99980" y="151748"/>
                            <a:pt x="98545" y="152400"/>
                            <a:pt x="97566" y="153542"/>
                          </a:cubicBezTo>
                          <a:cubicBezTo>
                            <a:pt x="93619" y="158141"/>
                            <a:pt x="87845" y="160783"/>
                            <a:pt x="81811" y="160783"/>
                          </a:cubicBezTo>
                          <a:cubicBezTo>
                            <a:pt x="75743" y="160783"/>
                            <a:pt x="69970" y="158141"/>
                            <a:pt x="66023" y="153542"/>
                          </a:cubicBezTo>
                          <a:cubicBezTo>
                            <a:pt x="65044" y="152400"/>
                            <a:pt x="63609" y="151748"/>
                            <a:pt x="62108" y="151748"/>
                          </a:cubicBezTo>
                          <a:cubicBezTo>
                            <a:pt x="61945" y="151748"/>
                            <a:pt x="61815" y="151748"/>
                            <a:pt x="61652" y="151780"/>
                          </a:cubicBezTo>
                          <a:lnTo>
                            <a:pt x="61652" y="126598"/>
                          </a:lnTo>
                          <a:cubicBezTo>
                            <a:pt x="61652" y="122422"/>
                            <a:pt x="58259" y="119030"/>
                            <a:pt x="54084" y="119030"/>
                          </a:cubicBezTo>
                          <a:lnTo>
                            <a:pt x="46451" y="119030"/>
                          </a:lnTo>
                          <a:cubicBezTo>
                            <a:pt x="46451" y="106700"/>
                            <a:pt x="46451" y="82952"/>
                            <a:pt x="46483" y="52779"/>
                          </a:cubicBezTo>
                          <a:cubicBezTo>
                            <a:pt x="46483" y="51442"/>
                            <a:pt x="47593" y="50332"/>
                            <a:pt x="48930" y="50332"/>
                          </a:cubicBezTo>
                          <a:lnTo>
                            <a:pt x="60967" y="50332"/>
                          </a:lnTo>
                          <a:cubicBezTo>
                            <a:pt x="65044" y="68958"/>
                            <a:pt x="81648" y="82952"/>
                            <a:pt x="101481" y="82952"/>
                          </a:cubicBezTo>
                          <a:cubicBezTo>
                            <a:pt x="121313" y="82952"/>
                            <a:pt x="137917" y="68958"/>
                            <a:pt x="141994" y="50332"/>
                          </a:cubicBezTo>
                          <a:close/>
                          <a:moveTo>
                            <a:pt x="13570" y="164763"/>
                          </a:moveTo>
                          <a:lnTo>
                            <a:pt x="13570" y="178855"/>
                          </a:lnTo>
                          <a:cubicBezTo>
                            <a:pt x="11287" y="180192"/>
                            <a:pt x="8775" y="181073"/>
                            <a:pt x="6133" y="181497"/>
                          </a:cubicBezTo>
                          <a:lnTo>
                            <a:pt x="6133" y="166720"/>
                          </a:lnTo>
                          <a:cubicBezTo>
                            <a:pt x="8710" y="166427"/>
                            <a:pt x="11221" y="165774"/>
                            <a:pt x="13570" y="164763"/>
                          </a:cubicBezTo>
                          <a:close/>
                          <a:moveTo>
                            <a:pt x="189391" y="164763"/>
                          </a:moveTo>
                          <a:cubicBezTo>
                            <a:pt x="191740" y="165774"/>
                            <a:pt x="194251" y="166427"/>
                            <a:pt x="196861" y="166720"/>
                          </a:cubicBezTo>
                          <a:lnTo>
                            <a:pt x="196861" y="181497"/>
                          </a:lnTo>
                          <a:cubicBezTo>
                            <a:pt x="194186" y="181073"/>
                            <a:pt x="191674" y="180192"/>
                            <a:pt x="189391" y="178855"/>
                          </a:cubicBezTo>
                          <a:lnTo>
                            <a:pt x="189391" y="164763"/>
                          </a:lnTo>
                          <a:close/>
                          <a:moveTo>
                            <a:pt x="101481" y="158337"/>
                          </a:moveTo>
                          <a:cubicBezTo>
                            <a:pt x="106569" y="163784"/>
                            <a:pt x="113680" y="166883"/>
                            <a:pt x="121183" y="166883"/>
                          </a:cubicBezTo>
                          <a:cubicBezTo>
                            <a:pt x="128522" y="166883"/>
                            <a:pt x="135503" y="163915"/>
                            <a:pt x="140559" y="158630"/>
                          </a:cubicBezTo>
                          <a:cubicBezTo>
                            <a:pt x="140641" y="158549"/>
                            <a:pt x="140747" y="158508"/>
                            <a:pt x="140853" y="158508"/>
                          </a:cubicBezTo>
                          <a:cubicBezTo>
                            <a:pt x="140959" y="158508"/>
                            <a:pt x="141065" y="158549"/>
                            <a:pt x="141146" y="158630"/>
                          </a:cubicBezTo>
                          <a:cubicBezTo>
                            <a:pt x="141212" y="158696"/>
                            <a:pt x="141244" y="158728"/>
                            <a:pt x="141309" y="158794"/>
                          </a:cubicBezTo>
                          <a:lnTo>
                            <a:pt x="141309" y="172690"/>
                          </a:lnTo>
                          <a:cubicBezTo>
                            <a:pt x="141174" y="172679"/>
                            <a:pt x="141040" y="172674"/>
                            <a:pt x="140906" y="172674"/>
                          </a:cubicBezTo>
                          <a:cubicBezTo>
                            <a:pt x="139334" y="172674"/>
                            <a:pt x="137901" y="173371"/>
                            <a:pt x="136938" y="174484"/>
                          </a:cubicBezTo>
                          <a:cubicBezTo>
                            <a:pt x="132959" y="179083"/>
                            <a:pt x="127218" y="181725"/>
                            <a:pt x="121150" y="181725"/>
                          </a:cubicBezTo>
                          <a:cubicBezTo>
                            <a:pt x="115116" y="181725"/>
                            <a:pt x="109375" y="179083"/>
                            <a:pt x="105428" y="174484"/>
                          </a:cubicBezTo>
                          <a:cubicBezTo>
                            <a:pt x="104369" y="173265"/>
                            <a:pt x="102933" y="172685"/>
                            <a:pt x="101510" y="172685"/>
                          </a:cubicBezTo>
                          <a:cubicBezTo>
                            <a:pt x="100037" y="172685"/>
                            <a:pt x="98578" y="173306"/>
                            <a:pt x="97566" y="174484"/>
                          </a:cubicBezTo>
                          <a:cubicBezTo>
                            <a:pt x="93619" y="179083"/>
                            <a:pt x="87845" y="181725"/>
                            <a:pt x="81811" y="181725"/>
                          </a:cubicBezTo>
                          <a:cubicBezTo>
                            <a:pt x="75743" y="181725"/>
                            <a:pt x="70002" y="179083"/>
                            <a:pt x="66023" y="174484"/>
                          </a:cubicBezTo>
                          <a:cubicBezTo>
                            <a:pt x="65061" y="173371"/>
                            <a:pt x="63627" y="172674"/>
                            <a:pt x="62055" y="172674"/>
                          </a:cubicBezTo>
                          <a:cubicBezTo>
                            <a:pt x="61921" y="172674"/>
                            <a:pt x="61787" y="172679"/>
                            <a:pt x="61652" y="172690"/>
                          </a:cubicBezTo>
                          <a:lnTo>
                            <a:pt x="61652" y="158794"/>
                          </a:lnTo>
                          <a:cubicBezTo>
                            <a:pt x="61717" y="158728"/>
                            <a:pt x="61750" y="158696"/>
                            <a:pt x="61815" y="158630"/>
                          </a:cubicBezTo>
                          <a:cubicBezTo>
                            <a:pt x="61896" y="158549"/>
                            <a:pt x="62002" y="158508"/>
                            <a:pt x="62108" y="158508"/>
                          </a:cubicBezTo>
                          <a:cubicBezTo>
                            <a:pt x="62214" y="158508"/>
                            <a:pt x="62320" y="158549"/>
                            <a:pt x="62402" y="158630"/>
                          </a:cubicBezTo>
                          <a:cubicBezTo>
                            <a:pt x="67458" y="163915"/>
                            <a:pt x="74439" y="166883"/>
                            <a:pt x="81811" y="166883"/>
                          </a:cubicBezTo>
                          <a:cubicBezTo>
                            <a:pt x="89281" y="166883"/>
                            <a:pt x="96392" y="163784"/>
                            <a:pt x="101481" y="158337"/>
                          </a:cubicBezTo>
                          <a:close/>
                          <a:moveTo>
                            <a:pt x="181823" y="125162"/>
                          </a:moveTo>
                          <a:cubicBezTo>
                            <a:pt x="182606" y="125162"/>
                            <a:pt x="183259" y="125815"/>
                            <a:pt x="183259" y="126598"/>
                          </a:cubicBezTo>
                          <a:lnTo>
                            <a:pt x="183259" y="173668"/>
                          </a:lnTo>
                          <a:cubicBezTo>
                            <a:pt x="182346" y="173001"/>
                            <a:pt x="181287" y="172681"/>
                            <a:pt x="180236" y="172681"/>
                          </a:cubicBezTo>
                          <a:cubicBezTo>
                            <a:pt x="178768" y="172681"/>
                            <a:pt x="177318" y="173305"/>
                            <a:pt x="176311" y="174484"/>
                          </a:cubicBezTo>
                          <a:cubicBezTo>
                            <a:pt x="172331" y="179083"/>
                            <a:pt x="166590" y="181725"/>
                            <a:pt x="160523" y="181725"/>
                          </a:cubicBezTo>
                          <a:cubicBezTo>
                            <a:pt x="155727" y="181725"/>
                            <a:pt x="151095" y="180029"/>
                            <a:pt x="147409" y="177061"/>
                          </a:cubicBezTo>
                          <a:lnTo>
                            <a:pt x="147409" y="126598"/>
                          </a:lnTo>
                          <a:cubicBezTo>
                            <a:pt x="147409" y="125815"/>
                            <a:pt x="148062" y="125162"/>
                            <a:pt x="148877" y="125162"/>
                          </a:cubicBezTo>
                          <a:close/>
                          <a:moveTo>
                            <a:pt x="180225" y="179279"/>
                          </a:moveTo>
                          <a:cubicBezTo>
                            <a:pt x="184531" y="183878"/>
                            <a:pt x="190402" y="186912"/>
                            <a:pt x="196828" y="187662"/>
                          </a:cubicBezTo>
                          <a:lnTo>
                            <a:pt x="196828" y="190891"/>
                          </a:lnTo>
                          <a:cubicBezTo>
                            <a:pt x="196828" y="190891"/>
                            <a:pt x="196861" y="190924"/>
                            <a:pt x="196861" y="190924"/>
                          </a:cubicBezTo>
                          <a:lnTo>
                            <a:pt x="196861" y="202439"/>
                          </a:lnTo>
                          <a:cubicBezTo>
                            <a:pt x="191903" y="201689"/>
                            <a:pt x="187434" y="199242"/>
                            <a:pt x="184139" y="195426"/>
                          </a:cubicBezTo>
                          <a:cubicBezTo>
                            <a:pt x="183161" y="194284"/>
                            <a:pt x="181725" y="193632"/>
                            <a:pt x="180225" y="193632"/>
                          </a:cubicBezTo>
                          <a:cubicBezTo>
                            <a:pt x="178724" y="193632"/>
                            <a:pt x="177289" y="194284"/>
                            <a:pt x="176311" y="195426"/>
                          </a:cubicBezTo>
                          <a:cubicBezTo>
                            <a:pt x="172331" y="200025"/>
                            <a:pt x="166590" y="202667"/>
                            <a:pt x="160523" y="202667"/>
                          </a:cubicBezTo>
                          <a:cubicBezTo>
                            <a:pt x="154488" y="202667"/>
                            <a:pt x="148714" y="200025"/>
                            <a:pt x="144767" y="195426"/>
                          </a:cubicBezTo>
                          <a:cubicBezTo>
                            <a:pt x="143740" y="194219"/>
                            <a:pt x="142296" y="193615"/>
                            <a:pt x="140853" y="193615"/>
                          </a:cubicBezTo>
                          <a:cubicBezTo>
                            <a:pt x="139409" y="193615"/>
                            <a:pt x="137966" y="194219"/>
                            <a:pt x="136938" y="195426"/>
                          </a:cubicBezTo>
                          <a:cubicBezTo>
                            <a:pt x="132959" y="200025"/>
                            <a:pt x="127218" y="202667"/>
                            <a:pt x="121150" y="202667"/>
                          </a:cubicBezTo>
                          <a:cubicBezTo>
                            <a:pt x="115116" y="202667"/>
                            <a:pt x="109342" y="200025"/>
                            <a:pt x="105395" y="195426"/>
                          </a:cubicBezTo>
                          <a:cubicBezTo>
                            <a:pt x="104367" y="194219"/>
                            <a:pt x="102924" y="193615"/>
                            <a:pt x="101481" y="193615"/>
                          </a:cubicBezTo>
                          <a:cubicBezTo>
                            <a:pt x="100037" y="193615"/>
                            <a:pt x="98594" y="194219"/>
                            <a:pt x="97566" y="195426"/>
                          </a:cubicBezTo>
                          <a:cubicBezTo>
                            <a:pt x="93619" y="200025"/>
                            <a:pt x="87845" y="202667"/>
                            <a:pt x="81811" y="202667"/>
                          </a:cubicBezTo>
                          <a:cubicBezTo>
                            <a:pt x="75743" y="202667"/>
                            <a:pt x="70002" y="200025"/>
                            <a:pt x="66023" y="195426"/>
                          </a:cubicBezTo>
                          <a:cubicBezTo>
                            <a:pt x="64995" y="194219"/>
                            <a:pt x="63552" y="193615"/>
                            <a:pt x="62108" y="193615"/>
                          </a:cubicBezTo>
                          <a:cubicBezTo>
                            <a:pt x="60665" y="193615"/>
                            <a:pt x="59222" y="194219"/>
                            <a:pt x="58194" y="195426"/>
                          </a:cubicBezTo>
                          <a:cubicBezTo>
                            <a:pt x="54247" y="200025"/>
                            <a:pt x="48473" y="202667"/>
                            <a:pt x="42439" y="202667"/>
                          </a:cubicBezTo>
                          <a:cubicBezTo>
                            <a:pt x="36371" y="202667"/>
                            <a:pt x="30630" y="200025"/>
                            <a:pt x="26651" y="195426"/>
                          </a:cubicBezTo>
                          <a:cubicBezTo>
                            <a:pt x="25672" y="194284"/>
                            <a:pt x="24237" y="193632"/>
                            <a:pt x="22736" y="193632"/>
                          </a:cubicBezTo>
                          <a:cubicBezTo>
                            <a:pt x="21236" y="193632"/>
                            <a:pt x="19800" y="194284"/>
                            <a:pt x="18822" y="195426"/>
                          </a:cubicBezTo>
                          <a:cubicBezTo>
                            <a:pt x="15527" y="199242"/>
                            <a:pt x="11058" y="201689"/>
                            <a:pt x="6100" y="202439"/>
                          </a:cubicBezTo>
                          <a:lnTo>
                            <a:pt x="6100" y="190924"/>
                          </a:lnTo>
                          <a:cubicBezTo>
                            <a:pt x="6100" y="190924"/>
                            <a:pt x="6100" y="190891"/>
                            <a:pt x="6100" y="190891"/>
                          </a:cubicBezTo>
                          <a:lnTo>
                            <a:pt x="6100" y="187662"/>
                          </a:lnTo>
                          <a:cubicBezTo>
                            <a:pt x="12559" y="186912"/>
                            <a:pt x="18430" y="183878"/>
                            <a:pt x="22736" y="179279"/>
                          </a:cubicBezTo>
                          <a:cubicBezTo>
                            <a:pt x="27825" y="184726"/>
                            <a:pt x="34936" y="187825"/>
                            <a:pt x="42439" y="187825"/>
                          </a:cubicBezTo>
                          <a:cubicBezTo>
                            <a:pt x="50072" y="187825"/>
                            <a:pt x="57150" y="184563"/>
                            <a:pt x="62108" y="179279"/>
                          </a:cubicBezTo>
                          <a:cubicBezTo>
                            <a:pt x="67197" y="184726"/>
                            <a:pt x="74308" y="187825"/>
                            <a:pt x="81811" y="187825"/>
                          </a:cubicBezTo>
                          <a:cubicBezTo>
                            <a:pt x="89281" y="187825"/>
                            <a:pt x="96392" y="184726"/>
                            <a:pt x="101481" y="179279"/>
                          </a:cubicBezTo>
                          <a:cubicBezTo>
                            <a:pt x="106569" y="184726"/>
                            <a:pt x="113680" y="187825"/>
                            <a:pt x="121150" y="187825"/>
                          </a:cubicBezTo>
                          <a:cubicBezTo>
                            <a:pt x="128653" y="187825"/>
                            <a:pt x="135764" y="184726"/>
                            <a:pt x="140853" y="179279"/>
                          </a:cubicBezTo>
                          <a:cubicBezTo>
                            <a:pt x="145811" y="184563"/>
                            <a:pt x="152889" y="187825"/>
                            <a:pt x="160523" y="187825"/>
                          </a:cubicBezTo>
                          <a:cubicBezTo>
                            <a:pt x="168025" y="187825"/>
                            <a:pt x="175136" y="184726"/>
                            <a:pt x="180225" y="179279"/>
                          </a:cubicBezTo>
                          <a:close/>
                          <a:moveTo>
                            <a:pt x="101481" y="0"/>
                          </a:moveTo>
                          <a:cubicBezTo>
                            <a:pt x="81648" y="0"/>
                            <a:pt x="65044" y="13961"/>
                            <a:pt x="60967" y="32587"/>
                          </a:cubicBezTo>
                          <a:lnTo>
                            <a:pt x="48930" y="32587"/>
                          </a:lnTo>
                          <a:cubicBezTo>
                            <a:pt x="37807" y="32587"/>
                            <a:pt x="28738" y="41623"/>
                            <a:pt x="28738" y="52746"/>
                          </a:cubicBezTo>
                          <a:cubicBezTo>
                            <a:pt x="28706" y="86997"/>
                            <a:pt x="28673" y="108265"/>
                            <a:pt x="28706" y="119030"/>
                          </a:cubicBezTo>
                          <a:lnTo>
                            <a:pt x="21138" y="119030"/>
                          </a:lnTo>
                          <a:cubicBezTo>
                            <a:pt x="16963" y="119030"/>
                            <a:pt x="13570" y="122422"/>
                            <a:pt x="13570" y="126598"/>
                          </a:cubicBezTo>
                          <a:lnTo>
                            <a:pt x="13570" y="136025"/>
                          </a:lnTo>
                          <a:cubicBezTo>
                            <a:pt x="13570" y="137721"/>
                            <a:pt x="14940" y="139091"/>
                            <a:pt x="16636" y="139091"/>
                          </a:cubicBezTo>
                          <a:cubicBezTo>
                            <a:pt x="18333" y="139091"/>
                            <a:pt x="19703" y="137721"/>
                            <a:pt x="19703" y="136025"/>
                          </a:cubicBezTo>
                          <a:lnTo>
                            <a:pt x="19703" y="126598"/>
                          </a:lnTo>
                          <a:cubicBezTo>
                            <a:pt x="19703" y="125815"/>
                            <a:pt x="20355" y="125162"/>
                            <a:pt x="21138" y="125162"/>
                          </a:cubicBezTo>
                          <a:lnTo>
                            <a:pt x="54084" y="125162"/>
                          </a:lnTo>
                          <a:cubicBezTo>
                            <a:pt x="54899" y="125162"/>
                            <a:pt x="55552" y="125815"/>
                            <a:pt x="55552" y="126598"/>
                          </a:cubicBezTo>
                          <a:lnTo>
                            <a:pt x="55552" y="177061"/>
                          </a:lnTo>
                          <a:cubicBezTo>
                            <a:pt x="51866" y="180029"/>
                            <a:pt x="47234" y="181725"/>
                            <a:pt x="42439" y="181725"/>
                          </a:cubicBezTo>
                          <a:cubicBezTo>
                            <a:pt x="36371" y="181725"/>
                            <a:pt x="30630" y="179083"/>
                            <a:pt x="26651" y="174484"/>
                          </a:cubicBezTo>
                          <a:cubicBezTo>
                            <a:pt x="25672" y="173342"/>
                            <a:pt x="24237" y="172690"/>
                            <a:pt x="22736" y="172690"/>
                          </a:cubicBezTo>
                          <a:cubicBezTo>
                            <a:pt x="21627" y="172690"/>
                            <a:pt x="20583" y="173048"/>
                            <a:pt x="19703" y="173668"/>
                          </a:cubicBezTo>
                          <a:lnTo>
                            <a:pt x="19703" y="150312"/>
                          </a:lnTo>
                          <a:cubicBezTo>
                            <a:pt x="19703" y="148616"/>
                            <a:pt x="18333" y="147246"/>
                            <a:pt x="16636" y="147246"/>
                          </a:cubicBezTo>
                          <a:cubicBezTo>
                            <a:pt x="14940" y="147246"/>
                            <a:pt x="13570" y="148616"/>
                            <a:pt x="13570" y="150312"/>
                          </a:cubicBezTo>
                          <a:lnTo>
                            <a:pt x="13570" y="157913"/>
                          </a:lnTo>
                          <a:cubicBezTo>
                            <a:pt x="10895" y="159511"/>
                            <a:pt x="7829" y="160457"/>
                            <a:pt x="4697" y="160718"/>
                          </a:cubicBezTo>
                          <a:cubicBezTo>
                            <a:pt x="2055" y="160914"/>
                            <a:pt x="0" y="163132"/>
                            <a:pt x="0" y="165807"/>
                          </a:cubicBezTo>
                          <a:cubicBezTo>
                            <a:pt x="0" y="166263"/>
                            <a:pt x="0" y="200906"/>
                            <a:pt x="0" y="203581"/>
                          </a:cubicBezTo>
                          <a:cubicBezTo>
                            <a:pt x="0" y="205016"/>
                            <a:pt x="620" y="206386"/>
                            <a:pt x="1664" y="207364"/>
                          </a:cubicBezTo>
                          <a:cubicBezTo>
                            <a:pt x="2596" y="208209"/>
                            <a:pt x="3815" y="208690"/>
                            <a:pt x="5087" y="208690"/>
                          </a:cubicBezTo>
                          <a:cubicBezTo>
                            <a:pt x="5239" y="208690"/>
                            <a:pt x="5392" y="208683"/>
                            <a:pt x="5546" y="208669"/>
                          </a:cubicBezTo>
                          <a:cubicBezTo>
                            <a:pt x="12135" y="208049"/>
                            <a:pt x="18235" y="205048"/>
                            <a:pt x="22736" y="200221"/>
                          </a:cubicBezTo>
                          <a:cubicBezTo>
                            <a:pt x="27825" y="205668"/>
                            <a:pt x="34936" y="208767"/>
                            <a:pt x="42439" y="208767"/>
                          </a:cubicBezTo>
                          <a:cubicBezTo>
                            <a:pt x="49909" y="208767"/>
                            <a:pt x="57020" y="205668"/>
                            <a:pt x="62108" y="200221"/>
                          </a:cubicBezTo>
                          <a:cubicBezTo>
                            <a:pt x="67197" y="205668"/>
                            <a:pt x="74308" y="208767"/>
                            <a:pt x="81811" y="208767"/>
                          </a:cubicBezTo>
                          <a:cubicBezTo>
                            <a:pt x="89281" y="208767"/>
                            <a:pt x="96392" y="205668"/>
                            <a:pt x="101481" y="200221"/>
                          </a:cubicBezTo>
                          <a:cubicBezTo>
                            <a:pt x="106569" y="205668"/>
                            <a:pt x="113680" y="208767"/>
                            <a:pt x="121150" y="208767"/>
                          </a:cubicBezTo>
                          <a:cubicBezTo>
                            <a:pt x="128653" y="208767"/>
                            <a:pt x="135764" y="205668"/>
                            <a:pt x="140853" y="200221"/>
                          </a:cubicBezTo>
                          <a:cubicBezTo>
                            <a:pt x="145941" y="205668"/>
                            <a:pt x="153053" y="208767"/>
                            <a:pt x="160523" y="208767"/>
                          </a:cubicBezTo>
                          <a:cubicBezTo>
                            <a:pt x="168025" y="208767"/>
                            <a:pt x="175136" y="205668"/>
                            <a:pt x="180225" y="200221"/>
                          </a:cubicBezTo>
                          <a:cubicBezTo>
                            <a:pt x="184726" y="205048"/>
                            <a:pt x="190826" y="208049"/>
                            <a:pt x="197416" y="208669"/>
                          </a:cubicBezTo>
                          <a:cubicBezTo>
                            <a:pt x="197565" y="208682"/>
                            <a:pt x="197714" y="208689"/>
                            <a:pt x="197861" y="208689"/>
                          </a:cubicBezTo>
                          <a:cubicBezTo>
                            <a:pt x="200637" y="208689"/>
                            <a:pt x="202961" y="206399"/>
                            <a:pt x="202961" y="203581"/>
                          </a:cubicBezTo>
                          <a:cubicBezTo>
                            <a:pt x="202961" y="203091"/>
                            <a:pt x="202961" y="166068"/>
                            <a:pt x="202961" y="165807"/>
                          </a:cubicBezTo>
                          <a:cubicBezTo>
                            <a:pt x="202961" y="163132"/>
                            <a:pt x="200906" y="160914"/>
                            <a:pt x="198264" y="160718"/>
                          </a:cubicBezTo>
                          <a:cubicBezTo>
                            <a:pt x="195132" y="160457"/>
                            <a:pt x="192066" y="159511"/>
                            <a:pt x="189391" y="157913"/>
                          </a:cubicBezTo>
                          <a:lnTo>
                            <a:pt x="189391" y="126598"/>
                          </a:lnTo>
                          <a:cubicBezTo>
                            <a:pt x="189391" y="122422"/>
                            <a:pt x="185999" y="119030"/>
                            <a:pt x="181823" y="119030"/>
                          </a:cubicBezTo>
                          <a:lnTo>
                            <a:pt x="174255" y="119030"/>
                          </a:lnTo>
                          <a:cubicBezTo>
                            <a:pt x="174255" y="111364"/>
                            <a:pt x="174288" y="99034"/>
                            <a:pt x="174255" y="82300"/>
                          </a:cubicBezTo>
                          <a:cubicBezTo>
                            <a:pt x="174255" y="80604"/>
                            <a:pt x="172885" y="79234"/>
                            <a:pt x="171189" y="79234"/>
                          </a:cubicBezTo>
                          <a:cubicBezTo>
                            <a:pt x="169526" y="79234"/>
                            <a:pt x="168156" y="80604"/>
                            <a:pt x="168156" y="82300"/>
                          </a:cubicBezTo>
                          <a:cubicBezTo>
                            <a:pt x="168156" y="99034"/>
                            <a:pt x="168156" y="111364"/>
                            <a:pt x="168156" y="119030"/>
                          </a:cubicBezTo>
                          <a:lnTo>
                            <a:pt x="162610" y="119030"/>
                          </a:lnTo>
                          <a:cubicBezTo>
                            <a:pt x="162643" y="107352"/>
                            <a:pt x="162643" y="84616"/>
                            <a:pt x="162610" y="52779"/>
                          </a:cubicBezTo>
                          <a:cubicBezTo>
                            <a:pt x="162578" y="48049"/>
                            <a:pt x="158761" y="44233"/>
                            <a:pt x="154031" y="44233"/>
                          </a:cubicBezTo>
                          <a:lnTo>
                            <a:pt x="142843" y="44233"/>
                          </a:lnTo>
                          <a:cubicBezTo>
                            <a:pt x="142973" y="42341"/>
                            <a:pt x="142973" y="40612"/>
                            <a:pt x="142843" y="38720"/>
                          </a:cubicBezTo>
                          <a:lnTo>
                            <a:pt x="154031" y="38720"/>
                          </a:lnTo>
                          <a:cubicBezTo>
                            <a:pt x="161795" y="38720"/>
                            <a:pt x="168123" y="45015"/>
                            <a:pt x="168123" y="52779"/>
                          </a:cubicBezTo>
                          <a:lnTo>
                            <a:pt x="168123" y="68012"/>
                          </a:lnTo>
                          <a:cubicBezTo>
                            <a:pt x="168123" y="69709"/>
                            <a:pt x="169493" y="71079"/>
                            <a:pt x="171189" y="71079"/>
                          </a:cubicBezTo>
                          <a:cubicBezTo>
                            <a:pt x="172885" y="71079"/>
                            <a:pt x="174255" y="69709"/>
                            <a:pt x="174223" y="68012"/>
                          </a:cubicBezTo>
                          <a:lnTo>
                            <a:pt x="174223" y="52746"/>
                          </a:lnTo>
                          <a:cubicBezTo>
                            <a:pt x="174223" y="41623"/>
                            <a:pt x="165155" y="32587"/>
                            <a:pt x="154031" y="32587"/>
                          </a:cubicBezTo>
                          <a:lnTo>
                            <a:pt x="141994" y="32587"/>
                          </a:lnTo>
                          <a:cubicBezTo>
                            <a:pt x="137917" y="13961"/>
                            <a:pt x="121313" y="0"/>
                            <a:pt x="101481"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8" name="Google Shape;1312;p31">
                      <a:extLst>
                        <a:ext uri="{FF2B5EF4-FFF2-40B4-BE49-F238E27FC236}">
                          <a16:creationId xmlns="" xmlns:a16="http://schemas.microsoft.com/office/drawing/2014/main" id="{F447AD1A-23F1-5F4A-EB8E-8580C5787EB8}"/>
                        </a:ext>
                      </a:extLst>
                    </p:cNvPr>
                    <p:cNvSpPr/>
                    <p:nvPr/>
                  </p:nvSpPr>
                  <p:spPr>
                    <a:xfrm>
                      <a:off x="3261150" y="2475125"/>
                      <a:ext cx="1078125" cy="1406650"/>
                    </a:xfrm>
                    <a:custGeom>
                      <a:avLst/>
                      <a:gdLst/>
                      <a:ahLst/>
                      <a:cxnLst/>
                      <a:rect l="l" t="t" r="r" b="b"/>
                      <a:pathLst>
                        <a:path w="43125" h="56266" extrusionOk="0">
                          <a:moveTo>
                            <a:pt x="25020" y="7858"/>
                          </a:moveTo>
                          <a:lnTo>
                            <a:pt x="25020" y="23548"/>
                          </a:lnTo>
                          <a:cubicBezTo>
                            <a:pt x="25020" y="25896"/>
                            <a:pt x="26945" y="27821"/>
                            <a:pt x="29293" y="27821"/>
                          </a:cubicBezTo>
                          <a:lnTo>
                            <a:pt x="35785" y="27821"/>
                          </a:lnTo>
                          <a:lnTo>
                            <a:pt x="18105" y="48404"/>
                          </a:lnTo>
                          <a:lnTo>
                            <a:pt x="18105" y="32714"/>
                          </a:lnTo>
                          <a:cubicBezTo>
                            <a:pt x="18105" y="30365"/>
                            <a:pt x="16180" y="28441"/>
                            <a:pt x="13832" y="28441"/>
                          </a:cubicBezTo>
                          <a:lnTo>
                            <a:pt x="7340" y="28441"/>
                          </a:lnTo>
                          <a:lnTo>
                            <a:pt x="25020" y="7858"/>
                          </a:lnTo>
                          <a:close/>
                          <a:moveTo>
                            <a:pt x="26043" y="0"/>
                          </a:moveTo>
                          <a:cubicBezTo>
                            <a:pt x="24586" y="0"/>
                            <a:pt x="23179" y="632"/>
                            <a:pt x="22182" y="1790"/>
                          </a:cubicBezTo>
                          <a:lnTo>
                            <a:pt x="1697" y="25603"/>
                          </a:lnTo>
                          <a:cubicBezTo>
                            <a:pt x="294" y="27234"/>
                            <a:pt x="1" y="29452"/>
                            <a:pt x="882" y="31409"/>
                          </a:cubicBezTo>
                          <a:cubicBezTo>
                            <a:pt x="1795" y="33366"/>
                            <a:pt x="3687" y="34573"/>
                            <a:pt x="5807" y="34573"/>
                          </a:cubicBezTo>
                          <a:lnTo>
                            <a:pt x="12005" y="34573"/>
                          </a:lnTo>
                          <a:lnTo>
                            <a:pt x="12005" y="51144"/>
                          </a:lnTo>
                          <a:cubicBezTo>
                            <a:pt x="12005" y="53297"/>
                            <a:pt x="13310" y="55189"/>
                            <a:pt x="15300" y="55939"/>
                          </a:cubicBezTo>
                          <a:cubicBezTo>
                            <a:pt x="15887" y="56168"/>
                            <a:pt x="16506" y="56266"/>
                            <a:pt x="17094" y="56266"/>
                          </a:cubicBezTo>
                          <a:cubicBezTo>
                            <a:pt x="18562" y="56266"/>
                            <a:pt x="19964" y="55646"/>
                            <a:pt x="20943" y="54471"/>
                          </a:cubicBezTo>
                          <a:lnTo>
                            <a:pt x="41428" y="30659"/>
                          </a:lnTo>
                          <a:cubicBezTo>
                            <a:pt x="42831" y="29028"/>
                            <a:pt x="43124" y="26810"/>
                            <a:pt x="42244" y="24853"/>
                          </a:cubicBezTo>
                          <a:cubicBezTo>
                            <a:pt x="41330" y="22928"/>
                            <a:pt x="39438" y="21721"/>
                            <a:pt x="37318" y="21721"/>
                          </a:cubicBezTo>
                          <a:lnTo>
                            <a:pt x="31120" y="21721"/>
                          </a:lnTo>
                          <a:lnTo>
                            <a:pt x="31120" y="5118"/>
                          </a:lnTo>
                          <a:cubicBezTo>
                            <a:pt x="31120" y="2965"/>
                            <a:pt x="29815" y="1073"/>
                            <a:pt x="27826" y="322"/>
                          </a:cubicBezTo>
                          <a:cubicBezTo>
                            <a:pt x="27240" y="105"/>
                            <a:pt x="26637" y="0"/>
                            <a:pt x="26043"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39" name="Google Shape;1313;p31">
                      <a:extLst>
                        <a:ext uri="{FF2B5EF4-FFF2-40B4-BE49-F238E27FC236}">
                          <a16:creationId xmlns="" xmlns:a16="http://schemas.microsoft.com/office/drawing/2014/main" id="{A7285180-2580-BA8A-4FD4-54D405773F14}"/>
                        </a:ext>
                      </a:extLst>
                    </p:cNvPr>
                    <p:cNvSpPr/>
                    <p:nvPr/>
                  </p:nvSpPr>
                  <p:spPr>
                    <a:xfrm>
                      <a:off x="3087450" y="577100"/>
                      <a:ext cx="1396150" cy="1257450"/>
                    </a:xfrm>
                    <a:custGeom>
                      <a:avLst/>
                      <a:gdLst/>
                      <a:ahLst/>
                      <a:cxnLst/>
                      <a:rect l="l" t="t" r="r" b="b"/>
                      <a:pathLst>
                        <a:path w="55846" h="50298" extrusionOk="0">
                          <a:moveTo>
                            <a:pt x="27762" y="6111"/>
                          </a:moveTo>
                          <a:cubicBezTo>
                            <a:pt x="28456" y="6111"/>
                            <a:pt x="29154" y="6175"/>
                            <a:pt x="29848" y="6306"/>
                          </a:cubicBezTo>
                          <a:cubicBezTo>
                            <a:pt x="36078" y="7481"/>
                            <a:pt x="40058" y="13287"/>
                            <a:pt x="38916" y="19518"/>
                          </a:cubicBezTo>
                          <a:cubicBezTo>
                            <a:pt x="38721" y="20431"/>
                            <a:pt x="38460" y="21312"/>
                            <a:pt x="38068" y="22160"/>
                          </a:cubicBezTo>
                          <a:cubicBezTo>
                            <a:pt x="36095" y="18860"/>
                            <a:pt x="32518" y="16756"/>
                            <a:pt x="28496" y="16756"/>
                          </a:cubicBezTo>
                          <a:cubicBezTo>
                            <a:pt x="28263" y="16756"/>
                            <a:pt x="28029" y="16763"/>
                            <a:pt x="27793" y="16777"/>
                          </a:cubicBezTo>
                          <a:cubicBezTo>
                            <a:pt x="26358" y="13418"/>
                            <a:pt x="24042" y="10482"/>
                            <a:pt x="21041" y="8362"/>
                          </a:cubicBezTo>
                          <a:cubicBezTo>
                            <a:pt x="21041" y="8362"/>
                            <a:pt x="21041" y="8329"/>
                            <a:pt x="21041" y="8329"/>
                          </a:cubicBezTo>
                          <a:cubicBezTo>
                            <a:pt x="22990" y="6886"/>
                            <a:pt x="25353" y="6111"/>
                            <a:pt x="27762" y="6111"/>
                          </a:cubicBezTo>
                          <a:close/>
                          <a:moveTo>
                            <a:pt x="28511" y="22877"/>
                          </a:moveTo>
                          <a:cubicBezTo>
                            <a:pt x="31283" y="22877"/>
                            <a:pt x="33567" y="25128"/>
                            <a:pt x="33567" y="27901"/>
                          </a:cubicBezTo>
                          <a:cubicBezTo>
                            <a:pt x="33567" y="30706"/>
                            <a:pt x="31283" y="32957"/>
                            <a:pt x="28511" y="32957"/>
                          </a:cubicBezTo>
                          <a:cubicBezTo>
                            <a:pt x="25738" y="32957"/>
                            <a:pt x="23454" y="30706"/>
                            <a:pt x="23454" y="27901"/>
                          </a:cubicBezTo>
                          <a:cubicBezTo>
                            <a:pt x="23454" y="25128"/>
                            <a:pt x="25738" y="22877"/>
                            <a:pt x="28511" y="22877"/>
                          </a:cubicBezTo>
                          <a:close/>
                          <a:moveTo>
                            <a:pt x="49192" y="31228"/>
                          </a:moveTo>
                          <a:lnTo>
                            <a:pt x="49192" y="31228"/>
                          </a:lnTo>
                          <a:cubicBezTo>
                            <a:pt x="49550" y="34425"/>
                            <a:pt x="48539" y="37622"/>
                            <a:pt x="46419" y="40003"/>
                          </a:cubicBezTo>
                          <a:cubicBezTo>
                            <a:pt x="44396" y="42286"/>
                            <a:pt x="41624" y="43624"/>
                            <a:pt x="38590" y="43819"/>
                          </a:cubicBezTo>
                          <a:cubicBezTo>
                            <a:pt x="38378" y="43831"/>
                            <a:pt x="38167" y="43836"/>
                            <a:pt x="37957" y="43836"/>
                          </a:cubicBezTo>
                          <a:cubicBezTo>
                            <a:pt x="35154" y="43836"/>
                            <a:pt x="32496" y="42830"/>
                            <a:pt x="30403" y="40949"/>
                          </a:cubicBezTo>
                          <a:cubicBezTo>
                            <a:pt x="29750" y="40394"/>
                            <a:pt x="29196" y="39742"/>
                            <a:pt x="28706" y="39057"/>
                          </a:cubicBezTo>
                          <a:cubicBezTo>
                            <a:pt x="33012" y="38992"/>
                            <a:pt x="36698" y="36480"/>
                            <a:pt x="38492" y="32859"/>
                          </a:cubicBezTo>
                          <a:cubicBezTo>
                            <a:pt x="39298" y="32953"/>
                            <a:pt x="40108" y="33001"/>
                            <a:pt x="40918" y="33001"/>
                          </a:cubicBezTo>
                          <a:cubicBezTo>
                            <a:pt x="43750" y="33001"/>
                            <a:pt x="46579" y="32420"/>
                            <a:pt x="49192" y="31228"/>
                          </a:cubicBezTo>
                          <a:close/>
                          <a:moveTo>
                            <a:pt x="18757" y="22519"/>
                          </a:moveTo>
                          <a:cubicBezTo>
                            <a:pt x="16735" y="26139"/>
                            <a:pt x="16898" y="30608"/>
                            <a:pt x="19214" y="34099"/>
                          </a:cubicBezTo>
                          <a:cubicBezTo>
                            <a:pt x="17028" y="37002"/>
                            <a:pt x="15658" y="40492"/>
                            <a:pt x="15300" y="44146"/>
                          </a:cubicBezTo>
                          <a:cubicBezTo>
                            <a:pt x="15300" y="44146"/>
                            <a:pt x="15300" y="44146"/>
                            <a:pt x="15300" y="44178"/>
                          </a:cubicBezTo>
                          <a:cubicBezTo>
                            <a:pt x="12103" y="42776"/>
                            <a:pt x="9754" y="40068"/>
                            <a:pt x="8873" y="36676"/>
                          </a:cubicBezTo>
                          <a:cubicBezTo>
                            <a:pt x="7079" y="30021"/>
                            <a:pt x="11711" y="23171"/>
                            <a:pt x="18757" y="22519"/>
                          </a:cubicBezTo>
                          <a:close/>
                          <a:moveTo>
                            <a:pt x="27756" y="1"/>
                          </a:moveTo>
                          <a:cubicBezTo>
                            <a:pt x="24036" y="1"/>
                            <a:pt x="20371" y="1213"/>
                            <a:pt x="17355" y="3469"/>
                          </a:cubicBezTo>
                          <a:cubicBezTo>
                            <a:pt x="15789" y="4610"/>
                            <a:pt x="14908" y="6404"/>
                            <a:pt x="14908" y="8362"/>
                          </a:cubicBezTo>
                          <a:cubicBezTo>
                            <a:pt x="14941" y="10319"/>
                            <a:pt x="15887" y="12178"/>
                            <a:pt x="17485" y="13320"/>
                          </a:cubicBezTo>
                          <a:cubicBezTo>
                            <a:pt x="18659" y="14168"/>
                            <a:pt x="19703" y="15179"/>
                            <a:pt x="20551" y="16353"/>
                          </a:cubicBezTo>
                          <a:cubicBezTo>
                            <a:pt x="20301" y="16343"/>
                            <a:pt x="20051" y="16338"/>
                            <a:pt x="19803" y="16338"/>
                          </a:cubicBezTo>
                          <a:cubicBezTo>
                            <a:pt x="8465" y="16338"/>
                            <a:pt x="1" y="27165"/>
                            <a:pt x="2969" y="38274"/>
                          </a:cubicBezTo>
                          <a:cubicBezTo>
                            <a:pt x="4339" y="43461"/>
                            <a:pt x="7993" y="47668"/>
                            <a:pt x="12918" y="49789"/>
                          </a:cubicBezTo>
                          <a:cubicBezTo>
                            <a:pt x="13699" y="50130"/>
                            <a:pt x="14517" y="50297"/>
                            <a:pt x="15330" y="50297"/>
                          </a:cubicBezTo>
                          <a:cubicBezTo>
                            <a:pt x="16383" y="50297"/>
                            <a:pt x="17426" y="50015"/>
                            <a:pt x="18366" y="49463"/>
                          </a:cubicBezTo>
                          <a:cubicBezTo>
                            <a:pt x="20062" y="48451"/>
                            <a:pt x="21171" y="46690"/>
                            <a:pt x="21367" y="44765"/>
                          </a:cubicBezTo>
                          <a:cubicBezTo>
                            <a:pt x="21530" y="43297"/>
                            <a:pt x="21889" y="41895"/>
                            <a:pt x="22476" y="40557"/>
                          </a:cubicBezTo>
                          <a:cubicBezTo>
                            <a:pt x="23454" y="42417"/>
                            <a:pt x="24727" y="44113"/>
                            <a:pt x="26325" y="45516"/>
                          </a:cubicBezTo>
                          <a:cubicBezTo>
                            <a:pt x="29644" y="48487"/>
                            <a:pt x="33800" y="49952"/>
                            <a:pt x="37941" y="49952"/>
                          </a:cubicBezTo>
                          <a:cubicBezTo>
                            <a:pt x="42755" y="49952"/>
                            <a:pt x="47549" y="47973"/>
                            <a:pt x="50986" y="44080"/>
                          </a:cubicBezTo>
                          <a:cubicBezTo>
                            <a:pt x="54280" y="40362"/>
                            <a:pt x="55846" y="35403"/>
                            <a:pt x="55259" y="30478"/>
                          </a:cubicBezTo>
                          <a:cubicBezTo>
                            <a:pt x="55031" y="28521"/>
                            <a:pt x="53954" y="26857"/>
                            <a:pt x="52225" y="25911"/>
                          </a:cubicBezTo>
                          <a:cubicBezTo>
                            <a:pt x="51298" y="25376"/>
                            <a:pt x="50255" y="25114"/>
                            <a:pt x="49206" y="25114"/>
                          </a:cubicBezTo>
                          <a:cubicBezTo>
                            <a:pt x="48335" y="25114"/>
                            <a:pt x="47461" y="25295"/>
                            <a:pt x="46647" y="25650"/>
                          </a:cubicBezTo>
                          <a:cubicBezTo>
                            <a:pt x="45342" y="26270"/>
                            <a:pt x="43907" y="26629"/>
                            <a:pt x="42472" y="26792"/>
                          </a:cubicBezTo>
                          <a:cubicBezTo>
                            <a:pt x="43679" y="24932"/>
                            <a:pt x="44494" y="22845"/>
                            <a:pt x="44918" y="20659"/>
                          </a:cubicBezTo>
                          <a:cubicBezTo>
                            <a:pt x="46712" y="11102"/>
                            <a:pt x="40515" y="2066"/>
                            <a:pt x="30957" y="304"/>
                          </a:cubicBezTo>
                          <a:cubicBezTo>
                            <a:pt x="29895" y="101"/>
                            <a:pt x="28823" y="1"/>
                            <a:pt x="27756"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grpSp>
            </p:grpSp>
          </p:grpSp>
          <p:grpSp>
            <p:nvGrpSpPr>
              <p:cNvPr id="15" name="Google Shape;1314;p31">
                <a:extLst>
                  <a:ext uri="{FF2B5EF4-FFF2-40B4-BE49-F238E27FC236}">
                    <a16:creationId xmlns="" xmlns:a16="http://schemas.microsoft.com/office/drawing/2014/main" id="{D1CC1E1A-39B0-C15A-42E2-2F31BA5C415C}"/>
                  </a:ext>
                </a:extLst>
              </p:cNvPr>
              <p:cNvGrpSpPr/>
              <p:nvPr/>
            </p:nvGrpSpPr>
            <p:grpSpPr>
              <a:xfrm>
                <a:off x="1009342" y="1970252"/>
                <a:ext cx="1767812" cy="1832768"/>
                <a:chOff x="1009342" y="1974027"/>
                <a:chExt cx="1767812" cy="1832768"/>
              </a:xfrm>
            </p:grpSpPr>
            <p:sp>
              <p:nvSpPr>
                <p:cNvPr id="16" name="Google Shape;1317;p31">
                  <a:extLst>
                    <a:ext uri="{FF2B5EF4-FFF2-40B4-BE49-F238E27FC236}">
                      <a16:creationId xmlns="" xmlns:a16="http://schemas.microsoft.com/office/drawing/2014/main" id="{26CCFF81-4AA2-4D31-7FE8-AC275D572A4B}"/>
                    </a:ext>
                  </a:extLst>
                </p:cNvPr>
                <p:cNvSpPr txBox="1"/>
                <p:nvPr/>
              </p:nvSpPr>
              <p:spPr>
                <a:xfrm>
                  <a:off x="1009342" y="3468281"/>
                  <a:ext cx="1767812" cy="338514"/>
                </a:xfrm>
                <a:prstGeom prst="rect">
                  <a:avLst/>
                </a:prstGeom>
                <a:noFill/>
                <a:ln>
                  <a:noFill/>
                </a:ln>
              </p:spPr>
              <p:txBody>
                <a:bodyPr spcFirstLastPara="1" wrap="square" lIns="108000" tIns="45700" rIns="108000" bIns="45700" anchor="t" anchorCtr="0">
                  <a:spAutoFit/>
                </a:bodyPr>
                <a:lstStyle/>
                <a:p>
                  <a:pPr marL="0" marR="0" lvl="0" indent="0" algn="ctr" rtl="0">
                    <a:spcBef>
                      <a:spcPts val="0"/>
                    </a:spcBef>
                    <a:spcAft>
                      <a:spcPts val="0"/>
                    </a:spcAft>
                    <a:buNone/>
                  </a:pPr>
                  <a:r>
                    <a:rPr lang="sr-Cyrl-RS" sz="1600" b="1" i="0" dirty="0">
                      <a:solidFill>
                        <a:srgbClr val="3F3F3F"/>
                      </a:solidFill>
                      <a:latin typeface="Calibri" panose="020F0502020204030204" pitchFamily="34" charset="0"/>
                      <a:ea typeface="Lora"/>
                      <a:cs typeface="Calibri" panose="020F0502020204030204" pitchFamily="34" charset="0"/>
                      <a:sym typeface="Lora"/>
                    </a:rPr>
                    <a:t>Угаљ</a:t>
                  </a:r>
                  <a:endParaRPr sz="1600" b="1" dirty="0">
                    <a:solidFill>
                      <a:srgbClr val="3F3F3F"/>
                    </a:solidFill>
                    <a:latin typeface="Calibri" panose="020F0502020204030204" pitchFamily="34" charset="0"/>
                    <a:ea typeface="Lora"/>
                    <a:cs typeface="Calibri" panose="020F0502020204030204" pitchFamily="34" charset="0"/>
                    <a:sym typeface="Lora"/>
                  </a:endParaRPr>
                </a:p>
              </p:txBody>
            </p:sp>
            <p:grpSp>
              <p:nvGrpSpPr>
                <p:cNvPr id="17" name="Google Shape;1318;p31">
                  <a:extLst>
                    <a:ext uri="{FF2B5EF4-FFF2-40B4-BE49-F238E27FC236}">
                      <a16:creationId xmlns="" xmlns:a16="http://schemas.microsoft.com/office/drawing/2014/main" id="{CE0D9B11-C3A4-0A5A-AD13-8042172D287E}"/>
                    </a:ext>
                  </a:extLst>
                </p:cNvPr>
                <p:cNvGrpSpPr/>
                <p:nvPr/>
              </p:nvGrpSpPr>
              <p:grpSpPr>
                <a:xfrm>
                  <a:off x="1443973" y="1974027"/>
                  <a:ext cx="904573" cy="1501406"/>
                  <a:chOff x="1423407" y="1974027"/>
                  <a:chExt cx="904573" cy="1501406"/>
                </a:xfrm>
              </p:grpSpPr>
              <p:sp>
                <p:nvSpPr>
                  <p:cNvPr id="18" name="Google Shape;1319;p31">
                    <a:extLst>
                      <a:ext uri="{FF2B5EF4-FFF2-40B4-BE49-F238E27FC236}">
                        <a16:creationId xmlns="" xmlns:a16="http://schemas.microsoft.com/office/drawing/2014/main" id="{6CCEC344-0FA8-9A11-CFD5-64EE01366462}"/>
                      </a:ext>
                    </a:extLst>
                  </p:cNvPr>
                  <p:cNvSpPr/>
                  <p:nvPr/>
                </p:nvSpPr>
                <p:spPr>
                  <a:xfrm rot="10800000">
                    <a:off x="1423407" y="1974027"/>
                    <a:ext cx="904573" cy="1501406"/>
                  </a:xfrm>
                  <a:custGeom>
                    <a:avLst/>
                    <a:gdLst/>
                    <a:ahLst/>
                    <a:cxnLst/>
                    <a:rect l="l" t="t" r="r" b="b"/>
                    <a:pathLst>
                      <a:path w="1957642" h="3249282" extrusionOk="0">
                        <a:moveTo>
                          <a:pt x="1047232" y="5654"/>
                        </a:moveTo>
                        <a:lnTo>
                          <a:pt x="1030640" y="5654"/>
                        </a:lnTo>
                        <a:lnTo>
                          <a:pt x="1048024" y="0"/>
                        </a:lnTo>
                        <a:close/>
                        <a:moveTo>
                          <a:pt x="1160845" y="2127215"/>
                        </a:moveTo>
                        <a:lnTo>
                          <a:pt x="1196036" y="2120110"/>
                        </a:lnTo>
                        <a:lnTo>
                          <a:pt x="1237844" y="2120446"/>
                        </a:lnTo>
                        <a:cubicBezTo>
                          <a:pt x="1308896" y="2116324"/>
                          <a:pt x="1283850" y="2108399"/>
                          <a:pt x="1296213" y="2029106"/>
                        </a:cubicBezTo>
                        <a:cubicBezTo>
                          <a:pt x="1327247" y="1916021"/>
                          <a:pt x="1321193" y="1914210"/>
                          <a:pt x="1397562" y="1825853"/>
                        </a:cubicBezTo>
                        <a:cubicBezTo>
                          <a:pt x="1565052" y="1691460"/>
                          <a:pt x="1777778" y="1397289"/>
                          <a:pt x="1777778" y="1099228"/>
                        </a:cubicBezTo>
                        <a:cubicBezTo>
                          <a:pt x="1777778" y="658937"/>
                          <a:pt x="1421136" y="301944"/>
                          <a:pt x="980978" y="301427"/>
                        </a:cubicBezTo>
                        <a:lnTo>
                          <a:pt x="980978" y="301625"/>
                        </a:lnTo>
                        <a:lnTo>
                          <a:pt x="978823" y="301459"/>
                        </a:lnTo>
                        <a:lnTo>
                          <a:pt x="976666" y="301625"/>
                        </a:lnTo>
                        <a:lnTo>
                          <a:pt x="976666" y="301427"/>
                        </a:lnTo>
                        <a:cubicBezTo>
                          <a:pt x="536507" y="301944"/>
                          <a:pt x="179865" y="658937"/>
                          <a:pt x="179865" y="1099228"/>
                        </a:cubicBezTo>
                        <a:cubicBezTo>
                          <a:pt x="179865" y="1397289"/>
                          <a:pt x="392591" y="1691460"/>
                          <a:pt x="560081" y="1825853"/>
                        </a:cubicBezTo>
                        <a:cubicBezTo>
                          <a:pt x="636451" y="1914210"/>
                          <a:pt x="630396" y="1916021"/>
                          <a:pt x="661430" y="2029106"/>
                        </a:cubicBezTo>
                        <a:cubicBezTo>
                          <a:pt x="673794" y="2108399"/>
                          <a:pt x="648747" y="2116324"/>
                          <a:pt x="719799" y="2120446"/>
                        </a:cubicBezTo>
                        <a:lnTo>
                          <a:pt x="770760" y="2120037"/>
                        </a:lnTo>
                        <a:lnTo>
                          <a:pt x="806315" y="2127215"/>
                        </a:lnTo>
                        <a:close/>
                        <a:moveTo>
                          <a:pt x="1319520" y="2263042"/>
                        </a:moveTo>
                        <a:lnTo>
                          <a:pt x="978823" y="2261822"/>
                        </a:lnTo>
                        <a:lnTo>
                          <a:pt x="638123" y="2263042"/>
                        </a:lnTo>
                        <a:cubicBezTo>
                          <a:pt x="577778" y="2263042"/>
                          <a:pt x="547241" y="2240386"/>
                          <a:pt x="513100" y="2169534"/>
                        </a:cubicBezTo>
                        <a:cubicBezTo>
                          <a:pt x="499969" y="2077754"/>
                          <a:pt x="526938" y="2040759"/>
                          <a:pt x="465828" y="1970355"/>
                        </a:cubicBezTo>
                        <a:cubicBezTo>
                          <a:pt x="260705" y="1805868"/>
                          <a:pt x="0" y="1445504"/>
                          <a:pt x="0" y="1080372"/>
                        </a:cubicBezTo>
                        <a:cubicBezTo>
                          <a:pt x="0" y="540796"/>
                          <a:pt x="437413" y="103385"/>
                          <a:pt x="976988" y="103385"/>
                        </a:cubicBezTo>
                        <a:lnTo>
                          <a:pt x="978823" y="103526"/>
                        </a:lnTo>
                        <a:lnTo>
                          <a:pt x="980656" y="103385"/>
                        </a:lnTo>
                        <a:cubicBezTo>
                          <a:pt x="1520231" y="103385"/>
                          <a:pt x="1957642" y="540796"/>
                          <a:pt x="1957642" y="1080372"/>
                        </a:cubicBezTo>
                        <a:cubicBezTo>
                          <a:pt x="1957642" y="1445504"/>
                          <a:pt x="1696938" y="1805868"/>
                          <a:pt x="1491816" y="1970355"/>
                        </a:cubicBezTo>
                        <a:cubicBezTo>
                          <a:pt x="1430706" y="2040759"/>
                          <a:pt x="1457674" y="2077754"/>
                          <a:pt x="1444543" y="2169534"/>
                        </a:cubicBezTo>
                        <a:cubicBezTo>
                          <a:pt x="1410403" y="2240386"/>
                          <a:pt x="1379867" y="2263042"/>
                          <a:pt x="1319520" y="2263042"/>
                        </a:cubicBezTo>
                        <a:close/>
                        <a:moveTo>
                          <a:pt x="1407452" y="2485514"/>
                        </a:moveTo>
                        <a:lnTo>
                          <a:pt x="558453" y="2485514"/>
                        </a:lnTo>
                        <a:cubicBezTo>
                          <a:pt x="521377" y="2485514"/>
                          <a:pt x="491321" y="2455458"/>
                          <a:pt x="491321" y="2418383"/>
                        </a:cubicBezTo>
                        <a:lnTo>
                          <a:pt x="491321" y="2388750"/>
                        </a:lnTo>
                        <a:cubicBezTo>
                          <a:pt x="491321" y="2351675"/>
                          <a:pt x="521377" y="2321619"/>
                          <a:pt x="558453" y="2321619"/>
                        </a:cubicBezTo>
                        <a:lnTo>
                          <a:pt x="1407452" y="2321619"/>
                        </a:lnTo>
                        <a:cubicBezTo>
                          <a:pt x="1444528" y="2321619"/>
                          <a:pt x="1474583" y="2351675"/>
                          <a:pt x="1474583" y="2388750"/>
                        </a:cubicBezTo>
                        <a:lnTo>
                          <a:pt x="1474583" y="2418383"/>
                        </a:lnTo>
                        <a:cubicBezTo>
                          <a:pt x="1474583" y="2455458"/>
                          <a:pt x="1444528" y="2485514"/>
                          <a:pt x="1407452" y="2485514"/>
                        </a:cubicBezTo>
                        <a:close/>
                        <a:moveTo>
                          <a:pt x="1374676" y="2707334"/>
                        </a:moveTo>
                        <a:lnTo>
                          <a:pt x="591228" y="2707334"/>
                        </a:lnTo>
                        <a:cubicBezTo>
                          <a:pt x="554153" y="2707334"/>
                          <a:pt x="524097" y="2677278"/>
                          <a:pt x="524097" y="2640203"/>
                        </a:cubicBezTo>
                        <a:lnTo>
                          <a:pt x="524097" y="2610570"/>
                        </a:lnTo>
                        <a:cubicBezTo>
                          <a:pt x="524097" y="2573495"/>
                          <a:pt x="554153" y="2543440"/>
                          <a:pt x="591228" y="2543440"/>
                        </a:cubicBezTo>
                        <a:lnTo>
                          <a:pt x="1374676" y="2543440"/>
                        </a:lnTo>
                        <a:cubicBezTo>
                          <a:pt x="1411752" y="2543440"/>
                          <a:pt x="1441808" y="2573495"/>
                          <a:pt x="1441808" y="2610570"/>
                        </a:cubicBezTo>
                        <a:lnTo>
                          <a:pt x="1441808" y="2640203"/>
                        </a:lnTo>
                        <a:cubicBezTo>
                          <a:pt x="1441808" y="2677278"/>
                          <a:pt x="1411752" y="2707334"/>
                          <a:pt x="1374676" y="2707334"/>
                        </a:cubicBezTo>
                        <a:close/>
                        <a:moveTo>
                          <a:pt x="1341902" y="2929154"/>
                        </a:moveTo>
                        <a:lnTo>
                          <a:pt x="624004" y="2929154"/>
                        </a:lnTo>
                        <a:cubicBezTo>
                          <a:pt x="586929" y="2929154"/>
                          <a:pt x="556873" y="2899098"/>
                          <a:pt x="556873" y="2862023"/>
                        </a:cubicBezTo>
                        <a:lnTo>
                          <a:pt x="556873" y="2832390"/>
                        </a:lnTo>
                        <a:cubicBezTo>
                          <a:pt x="556873" y="2795315"/>
                          <a:pt x="586929" y="2765259"/>
                          <a:pt x="624004" y="2765259"/>
                        </a:cubicBezTo>
                        <a:lnTo>
                          <a:pt x="1341902" y="2765259"/>
                        </a:lnTo>
                        <a:cubicBezTo>
                          <a:pt x="1378978" y="2765259"/>
                          <a:pt x="1409033" y="2795315"/>
                          <a:pt x="1409033" y="2832390"/>
                        </a:cubicBezTo>
                        <a:lnTo>
                          <a:pt x="1409033" y="2862023"/>
                        </a:lnTo>
                        <a:cubicBezTo>
                          <a:pt x="1409033" y="2899098"/>
                          <a:pt x="1378978" y="2929154"/>
                          <a:pt x="1341902" y="2929154"/>
                        </a:cubicBezTo>
                        <a:close/>
                        <a:moveTo>
                          <a:pt x="982953" y="3249282"/>
                        </a:moveTo>
                        <a:cubicBezTo>
                          <a:pt x="783838" y="3249282"/>
                          <a:pt x="622424" y="3190586"/>
                          <a:pt x="622424" y="3118181"/>
                        </a:cubicBezTo>
                        <a:lnTo>
                          <a:pt x="622424" y="2987080"/>
                        </a:lnTo>
                        <a:lnTo>
                          <a:pt x="1343482" y="2987080"/>
                        </a:lnTo>
                        <a:lnTo>
                          <a:pt x="1343482" y="3118181"/>
                        </a:lnTo>
                        <a:cubicBezTo>
                          <a:pt x="1343482" y="3190586"/>
                          <a:pt x="1182068" y="3249282"/>
                          <a:pt x="982953" y="3249282"/>
                        </a:cubicBezTo>
                        <a:close/>
                      </a:path>
                    </a:pathLst>
                  </a:custGeom>
                  <a:solidFill>
                    <a:schemeClr val="bg2">
                      <a:lumMod val="9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a:solidFill>
                        <a:schemeClr val="lt1"/>
                      </a:solidFill>
                      <a:latin typeface="Calibri" panose="020F0502020204030204" pitchFamily="34" charset="0"/>
                      <a:ea typeface="Calibri"/>
                      <a:cs typeface="Calibri" panose="020F0502020204030204" pitchFamily="34" charset="0"/>
                      <a:sym typeface="Calibri"/>
                    </a:endParaRPr>
                  </a:p>
                </p:txBody>
              </p:sp>
              <p:grpSp>
                <p:nvGrpSpPr>
                  <p:cNvPr id="19" name="Google Shape;1320;p31">
                    <a:extLst>
                      <a:ext uri="{FF2B5EF4-FFF2-40B4-BE49-F238E27FC236}">
                        <a16:creationId xmlns="" xmlns:a16="http://schemas.microsoft.com/office/drawing/2014/main" id="{4100C67B-F059-15D6-9F23-4B0C56C12717}"/>
                      </a:ext>
                    </a:extLst>
                  </p:cNvPr>
                  <p:cNvGrpSpPr/>
                  <p:nvPr/>
                </p:nvGrpSpPr>
                <p:grpSpPr>
                  <a:xfrm>
                    <a:off x="1638675" y="2637226"/>
                    <a:ext cx="474036" cy="479886"/>
                    <a:chOff x="1222425" y="238125"/>
                    <a:chExt cx="5155575" cy="5219200"/>
                  </a:xfrm>
                </p:grpSpPr>
                <p:sp>
                  <p:nvSpPr>
                    <p:cNvPr id="20" name="Google Shape;1321;p31">
                      <a:extLst>
                        <a:ext uri="{FF2B5EF4-FFF2-40B4-BE49-F238E27FC236}">
                          <a16:creationId xmlns="" xmlns:a16="http://schemas.microsoft.com/office/drawing/2014/main" id="{3A81AFF6-9F2D-14BA-3594-556CCFB36052}"/>
                        </a:ext>
                      </a:extLst>
                    </p:cNvPr>
                    <p:cNvSpPr/>
                    <p:nvPr/>
                  </p:nvSpPr>
                  <p:spPr>
                    <a:xfrm>
                      <a:off x="3820600" y="3513950"/>
                      <a:ext cx="201450" cy="153350"/>
                    </a:xfrm>
                    <a:custGeom>
                      <a:avLst/>
                      <a:gdLst/>
                      <a:ahLst/>
                      <a:cxnLst/>
                      <a:rect l="l" t="t" r="r" b="b"/>
                      <a:pathLst>
                        <a:path w="8058" h="6134" extrusionOk="0">
                          <a:moveTo>
                            <a:pt x="3066" y="1"/>
                          </a:moveTo>
                          <a:cubicBezTo>
                            <a:pt x="1370" y="1"/>
                            <a:pt x="0" y="1371"/>
                            <a:pt x="0" y="3067"/>
                          </a:cubicBezTo>
                          <a:cubicBezTo>
                            <a:pt x="0" y="4763"/>
                            <a:pt x="1370" y="6134"/>
                            <a:pt x="3066" y="6134"/>
                          </a:cubicBezTo>
                          <a:lnTo>
                            <a:pt x="4991" y="6134"/>
                          </a:lnTo>
                          <a:cubicBezTo>
                            <a:pt x="6687" y="6134"/>
                            <a:pt x="8057" y="4763"/>
                            <a:pt x="8057" y="3067"/>
                          </a:cubicBezTo>
                          <a:cubicBezTo>
                            <a:pt x="8057" y="1371"/>
                            <a:pt x="6687" y="1"/>
                            <a:pt x="499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1" name="Google Shape;1322;p31">
                      <a:extLst>
                        <a:ext uri="{FF2B5EF4-FFF2-40B4-BE49-F238E27FC236}">
                          <a16:creationId xmlns="" xmlns:a16="http://schemas.microsoft.com/office/drawing/2014/main" id="{3F2FC4F8-42FB-F866-813D-606EF9E74F6D}"/>
                        </a:ext>
                      </a:extLst>
                    </p:cNvPr>
                    <p:cNvSpPr/>
                    <p:nvPr/>
                  </p:nvSpPr>
                  <p:spPr>
                    <a:xfrm>
                      <a:off x="4158200" y="3513950"/>
                      <a:ext cx="201450" cy="153350"/>
                    </a:xfrm>
                    <a:custGeom>
                      <a:avLst/>
                      <a:gdLst/>
                      <a:ahLst/>
                      <a:cxnLst/>
                      <a:rect l="l" t="t" r="r" b="b"/>
                      <a:pathLst>
                        <a:path w="8058" h="6134" extrusionOk="0">
                          <a:moveTo>
                            <a:pt x="3067" y="1"/>
                          </a:moveTo>
                          <a:cubicBezTo>
                            <a:pt x="1371" y="1"/>
                            <a:pt x="1" y="1371"/>
                            <a:pt x="1" y="3067"/>
                          </a:cubicBezTo>
                          <a:cubicBezTo>
                            <a:pt x="1" y="4763"/>
                            <a:pt x="1371" y="6134"/>
                            <a:pt x="3067" y="6134"/>
                          </a:cubicBezTo>
                          <a:lnTo>
                            <a:pt x="4992" y="6134"/>
                          </a:lnTo>
                          <a:cubicBezTo>
                            <a:pt x="6688" y="6134"/>
                            <a:pt x="8058" y="4763"/>
                            <a:pt x="8058" y="3067"/>
                          </a:cubicBezTo>
                          <a:cubicBezTo>
                            <a:pt x="8058" y="1371"/>
                            <a:pt x="6688" y="1"/>
                            <a:pt x="4992"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2" name="Google Shape;1323;p31">
                      <a:extLst>
                        <a:ext uri="{FF2B5EF4-FFF2-40B4-BE49-F238E27FC236}">
                          <a16:creationId xmlns="" xmlns:a16="http://schemas.microsoft.com/office/drawing/2014/main" id="{336BEFBC-DDF7-587C-CDB9-40F92637D7A8}"/>
                        </a:ext>
                      </a:extLst>
                    </p:cNvPr>
                    <p:cNvSpPr/>
                    <p:nvPr/>
                  </p:nvSpPr>
                  <p:spPr>
                    <a:xfrm>
                      <a:off x="4496625" y="3513950"/>
                      <a:ext cx="200650" cy="153350"/>
                    </a:xfrm>
                    <a:custGeom>
                      <a:avLst/>
                      <a:gdLst/>
                      <a:ahLst/>
                      <a:cxnLst/>
                      <a:rect l="l" t="t" r="r" b="b"/>
                      <a:pathLst>
                        <a:path w="8026" h="6134" extrusionOk="0">
                          <a:moveTo>
                            <a:pt x="3035" y="1"/>
                          </a:moveTo>
                          <a:cubicBezTo>
                            <a:pt x="1371" y="1"/>
                            <a:pt x="1" y="1371"/>
                            <a:pt x="1" y="3067"/>
                          </a:cubicBezTo>
                          <a:cubicBezTo>
                            <a:pt x="1" y="4763"/>
                            <a:pt x="1371" y="6134"/>
                            <a:pt x="3035" y="6134"/>
                          </a:cubicBezTo>
                          <a:lnTo>
                            <a:pt x="4992" y="6134"/>
                          </a:lnTo>
                          <a:cubicBezTo>
                            <a:pt x="6655" y="6134"/>
                            <a:pt x="8025" y="4763"/>
                            <a:pt x="8025" y="3067"/>
                          </a:cubicBezTo>
                          <a:cubicBezTo>
                            <a:pt x="8025" y="1371"/>
                            <a:pt x="6655" y="1"/>
                            <a:pt x="4992"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3" name="Google Shape;1324;p31">
                      <a:extLst>
                        <a:ext uri="{FF2B5EF4-FFF2-40B4-BE49-F238E27FC236}">
                          <a16:creationId xmlns="" xmlns:a16="http://schemas.microsoft.com/office/drawing/2014/main" id="{1223F7B4-F9AA-4EBD-A2D0-D2AB1E8653C9}"/>
                        </a:ext>
                      </a:extLst>
                    </p:cNvPr>
                    <p:cNvSpPr/>
                    <p:nvPr/>
                  </p:nvSpPr>
                  <p:spPr>
                    <a:xfrm>
                      <a:off x="2735175" y="4399175"/>
                      <a:ext cx="563525" cy="731450"/>
                    </a:xfrm>
                    <a:custGeom>
                      <a:avLst/>
                      <a:gdLst/>
                      <a:ahLst/>
                      <a:cxnLst/>
                      <a:rect l="l" t="t" r="r" b="b"/>
                      <a:pathLst>
                        <a:path w="22541" h="29258" extrusionOk="0">
                          <a:moveTo>
                            <a:pt x="11270" y="1"/>
                          </a:moveTo>
                          <a:cubicBezTo>
                            <a:pt x="10805" y="1"/>
                            <a:pt x="10341" y="115"/>
                            <a:pt x="9916" y="343"/>
                          </a:cubicBezTo>
                          <a:lnTo>
                            <a:pt x="2153" y="4193"/>
                          </a:lnTo>
                          <a:cubicBezTo>
                            <a:pt x="620" y="4943"/>
                            <a:pt x="0" y="6802"/>
                            <a:pt x="750" y="8303"/>
                          </a:cubicBezTo>
                          <a:cubicBezTo>
                            <a:pt x="1305" y="9379"/>
                            <a:pt x="2381" y="9999"/>
                            <a:pt x="3490" y="9999"/>
                          </a:cubicBezTo>
                          <a:cubicBezTo>
                            <a:pt x="3947" y="9999"/>
                            <a:pt x="4436" y="9901"/>
                            <a:pt x="4860" y="9673"/>
                          </a:cubicBezTo>
                          <a:lnTo>
                            <a:pt x="8220" y="8009"/>
                          </a:lnTo>
                          <a:lnTo>
                            <a:pt x="8220" y="8009"/>
                          </a:lnTo>
                          <a:cubicBezTo>
                            <a:pt x="8188" y="8237"/>
                            <a:pt x="8449" y="9281"/>
                            <a:pt x="7339" y="11075"/>
                          </a:cubicBezTo>
                          <a:cubicBezTo>
                            <a:pt x="6622" y="12217"/>
                            <a:pt x="6263" y="13522"/>
                            <a:pt x="6263" y="14924"/>
                          </a:cubicBezTo>
                          <a:cubicBezTo>
                            <a:pt x="6263" y="18089"/>
                            <a:pt x="7992" y="19752"/>
                            <a:pt x="9134" y="20861"/>
                          </a:cubicBezTo>
                          <a:cubicBezTo>
                            <a:pt x="10047" y="21742"/>
                            <a:pt x="10145" y="21905"/>
                            <a:pt x="10145" y="22427"/>
                          </a:cubicBezTo>
                          <a:cubicBezTo>
                            <a:pt x="10145" y="22982"/>
                            <a:pt x="10047" y="23145"/>
                            <a:pt x="9134" y="24025"/>
                          </a:cubicBezTo>
                          <a:cubicBezTo>
                            <a:pt x="7927" y="25200"/>
                            <a:pt x="7894" y="27124"/>
                            <a:pt x="9068" y="28331"/>
                          </a:cubicBezTo>
                          <a:cubicBezTo>
                            <a:pt x="9668" y="28947"/>
                            <a:pt x="10471" y="29257"/>
                            <a:pt x="11274" y="29257"/>
                          </a:cubicBezTo>
                          <a:cubicBezTo>
                            <a:pt x="12045" y="29257"/>
                            <a:pt x="12816" y="28972"/>
                            <a:pt x="13407" y="28396"/>
                          </a:cubicBezTo>
                          <a:cubicBezTo>
                            <a:pt x="14548" y="27287"/>
                            <a:pt x="16277" y="25624"/>
                            <a:pt x="16277" y="22427"/>
                          </a:cubicBezTo>
                          <a:cubicBezTo>
                            <a:pt x="16277" y="17012"/>
                            <a:pt x="11384" y="16197"/>
                            <a:pt x="12559" y="14305"/>
                          </a:cubicBezTo>
                          <a:cubicBezTo>
                            <a:pt x="14614" y="10945"/>
                            <a:pt x="14288" y="8237"/>
                            <a:pt x="14320" y="8009"/>
                          </a:cubicBezTo>
                          <a:lnTo>
                            <a:pt x="14320" y="8009"/>
                          </a:lnTo>
                          <a:lnTo>
                            <a:pt x="17680" y="9673"/>
                          </a:lnTo>
                          <a:cubicBezTo>
                            <a:pt x="18113" y="9889"/>
                            <a:pt x="18576" y="9992"/>
                            <a:pt x="19034" y="9992"/>
                          </a:cubicBezTo>
                          <a:cubicBezTo>
                            <a:pt x="20162" y="9992"/>
                            <a:pt x="21256" y="9370"/>
                            <a:pt x="21790" y="8303"/>
                          </a:cubicBezTo>
                          <a:cubicBezTo>
                            <a:pt x="22540" y="6802"/>
                            <a:pt x="21921" y="4943"/>
                            <a:pt x="20420" y="4193"/>
                          </a:cubicBezTo>
                          <a:lnTo>
                            <a:pt x="12624" y="343"/>
                          </a:lnTo>
                          <a:cubicBezTo>
                            <a:pt x="12200" y="115"/>
                            <a:pt x="11735" y="1"/>
                            <a:pt x="11270"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4" name="Google Shape;1325;p31">
                      <a:extLst>
                        <a:ext uri="{FF2B5EF4-FFF2-40B4-BE49-F238E27FC236}">
                          <a16:creationId xmlns="" xmlns:a16="http://schemas.microsoft.com/office/drawing/2014/main" id="{E2DA42FF-8D34-EC94-55D6-D767C99747A4}"/>
                        </a:ext>
                      </a:extLst>
                    </p:cNvPr>
                    <p:cNvSpPr/>
                    <p:nvPr/>
                  </p:nvSpPr>
                  <p:spPr>
                    <a:xfrm>
                      <a:off x="3518850" y="4399175"/>
                      <a:ext cx="562725" cy="731450"/>
                    </a:xfrm>
                    <a:custGeom>
                      <a:avLst/>
                      <a:gdLst/>
                      <a:ahLst/>
                      <a:cxnLst/>
                      <a:rect l="l" t="t" r="r" b="b"/>
                      <a:pathLst>
                        <a:path w="22509" h="29258" extrusionOk="0">
                          <a:moveTo>
                            <a:pt x="11255" y="1"/>
                          </a:moveTo>
                          <a:cubicBezTo>
                            <a:pt x="10790" y="1"/>
                            <a:pt x="10325" y="115"/>
                            <a:pt x="9885" y="343"/>
                          </a:cubicBezTo>
                          <a:lnTo>
                            <a:pt x="2121" y="4193"/>
                          </a:lnTo>
                          <a:cubicBezTo>
                            <a:pt x="620" y="4943"/>
                            <a:pt x="1" y="6802"/>
                            <a:pt x="751" y="8303"/>
                          </a:cubicBezTo>
                          <a:cubicBezTo>
                            <a:pt x="1285" y="9370"/>
                            <a:pt x="2363" y="9992"/>
                            <a:pt x="3493" y="9992"/>
                          </a:cubicBezTo>
                          <a:cubicBezTo>
                            <a:pt x="3951" y="9992"/>
                            <a:pt x="4418" y="9889"/>
                            <a:pt x="4861" y="9673"/>
                          </a:cubicBezTo>
                          <a:lnTo>
                            <a:pt x="8188" y="8009"/>
                          </a:lnTo>
                          <a:lnTo>
                            <a:pt x="8188" y="8009"/>
                          </a:lnTo>
                          <a:cubicBezTo>
                            <a:pt x="8156" y="8237"/>
                            <a:pt x="8417" y="9281"/>
                            <a:pt x="7308" y="11075"/>
                          </a:cubicBezTo>
                          <a:cubicBezTo>
                            <a:pt x="6623" y="12217"/>
                            <a:pt x="6264" y="13522"/>
                            <a:pt x="6264" y="14924"/>
                          </a:cubicBezTo>
                          <a:cubicBezTo>
                            <a:pt x="6264" y="18089"/>
                            <a:pt x="7993" y="19752"/>
                            <a:pt x="9134" y="20861"/>
                          </a:cubicBezTo>
                          <a:cubicBezTo>
                            <a:pt x="10015" y="21742"/>
                            <a:pt x="10145" y="21905"/>
                            <a:pt x="10145" y="22427"/>
                          </a:cubicBezTo>
                          <a:cubicBezTo>
                            <a:pt x="10145" y="22982"/>
                            <a:pt x="10015" y="23145"/>
                            <a:pt x="9134" y="24025"/>
                          </a:cubicBezTo>
                          <a:cubicBezTo>
                            <a:pt x="7927" y="25200"/>
                            <a:pt x="7895" y="27124"/>
                            <a:pt x="9069" y="28331"/>
                          </a:cubicBezTo>
                          <a:cubicBezTo>
                            <a:pt x="9668" y="28947"/>
                            <a:pt x="10463" y="29257"/>
                            <a:pt x="11258" y="29257"/>
                          </a:cubicBezTo>
                          <a:cubicBezTo>
                            <a:pt x="12021" y="29257"/>
                            <a:pt x="12784" y="28972"/>
                            <a:pt x="13375" y="28396"/>
                          </a:cubicBezTo>
                          <a:cubicBezTo>
                            <a:pt x="14517" y="27287"/>
                            <a:pt x="16245" y="25624"/>
                            <a:pt x="16245" y="22427"/>
                          </a:cubicBezTo>
                          <a:cubicBezTo>
                            <a:pt x="16245" y="17012"/>
                            <a:pt x="11352" y="16197"/>
                            <a:pt x="12527" y="14305"/>
                          </a:cubicBezTo>
                          <a:cubicBezTo>
                            <a:pt x="14614" y="10945"/>
                            <a:pt x="14288" y="8237"/>
                            <a:pt x="14321" y="8009"/>
                          </a:cubicBezTo>
                          <a:lnTo>
                            <a:pt x="14321" y="8009"/>
                          </a:lnTo>
                          <a:lnTo>
                            <a:pt x="17648" y="9673"/>
                          </a:lnTo>
                          <a:cubicBezTo>
                            <a:pt x="18105" y="9901"/>
                            <a:pt x="18561" y="9999"/>
                            <a:pt x="19018" y="9999"/>
                          </a:cubicBezTo>
                          <a:cubicBezTo>
                            <a:pt x="20160" y="9999"/>
                            <a:pt x="21236" y="9379"/>
                            <a:pt x="21758" y="8303"/>
                          </a:cubicBezTo>
                          <a:cubicBezTo>
                            <a:pt x="22508" y="6802"/>
                            <a:pt x="21889" y="4943"/>
                            <a:pt x="20388" y="4193"/>
                          </a:cubicBezTo>
                          <a:lnTo>
                            <a:pt x="12625" y="343"/>
                          </a:lnTo>
                          <a:cubicBezTo>
                            <a:pt x="12184" y="115"/>
                            <a:pt x="11719" y="1"/>
                            <a:pt x="11255"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5" name="Google Shape;1326;p31">
                      <a:extLst>
                        <a:ext uri="{FF2B5EF4-FFF2-40B4-BE49-F238E27FC236}">
                          <a16:creationId xmlns="" xmlns:a16="http://schemas.microsoft.com/office/drawing/2014/main" id="{10173AA5-0429-5C1B-9E49-A9C11C752859}"/>
                        </a:ext>
                      </a:extLst>
                    </p:cNvPr>
                    <p:cNvSpPr/>
                    <p:nvPr/>
                  </p:nvSpPr>
                  <p:spPr>
                    <a:xfrm>
                      <a:off x="4301725" y="4399175"/>
                      <a:ext cx="563550" cy="731450"/>
                    </a:xfrm>
                    <a:custGeom>
                      <a:avLst/>
                      <a:gdLst/>
                      <a:ahLst/>
                      <a:cxnLst/>
                      <a:rect l="l" t="t" r="r" b="b"/>
                      <a:pathLst>
                        <a:path w="22542" h="29258" extrusionOk="0">
                          <a:moveTo>
                            <a:pt x="11271" y="1"/>
                          </a:moveTo>
                          <a:cubicBezTo>
                            <a:pt x="10806" y="1"/>
                            <a:pt x="10341" y="115"/>
                            <a:pt x="9917" y="343"/>
                          </a:cubicBezTo>
                          <a:lnTo>
                            <a:pt x="2121" y="4193"/>
                          </a:lnTo>
                          <a:cubicBezTo>
                            <a:pt x="621" y="4943"/>
                            <a:pt x="1" y="6802"/>
                            <a:pt x="751" y="8303"/>
                          </a:cubicBezTo>
                          <a:cubicBezTo>
                            <a:pt x="1285" y="9370"/>
                            <a:pt x="2380" y="9992"/>
                            <a:pt x="3507" y="9992"/>
                          </a:cubicBezTo>
                          <a:cubicBezTo>
                            <a:pt x="3965" y="9992"/>
                            <a:pt x="4428" y="9889"/>
                            <a:pt x="4861" y="9673"/>
                          </a:cubicBezTo>
                          <a:lnTo>
                            <a:pt x="8221" y="8009"/>
                          </a:lnTo>
                          <a:lnTo>
                            <a:pt x="8221" y="8009"/>
                          </a:lnTo>
                          <a:cubicBezTo>
                            <a:pt x="8188" y="8237"/>
                            <a:pt x="8449" y="9281"/>
                            <a:pt x="7340" y="11075"/>
                          </a:cubicBezTo>
                          <a:cubicBezTo>
                            <a:pt x="6623" y="12217"/>
                            <a:pt x="6264" y="13522"/>
                            <a:pt x="6264" y="14924"/>
                          </a:cubicBezTo>
                          <a:cubicBezTo>
                            <a:pt x="6264" y="18089"/>
                            <a:pt x="7993" y="19752"/>
                            <a:pt x="9134" y="20861"/>
                          </a:cubicBezTo>
                          <a:cubicBezTo>
                            <a:pt x="10048" y="21742"/>
                            <a:pt x="10146" y="21905"/>
                            <a:pt x="10146" y="22427"/>
                          </a:cubicBezTo>
                          <a:cubicBezTo>
                            <a:pt x="10146" y="22982"/>
                            <a:pt x="10048" y="23145"/>
                            <a:pt x="9134" y="24025"/>
                          </a:cubicBezTo>
                          <a:cubicBezTo>
                            <a:pt x="7927" y="25200"/>
                            <a:pt x="7895" y="27124"/>
                            <a:pt x="9069" y="28331"/>
                          </a:cubicBezTo>
                          <a:cubicBezTo>
                            <a:pt x="9668" y="28947"/>
                            <a:pt x="10463" y="29257"/>
                            <a:pt x="11262" y="29257"/>
                          </a:cubicBezTo>
                          <a:cubicBezTo>
                            <a:pt x="12029" y="29257"/>
                            <a:pt x="12801" y="28972"/>
                            <a:pt x="13408" y="28396"/>
                          </a:cubicBezTo>
                          <a:cubicBezTo>
                            <a:pt x="14549" y="27287"/>
                            <a:pt x="16278" y="25624"/>
                            <a:pt x="16278" y="22427"/>
                          </a:cubicBezTo>
                          <a:cubicBezTo>
                            <a:pt x="16278" y="17567"/>
                            <a:pt x="12396" y="16490"/>
                            <a:pt x="12396" y="14924"/>
                          </a:cubicBezTo>
                          <a:cubicBezTo>
                            <a:pt x="12396" y="14566"/>
                            <a:pt x="12462" y="14403"/>
                            <a:pt x="12527" y="14305"/>
                          </a:cubicBezTo>
                          <a:cubicBezTo>
                            <a:pt x="14614" y="10945"/>
                            <a:pt x="14288" y="8237"/>
                            <a:pt x="14321" y="8009"/>
                          </a:cubicBezTo>
                          <a:lnTo>
                            <a:pt x="14321" y="8009"/>
                          </a:lnTo>
                          <a:lnTo>
                            <a:pt x="17681" y="9673"/>
                          </a:lnTo>
                          <a:cubicBezTo>
                            <a:pt x="18105" y="9901"/>
                            <a:pt x="18594" y="9999"/>
                            <a:pt x="19051" y="9999"/>
                          </a:cubicBezTo>
                          <a:cubicBezTo>
                            <a:pt x="20160" y="9999"/>
                            <a:pt x="21236" y="9379"/>
                            <a:pt x="21791" y="8303"/>
                          </a:cubicBezTo>
                          <a:cubicBezTo>
                            <a:pt x="22541" y="6802"/>
                            <a:pt x="21921" y="4943"/>
                            <a:pt x="20388" y="4193"/>
                          </a:cubicBezTo>
                          <a:lnTo>
                            <a:pt x="12625" y="343"/>
                          </a:lnTo>
                          <a:cubicBezTo>
                            <a:pt x="12201" y="115"/>
                            <a:pt x="11736" y="1"/>
                            <a:pt x="11271" y="1"/>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sp>
                  <p:nvSpPr>
                    <p:cNvPr id="26" name="Google Shape;1327;p31">
                      <a:extLst>
                        <a:ext uri="{FF2B5EF4-FFF2-40B4-BE49-F238E27FC236}">
                          <a16:creationId xmlns="" xmlns:a16="http://schemas.microsoft.com/office/drawing/2014/main" id="{C15CE3B2-9BE7-2403-D944-5D90BA539842}"/>
                        </a:ext>
                      </a:extLst>
                    </p:cNvPr>
                    <p:cNvSpPr/>
                    <p:nvPr/>
                  </p:nvSpPr>
                  <p:spPr>
                    <a:xfrm>
                      <a:off x="1222425" y="238125"/>
                      <a:ext cx="5155575" cy="5219200"/>
                    </a:xfrm>
                    <a:custGeom>
                      <a:avLst/>
                      <a:gdLst/>
                      <a:ahLst/>
                      <a:cxnLst/>
                      <a:rect l="l" t="t" r="r" b="b"/>
                      <a:pathLst>
                        <a:path w="206223" h="208768" extrusionOk="0">
                          <a:moveTo>
                            <a:pt x="105852" y="64848"/>
                          </a:moveTo>
                          <a:lnTo>
                            <a:pt x="105852" y="76102"/>
                          </a:lnTo>
                          <a:lnTo>
                            <a:pt x="63870" y="76102"/>
                          </a:lnTo>
                          <a:lnTo>
                            <a:pt x="63870" y="64848"/>
                          </a:lnTo>
                          <a:close/>
                          <a:moveTo>
                            <a:pt x="118084" y="99980"/>
                          </a:moveTo>
                          <a:cubicBezTo>
                            <a:pt x="118280" y="99980"/>
                            <a:pt x="118410" y="100110"/>
                            <a:pt x="118410" y="100306"/>
                          </a:cubicBezTo>
                          <a:lnTo>
                            <a:pt x="118410" y="116583"/>
                          </a:lnTo>
                          <a:lnTo>
                            <a:pt x="104253" y="120041"/>
                          </a:lnTo>
                          <a:cubicBezTo>
                            <a:pt x="103927" y="117921"/>
                            <a:pt x="103764" y="115768"/>
                            <a:pt x="103764" y="113648"/>
                          </a:cubicBezTo>
                          <a:lnTo>
                            <a:pt x="103764" y="99980"/>
                          </a:lnTo>
                          <a:close/>
                          <a:moveTo>
                            <a:pt x="97664" y="82202"/>
                          </a:moveTo>
                          <a:lnTo>
                            <a:pt x="97664" y="113648"/>
                          </a:lnTo>
                          <a:cubicBezTo>
                            <a:pt x="97664" y="116257"/>
                            <a:pt x="97860" y="118899"/>
                            <a:pt x="98284" y="121509"/>
                          </a:cubicBezTo>
                          <a:lnTo>
                            <a:pt x="90912" y="123303"/>
                          </a:lnTo>
                          <a:cubicBezTo>
                            <a:pt x="88465" y="123890"/>
                            <a:pt x="86736" y="126076"/>
                            <a:pt x="86736" y="128620"/>
                          </a:cubicBezTo>
                          <a:lnTo>
                            <a:pt x="86736" y="145876"/>
                          </a:lnTo>
                          <a:cubicBezTo>
                            <a:pt x="79005" y="146887"/>
                            <a:pt x="71405" y="148649"/>
                            <a:pt x="64033" y="151095"/>
                          </a:cubicBezTo>
                          <a:lnTo>
                            <a:pt x="70426" y="126565"/>
                          </a:lnTo>
                          <a:cubicBezTo>
                            <a:pt x="71503" y="122357"/>
                            <a:pt x="72057" y="117986"/>
                            <a:pt x="72057" y="113648"/>
                          </a:cubicBezTo>
                          <a:lnTo>
                            <a:pt x="72057" y="82202"/>
                          </a:lnTo>
                          <a:close/>
                          <a:moveTo>
                            <a:pt x="150084" y="115181"/>
                          </a:moveTo>
                          <a:lnTo>
                            <a:pt x="150084" y="153998"/>
                          </a:lnTo>
                          <a:cubicBezTo>
                            <a:pt x="135317" y="147994"/>
                            <a:pt x="119362" y="144815"/>
                            <a:pt x="103017" y="144815"/>
                          </a:cubicBezTo>
                          <a:cubicBezTo>
                            <a:pt x="99649" y="144815"/>
                            <a:pt x="96264" y="144951"/>
                            <a:pt x="92869" y="145224"/>
                          </a:cubicBezTo>
                          <a:lnTo>
                            <a:pt x="92869" y="129109"/>
                          </a:lnTo>
                          <a:lnTo>
                            <a:pt x="150084" y="115181"/>
                          </a:lnTo>
                          <a:close/>
                          <a:moveTo>
                            <a:pt x="141212" y="0"/>
                          </a:moveTo>
                          <a:cubicBezTo>
                            <a:pt x="131817" y="0"/>
                            <a:pt x="123532" y="5969"/>
                            <a:pt x="120531" y="14744"/>
                          </a:cubicBezTo>
                          <a:cubicBezTo>
                            <a:pt x="118462" y="13695"/>
                            <a:pt x="116197" y="13166"/>
                            <a:pt x="113926" y="13166"/>
                          </a:cubicBezTo>
                          <a:cubicBezTo>
                            <a:pt x="111039" y="13166"/>
                            <a:pt x="108142" y="14021"/>
                            <a:pt x="105623" y="15755"/>
                          </a:cubicBezTo>
                          <a:cubicBezTo>
                            <a:pt x="102100" y="10308"/>
                            <a:pt x="96033" y="6981"/>
                            <a:pt x="89476" y="6981"/>
                          </a:cubicBezTo>
                          <a:cubicBezTo>
                            <a:pt x="82333" y="6981"/>
                            <a:pt x="75776" y="10960"/>
                            <a:pt x="72482" y="17223"/>
                          </a:cubicBezTo>
                          <a:cubicBezTo>
                            <a:pt x="70910" y="16742"/>
                            <a:pt x="69298" y="16516"/>
                            <a:pt x="67663" y="16516"/>
                          </a:cubicBezTo>
                          <a:cubicBezTo>
                            <a:pt x="67194" y="16516"/>
                            <a:pt x="66723" y="16535"/>
                            <a:pt x="66251" y="16571"/>
                          </a:cubicBezTo>
                          <a:cubicBezTo>
                            <a:pt x="58324" y="17289"/>
                            <a:pt x="51964" y="23780"/>
                            <a:pt x="51442" y="31707"/>
                          </a:cubicBezTo>
                          <a:cubicBezTo>
                            <a:pt x="50781" y="41404"/>
                            <a:pt x="58521" y="49140"/>
                            <a:pt x="67693" y="49140"/>
                          </a:cubicBezTo>
                          <a:cubicBezTo>
                            <a:pt x="68486" y="49140"/>
                            <a:pt x="69290" y="49082"/>
                            <a:pt x="70100" y="48962"/>
                          </a:cubicBezTo>
                          <a:lnTo>
                            <a:pt x="70100" y="58748"/>
                          </a:lnTo>
                          <a:lnTo>
                            <a:pt x="63217" y="58748"/>
                          </a:lnTo>
                          <a:cubicBezTo>
                            <a:pt x="60184" y="58748"/>
                            <a:pt x="57737" y="61195"/>
                            <a:pt x="57737" y="64196"/>
                          </a:cubicBezTo>
                          <a:lnTo>
                            <a:pt x="57737" y="76722"/>
                          </a:lnTo>
                          <a:cubicBezTo>
                            <a:pt x="57737" y="79756"/>
                            <a:pt x="60184" y="82202"/>
                            <a:pt x="63217" y="82202"/>
                          </a:cubicBezTo>
                          <a:lnTo>
                            <a:pt x="65958" y="82202"/>
                          </a:lnTo>
                          <a:lnTo>
                            <a:pt x="65958" y="113648"/>
                          </a:lnTo>
                          <a:cubicBezTo>
                            <a:pt x="65958" y="117497"/>
                            <a:pt x="65468" y="121313"/>
                            <a:pt x="64490" y="125032"/>
                          </a:cubicBezTo>
                          <a:lnTo>
                            <a:pt x="57052" y="153640"/>
                          </a:lnTo>
                          <a:cubicBezTo>
                            <a:pt x="49060" y="156804"/>
                            <a:pt x="41395" y="160849"/>
                            <a:pt x="34153" y="165676"/>
                          </a:cubicBezTo>
                          <a:cubicBezTo>
                            <a:pt x="32718" y="166622"/>
                            <a:pt x="32359" y="168514"/>
                            <a:pt x="33305" y="169917"/>
                          </a:cubicBezTo>
                          <a:cubicBezTo>
                            <a:pt x="33880" y="170800"/>
                            <a:pt x="34856" y="171282"/>
                            <a:pt x="35850" y="171282"/>
                          </a:cubicBezTo>
                          <a:cubicBezTo>
                            <a:pt x="36435" y="171282"/>
                            <a:pt x="37026" y="171115"/>
                            <a:pt x="37546" y="170765"/>
                          </a:cubicBezTo>
                          <a:cubicBezTo>
                            <a:pt x="57508" y="157436"/>
                            <a:pt x="80348" y="150932"/>
                            <a:pt x="103056" y="150932"/>
                          </a:cubicBezTo>
                          <a:cubicBezTo>
                            <a:pt x="139756" y="150932"/>
                            <a:pt x="176110" y="167922"/>
                            <a:pt x="199405" y="200547"/>
                          </a:cubicBezTo>
                          <a:cubicBezTo>
                            <a:pt x="199829" y="201101"/>
                            <a:pt x="199634" y="201656"/>
                            <a:pt x="199503" y="201917"/>
                          </a:cubicBezTo>
                          <a:cubicBezTo>
                            <a:pt x="199373" y="202211"/>
                            <a:pt x="199014" y="202667"/>
                            <a:pt x="198329" y="202667"/>
                          </a:cubicBezTo>
                          <a:lnTo>
                            <a:pt x="7894" y="202667"/>
                          </a:lnTo>
                          <a:cubicBezTo>
                            <a:pt x="7209" y="202667"/>
                            <a:pt x="6850" y="202211"/>
                            <a:pt x="6720" y="201917"/>
                          </a:cubicBezTo>
                          <a:cubicBezTo>
                            <a:pt x="6589" y="201656"/>
                            <a:pt x="6394" y="201101"/>
                            <a:pt x="6818" y="200547"/>
                          </a:cubicBezTo>
                          <a:cubicBezTo>
                            <a:pt x="12461" y="192620"/>
                            <a:pt x="19083" y="185411"/>
                            <a:pt x="26488" y="179116"/>
                          </a:cubicBezTo>
                          <a:cubicBezTo>
                            <a:pt x="27760" y="178039"/>
                            <a:pt x="27923" y="176082"/>
                            <a:pt x="26846" y="174810"/>
                          </a:cubicBezTo>
                          <a:cubicBezTo>
                            <a:pt x="26230" y="174103"/>
                            <a:pt x="25363" y="173739"/>
                            <a:pt x="24490" y="173739"/>
                          </a:cubicBezTo>
                          <a:cubicBezTo>
                            <a:pt x="23791" y="173739"/>
                            <a:pt x="23088" y="173972"/>
                            <a:pt x="22508" y="174451"/>
                          </a:cubicBezTo>
                          <a:cubicBezTo>
                            <a:pt x="14744" y="181105"/>
                            <a:pt x="7796" y="188673"/>
                            <a:pt x="1860" y="196991"/>
                          </a:cubicBezTo>
                          <a:cubicBezTo>
                            <a:pt x="229" y="199275"/>
                            <a:pt x="0" y="202243"/>
                            <a:pt x="1272" y="204722"/>
                          </a:cubicBezTo>
                          <a:cubicBezTo>
                            <a:pt x="2577" y="207234"/>
                            <a:pt x="5089" y="208767"/>
                            <a:pt x="7894" y="208767"/>
                          </a:cubicBezTo>
                          <a:lnTo>
                            <a:pt x="198329" y="208767"/>
                          </a:lnTo>
                          <a:cubicBezTo>
                            <a:pt x="201134" y="208767"/>
                            <a:pt x="203646" y="207234"/>
                            <a:pt x="204951" y="204722"/>
                          </a:cubicBezTo>
                          <a:cubicBezTo>
                            <a:pt x="206223" y="202243"/>
                            <a:pt x="205995" y="199275"/>
                            <a:pt x="204364" y="196991"/>
                          </a:cubicBezTo>
                          <a:cubicBezTo>
                            <a:pt x="192099" y="179801"/>
                            <a:pt x="175365" y="165742"/>
                            <a:pt x="156184" y="156673"/>
                          </a:cubicBezTo>
                          <a:lnTo>
                            <a:pt x="156184" y="114365"/>
                          </a:lnTo>
                          <a:cubicBezTo>
                            <a:pt x="156184" y="111267"/>
                            <a:pt x="153658" y="108887"/>
                            <a:pt x="150720" y="108887"/>
                          </a:cubicBezTo>
                          <a:cubicBezTo>
                            <a:pt x="150287" y="108887"/>
                            <a:pt x="149844" y="108939"/>
                            <a:pt x="149399" y="109048"/>
                          </a:cubicBezTo>
                          <a:lnTo>
                            <a:pt x="124543" y="115116"/>
                          </a:lnTo>
                          <a:lnTo>
                            <a:pt x="124543" y="100306"/>
                          </a:lnTo>
                          <a:cubicBezTo>
                            <a:pt x="124543" y="96751"/>
                            <a:pt x="121640" y="93880"/>
                            <a:pt x="118084" y="93880"/>
                          </a:cubicBezTo>
                          <a:lnTo>
                            <a:pt x="103764" y="93880"/>
                          </a:lnTo>
                          <a:lnTo>
                            <a:pt x="103764" y="82202"/>
                          </a:lnTo>
                          <a:lnTo>
                            <a:pt x="106504" y="82202"/>
                          </a:lnTo>
                          <a:cubicBezTo>
                            <a:pt x="109538" y="82202"/>
                            <a:pt x="111984" y="79756"/>
                            <a:pt x="111984" y="76722"/>
                          </a:cubicBezTo>
                          <a:lnTo>
                            <a:pt x="111984" y="64196"/>
                          </a:lnTo>
                          <a:cubicBezTo>
                            <a:pt x="111984" y="61195"/>
                            <a:pt x="109538" y="58716"/>
                            <a:pt x="106504" y="58716"/>
                          </a:cubicBezTo>
                          <a:lnTo>
                            <a:pt x="99621" y="58716"/>
                          </a:lnTo>
                          <a:lnTo>
                            <a:pt x="99621" y="50952"/>
                          </a:lnTo>
                          <a:cubicBezTo>
                            <a:pt x="103862" y="50626"/>
                            <a:pt x="107809" y="48669"/>
                            <a:pt x="110647" y="45472"/>
                          </a:cubicBezTo>
                          <a:cubicBezTo>
                            <a:pt x="116323" y="49517"/>
                            <a:pt x="124608" y="51833"/>
                            <a:pt x="133448" y="51833"/>
                          </a:cubicBezTo>
                          <a:cubicBezTo>
                            <a:pt x="137004" y="51833"/>
                            <a:pt x="140461" y="51474"/>
                            <a:pt x="143756" y="50757"/>
                          </a:cubicBezTo>
                          <a:cubicBezTo>
                            <a:pt x="145387" y="50398"/>
                            <a:pt x="146431" y="48734"/>
                            <a:pt x="146072" y="47103"/>
                          </a:cubicBezTo>
                          <a:cubicBezTo>
                            <a:pt x="145764" y="45676"/>
                            <a:pt x="144520" y="44705"/>
                            <a:pt x="143122" y="44705"/>
                          </a:cubicBezTo>
                          <a:cubicBezTo>
                            <a:pt x="142891" y="44705"/>
                            <a:pt x="142655" y="44731"/>
                            <a:pt x="142419" y="44787"/>
                          </a:cubicBezTo>
                          <a:cubicBezTo>
                            <a:pt x="139581" y="45407"/>
                            <a:pt x="136547" y="45733"/>
                            <a:pt x="133448" y="45733"/>
                          </a:cubicBezTo>
                          <a:cubicBezTo>
                            <a:pt x="125717" y="45733"/>
                            <a:pt x="118378" y="43645"/>
                            <a:pt x="113811" y="40220"/>
                          </a:cubicBezTo>
                          <a:cubicBezTo>
                            <a:pt x="112812" y="39457"/>
                            <a:pt x="111648" y="39090"/>
                            <a:pt x="110499" y="39090"/>
                          </a:cubicBezTo>
                          <a:cubicBezTo>
                            <a:pt x="108947" y="39090"/>
                            <a:pt x="107423" y="39761"/>
                            <a:pt x="106374" y="41036"/>
                          </a:cubicBezTo>
                          <a:cubicBezTo>
                            <a:pt x="104384" y="43482"/>
                            <a:pt x="101448" y="44885"/>
                            <a:pt x="98316" y="44885"/>
                          </a:cubicBezTo>
                          <a:lnTo>
                            <a:pt x="98284" y="44885"/>
                          </a:lnTo>
                          <a:cubicBezTo>
                            <a:pt x="97012" y="44885"/>
                            <a:pt x="95805" y="45407"/>
                            <a:pt x="94891" y="46288"/>
                          </a:cubicBezTo>
                          <a:cubicBezTo>
                            <a:pt x="94011" y="47201"/>
                            <a:pt x="93521" y="48375"/>
                            <a:pt x="93521" y="49647"/>
                          </a:cubicBezTo>
                          <a:lnTo>
                            <a:pt x="93521" y="58716"/>
                          </a:lnTo>
                          <a:lnTo>
                            <a:pt x="76233" y="58716"/>
                          </a:lnTo>
                          <a:lnTo>
                            <a:pt x="76233" y="47299"/>
                          </a:lnTo>
                          <a:cubicBezTo>
                            <a:pt x="76233" y="44612"/>
                            <a:pt x="74026" y="42513"/>
                            <a:pt x="71482" y="42513"/>
                          </a:cubicBezTo>
                          <a:cubicBezTo>
                            <a:pt x="71093" y="42513"/>
                            <a:pt x="70695" y="42563"/>
                            <a:pt x="70296" y="42667"/>
                          </a:cubicBezTo>
                          <a:cubicBezTo>
                            <a:pt x="69407" y="42904"/>
                            <a:pt x="68522" y="43016"/>
                            <a:pt x="67655" y="43016"/>
                          </a:cubicBezTo>
                          <a:cubicBezTo>
                            <a:pt x="61973" y="43016"/>
                            <a:pt x="57117" y="38183"/>
                            <a:pt x="57542" y="32098"/>
                          </a:cubicBezTo>
                          <a:cubicBezTo>
                            <a:pt x="57868" y="27172"/>
                            <a:pt x="61847" y="23127"/>
                            <a:pt x="66773" y="22671"/>
                          </a:cubicBezTo>
                          <a:cubicBezTo>
                            <a:pt x="67070" y="22647"/>
                            <a:pt x="67364" y="22635"/>
                            <a:pt x="67656" y="22635"/>
                          </a:cubicBezTo>
                          <a:cubicBezTo>
                            <a:pt x="68970" y="22635"/>
                            <a:pt x="70237" y="22875"/>
                            <a:pt x="71438" y="23356"/>
                          </a:cubicBezTo>
                          <a:cubicBezTo>
                            <a:pt x="72013" y="23585"/>
                            <a:pt x="72604" y="23693"/>
                            <a:pt x="73184" y="23693"/>
                          </a:cubicBezTo>
                          <a:cubicBezTo>
                            <a:pt x="75003" y="23693"/>
                            <a:pt x="76713" y="22625"/>
                            <a:pt x="77505" y="20844"/>
                          </a:cubicBezTo>
                          <a:cubicBezTo>
                            <a:pt x="79625" y="16147"/>
                            <a:pt x="84323" y="13081"/>
                            <a:pt x="89476" y="13081"/>
                          </a:cubicBezTo>
                          <a:cubicBezTo>
                            <a:pt x="94304" y="13081"/>
                            <a:pt x="98741" y="15723"/>
                            <a:pt x="101024" y="19996"/>
                          </a:cubicBezTo>
                          <a:cubicBezTo>
                            <a:pt x="101894" y="21637"/>
                            <a:pt x="103543" y="22523"/>
                            <a:pt x="105223" y="22523"/>
                          </a:cubicBezTo>
                          <a:cubicBezTo>
                            <a:pt x="106315" y="22523"/>
                            <a:pt x="107419" y="22150"/>
                            <a:pt x="108331" y="21366"/>
                          </a:cubicBezTo>
                          <a:cubicBezTo>
                            <a:pt x="109923" y="19988"/>
                            <a:pt x="111918" y="19278"/>
                            <a:pt x="113927" y="19278"/>
                          </a:cubicBezTo>
                          <a:cubicBezTo>
                            <a:pt x="115581" y="19278"/>
                            <a:pt x="117246" y="19759"/>
                            <a:pt x="118704" y="20746"/>
                          </a:cubicBezTo>
                          <a:cubicBezTo>
                            <a:pt x="119520" y="21297"/>
                            <a:pt x="120424" y="21551"/>
                            <a:pt x="121313" y="21551"/>
                          </a:cubicBezTo>
                          <a:cubicBezTo>
                            <a:pt x="123372" y="21551"/>
                            <a:pt x="125343" y="20184"/>
                            <a:pt x="125913" y="17974"/>
                          </a:cubicBezTo>
                          <a:cubicBezTo>
                            <a:pt x="127707" y="10993"/>
                            <a:pt x="134003" y="6133"/>
                            <a:pt x="141212" y="6133"/>
                          </a:cubicBezTo>
                          <a:cubicBezTo>
                            <a:pt x="148192" y="6133"/>
                            <a:pt x="154423" y="10797"/>
                            <a:pt x="156347" y="17484"/>
                          </a:cubicBezTo>
                          <a:cubicBezTo>
                            <a:pt x="157163" y="20192"/>
                            <a:pt x="159674" y="22084"/>
                            <a:pt x="162512" y="22084"/>
                          </a:cubicBezTo>
                          <a:lnTo>
                            <a:pt x="173407" y="22084"/>
                          </a:lnTo>
                          <a:cubicBezTo>
                            <a:pt x="175691" y="22084"/>
                            <a:pt x="177713" y="23976"/>
                            <a:pt x="177681" y="26259"/>
                          </a:cubicBezTo>
                          <a:cubicBezTo>
                            <a:pt x="177648" y="28477"/>
                            <a:pt x="175789" y="30304"/>
                            <a:pt x="173570" y="30304"/>
                          </a:cubicBezTo>
                          <a:lnTo>
                            <a:pt x="163360" y="30304"/>
                          </a:lnTo>
                          <a:cubicBezTo>
                            <a:pt x="160490" y="30304"/>
                            <a:pt x="158043" y="32131"/>
                            <a:pt x="157228" y="34903"/>
                          </a:cubicBezTo>
                          <a:cubicBezTo>
                            <a:pt x="156739" y="36502"/>
                            <a:pt x="155630" y="38100"/>
                            <a:pt x="153933" y="39535"/>
                          </a:cubicBezTo>
                          <a:cubicBezTo>
                            <a:pt x="152661" y="40644"/>
                            <a:pt x="152531" y="42569"/>
                            <a:pt x="153607" y="43841"/>
                          </a:cubicBezTo>
                          <a:cubicBezTo>
                            <a:pt x="154218" y="44542"/>
                            <a:pt x="155077" y="44907"/>
                            <a:pt x="155939" y="44907"/>
                          </a:cubicBezTo>
                          <a:cubicBezTo>
                            <a:pt x="156640" y="44907"/>
                            <a:pt x="157342" y="44665"/>
                            <a:pt x="157913" y="44167"/>
                          </a:cubicBezTo>
                          <a:cubicBezTo>
                            <a:pt x="160523" y="41917"/>
                            <a:pt x="162284" y="39372"/>
                            <a:pt x="163067" y="36632"/>
                          </a:cubicBezTo>
                          <a:cubicBezTo>
                            <a:pt x="163132" y="36502"/>
                            <a:pt x="163230" y="36404"/>
                            <a:pt x="163360" y="36404"/>
                          </a:cubicBezTo>
                          <a:lnTo>
                            <a:pt x="173570" y="36404"/>
                          </a:lnTo>
                          <a:cubicBezTo>
                            <a:pt x="179116" y="36404"/>
                            <a:pt x="183683" y="31902"/>
                            <a:pt x="183780" y="26389"/>
                          </a:cubicBezTo>
                          <a:cubicBezTo>
                            <a:pt x="183911" y="20583"/>
                            <a:pt x="179018" y="15984"/>
                            <a:pt x="173407" y="15984"/>
                          </a:cubicBezTo>
                          <a:lnTo>
                            <a:pt x="162512" y="15984"/>
                          </a:lnTo>
                          <a:cubicBezTo>
                            <a:pt x="162382" y="15984"/>
                            <a:pt x="162284" y="15886"/>
                            <a:pt x="162251" y="15755"/>
                          </a:cubicBezTo>
                          <a:cubicBezTo>
                            <a:pt x="159544" y="6491"/>
                            <a:pt x="150900" y="0"/>
                            <a:pt x="141212" y="0"/>
                          </a:cubicBezTo>
                          <a:close/>
                        </a:path>
                      </a:pathLst>
                    </a:custGeom>
                    <a:solidFill>
                      <a:schemeClr val="dk1"/>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600">
                        <a:solidFill>
                          <a:schemeClr val="dk1"/>
                        </a:solidFill>
                        <a:latin typeface="Calibri" panose="020F0502020204030204" pitchFamily="34" charset="0"/>
                        <a:ea typeface="Lora"/>
                        <a:cs typeface="Calibri" panose="020F0502020204030204" pitchFamily="34" charset="0"/>
                        <a:sym typeface="Lora"/>
                      </a:endParaRPr>
                    </a:p>
                  </p:txBody>
                </p:sp>
              </p:grpSp>
            </p:grpSp>
          </p:grpSp>
        </p:grpSp>
        <p:sp>
          <p:nvSpPr>
            <p:cNvPr id="7" name="Google Shape;1328;p31">
              <a:extLst>
                <a:ext uri="{FF2B5EF4-FFF2-40B4-BE49-F238E27FC236}">
                  <a16:creationId xmlns="" xmlns:a16="http://schemas.microsoft.com/office/drawing/2014/main" id="{7BEA905D-0C5D-65AD-474A-FAF7BE542A57}"/>
                </a:ext>
              </a:extLst>
            </p:cNvPr>
            <p:cNvSpPr/>
            <p:nvPr/>
          </p:nvSpPr>
          <p:spPr>
            <a:xfrm>
              <a:off x="4796782" y="1728403"/>
              <a:ext cx="45719" cy="822960"/>
            </a:xfrm>
            <a:prstGeom prst="rect">
              <a:avLst/>
            </a:prstGeom>
            <a:solidFill>
              <a:srgbClr val="00B0F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0">
                <a:solidFill>
                  <a:schemeClr val="lt1"/>
                </a:solidFill>
                <a:latin typeface="Calibri"/>
                <a:ea typeface="Calibri"/>
                <a:cs typeface="Calibri"/>
                <a:sym typeface="Calibri"/>
              </a:endParaRPr>
            </a:p>
          </p:txBody>
        </p:sp>
        <p:sp>
          <p:nvSpPr>
            <p:cNvPr id="8" name="Google Shape;1329;p31">
              <a:extLst>
                <a:ext uri="{FF2B5EF4-FFF2-40B4-BE49-F238E27FC236}">
                  <a16:creationId xmlns="" xmlns:a16="http://schemas.microsoft.com/office/drawing/2014/main" id="{E0DE38DB-9601-7D69-9099-DA9356C6AF39}"/>
                </a:ext>
              </a:extLst>
            </p:cNvPr>
            <p:cNvSpPr/>
            <p:nvPr/>
          </p:nvSpPr>
          <p:spPr>
            <a:xfrm>
              <a:off x="1995163" y="1728403"/>
              <a:ext cx="45719" cy="822960"/>
            </a:xfrm>
            <a:prstGeom prst="rect">
              <a:avLst/>
            </a:prstGeom>
            <a:solidFill>
              <a:schemeClr val="bg2">
                <a:lumMod val="9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0">
                <a:solidFill>
                  <a:schemeClr val="lt1"/>
                </a:solidFill>
                <a:latin typeface="Calibri"/>
                <a:ea typeface="Calibri"/>
                <a:cs typeface="Calibri"/>
                <a:sym typeface="Calibri"/>
              </a:endParaRPr>
            </a:p>
          </p:txBody>
        </p:sp>
        <p:sp>
          <p:nvSpPr>
            <p:cNvPr id="9" name="Google Shape;1330;p31">
              <a:extLst>
                <a:ext uri="{FF2B5EF4-FFF2-40B4-BE49-F238E27FC236}">
                  <a16:creationId xmlns="" xmlns:a16="http://schemas.microsoft.com/office/drawing/2014/main" id="{8DC2C0BE-7821-2E92-F6EB-8D869D8CE3B9}"/>
                </a:ext>
              </a:extLst>
            </p:cNvPr>
            <p:cNvSpPr/>
            <p:nvPr/>
          </p:nvSpPr>
          <p:spPr>
            <a:xfrm>
              <a:off x="7598401" y="1728403"/>
              <a:ext cx="45719" cy="822960"/>
            </a:xfrm>
            <a:prstGeom prst="rect">
              <a:avLst/>
            </a:prstGeom>
            <a:solidFill>
              <a:srgbClr val="FFC00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0">
                <a:solidFill>
                  <a:schemeClr val="lt1"/>
                </a:solidFill>
                <a:latin typeface="Calibri"/>
                <a:ea typeface="Calibri"/>
                <a:cs typeface="Calibri"/>
                <a:sym typeface="Calibri"/>
              </a:endParaRPr>
            </a:p>
          </p:txBody>
        </p:sp>
        <p:sp>
          <p:nvSpPr>
            <p:cNvPr id="10" name="Google Shape;1331;p31">
              <a:extLst>
                <a:ext uri="{FF2B5EF4-FFF2-40B4-BE49-F238E27FC236}">
                  <a16:creationId xmlns="" xmlns:a16="http://schemas.microsoft.com/office/drawing/2014/main" id="{E27A777B-8D46-F98A-EE5E-380562526D13}"/>
                </a:ext>
              </a:extLst>
            </p:cNvPr>
            <p:cNvSpPr/>
            <p:nvPr/>
          </p:nvSpPr>
          <p:spPr>
            <a:xfrm>
              <a:off x="10400019" y="1728403"/>
              <a:ext cx="45719" cy="822960"/>
            </a:xfrm>
            <a:prstGeom prst="rect">
              <a:avLst/>
            </a:prstGeom>
            <a:solidFill>
              <a:schemeClr val="accent6"/>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2700">
                <a:solidFill>
                  <a:schemeClr val="lt1"/>
                </a:solidFill>
                <a:latin typeface="Calibri"/>
                <a:ea typeface="Calibri"/>
                <a:cs typeface="Calibri"/>
                <a:sym typeface="Calibri"/>
              </a:endParaRPr>
            </a:p>
          </p:txBody>
        </p:sp>
        <p:sp>
          <p:nvSpPr>
            <p:cNvPr id="11" name="Google Shape;1332;p31">
              <a:extLst>
                <a:ext uri="{FF2B5EF4-FFF2-40B4-BE49-F238E27FC236}">
                  <a16:creationId xmlns="" xmlns:a16="http://schemas.microsoft.com/office/drawing/2014/main" id="{48A11F2E-EB15-6DB7-47A3-7556659F600C}"/>
                </a:ext>
              </a:extLst>
            </p:cNvPr>
            <p:cNvSpPr/>
            <p:nvPr/>
          </p:nvSpPr>
          <p:spPr>
            <a:xfrm>
              <a:off x="1662327" y="1610108"/>
              <a:ext cx="9245819" cy="177823"/>
            </a:xfrm>
            <a:prstGeom prst="roundRect">
              <a:avLst>
                <a:gd name="adj" fmla="val 50000"/>
              </a:avLst>
            </a:prstGeom>
            <a:solidFill>
              <a:srgbClr val="A5A5A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spTree>
    <p:extLst>
      <p:ext uri="{BB962C8B-B14F-4D97-AF65-F5344CB8AC3E}">
        <p14:creationId xmlns:p14="http://schemas.microsoft.com/office/powerpoint/2010/main" val="291600111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99B42C2-E76A-23A0-B848-A362007FF878}"/>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6F9B206F-D73E-8A18-ECDF-09B6049FAC1F}"/>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BD7297D7-DA9F-CC75-8CF8-AB226557670C}"/>
              </a:ext>
            </a:extLst>
          </p:cNvPr>
          <p:cNvSpPr txBox="1"/>
          <p:nvPr/>
        </p:nvSpPr>
        <p:spPr>
          <a:xfrm>
            <a:off x="334161" y="877645"/>
            <a:ext cx="11643092" cy="5632311"/>
          </a:xfrm>
          <a:prstGeom prst="rect">
            <a:avLst/>
          </a:prstGeom>
          <a:noFill/>
        </p:spPr>
        <p:txBody>
          <a:bodyPr wrap="square">
            <a:spAutoFit/>
          </a:bodyPr>
          <a:lstStyle/>
          <a:p>
            <a:pPr marL="285750" indent="-285750" algn="just">
              <a:buFont typeface="Arial" panose="020B0604020202020204" pitchFamily="34" charset="0"/>
              <a:buChar char="•"/>
            </a:pPr>
            <a:r>
              <a:rPr lang="ru-RU" sz="2400" b="1" dirty="0"/>
              <a:t>Обновљиви извори енергије </a:t>
            </a:r>
            <a:r>
              <a:rPr lang="ru-RU" sz="2400" dirty="0"/>
              <a:t>(ОИЕ) представљају изворе енергије из природе који се обнављају у одређеном временском интервалу.</a:t>
            </a:r>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endParaRPr lang="ru-RU" sz="2400" dirty="0"/>
          </a:p>
          <a:p>
            <a:pPr marL="285750" indent="-285750" algn="just">
              <a:buFont typeface="Arial" panose="020B0604020202020204" pitchFamily="34" charset="0"/>
              <a:buChar char="•"/>
            </a:pPr>
            <a:r>
              <a:rPr lang="ru-RU" sz="2400" b="1" dirty="0">
                <a:solidFill>
                  <a:srgbClr val="009900"/>
                </a:solidFill>
              </a:rPr>
              <a:t>Преласком на обновљиве изворе енергије МСП-а постају зелена. </a:t>
            </a:r>
            <a:endParaRPr lang="sr-Cyrl-RS" sz="2400" b="1" dirty="0">
              <a:solidFill>
                <a:srgbClr val="009900"/>
              </a:solidFill>
            </a:endParaRPr>
          </a:p>
        </p:txBody>
      </p:sp>
      <p:grpSp>
        <p:nvGrpSpPr>
          <p:cNvPr id="2" name="Google Shape;1934;p40">
            <a:extLst>
              <a:ext uri="{FF2B5EF4-FFF2-40B4-BE49-F238E27FC236}">
                <a16:creationId xmlns="" xmlns:a16="http://schemas.microsoft.com/office/drawing/2014/main" id="{41973D62-3705-8E00-8587-9EC2FF6FA218}"/>
              </a:ext>
            </a:extLst>
          </p:cNvPr>
          <p:cNvGrpSpPr/>
          <p:nvPr/>
        </p:nvGrpSpPr>
        <p:grpSpPr>
          <a:xfrm>
            <a:off x="7608863" y="2110908"/>
            <a:ext cx="4385579" cy="3165783"/>
            <a:chOff x="3559724" y="897971"/>
            <a:chExt cx="4385579" cy="3165783"/>
          </a:xfrm>
        </p:grpSpPr>
        <p:grpSp>
          <p:nvGrpSpPr>
            <p:cNvPr id="5" name="Google Shape;1935;p40">
              <a:extLst>
                <a:ext uri="{FF2B5EF4-FFF2-40B4-BE49-F238E27FC236}">
                  <a16:creationId xmlns="" xmlns:a16="http://schemas.microsoft.com/office/drawing/2014/main" id="{C0E953A2-A581-59B0-B63D-E6278E5274A6}"/>
                </a:ext>
              </a:extLst>
            </p:cNvPr>
            <p:cNvGrpSpPr/>
            <p:nvPr/>
          </p:nvGrpSpPr>
          <p:grpSpPr>
            <a:xfrm>
              <a:off x="6911026" y="1676894"/>
              <a:ext cx="1017088" cy="1215057"/>
              <a:chOff x="7981066" y="2575110"/>
              <a:chExt cx="1017088" cy="1215057"/>
            </a:xfrm>
          </p:grpSpPr>
          <p:sp>
            <p:nvSpPr>
              <p:cNvPr id="17" name="Google Shape;1936;p40">
                <a:extLst>
                  <a:ext uri="{FF2B5EF4-FFF2-40B4-BE49-F238E27FC236}">
                    <a16:creationId xmlns="" xmlns:a16="http://schemas.microsoft.com/office/drawing/2014/main" id="{5A2C13E9-F8F0-053E-1A46-9E4BB817FD03}"/>
                  </a:ext>
                </a:extLst>
              </p:cNvPr>
              <p:cNvSpPr/>
              <p:nvPr/>
            </p:nvSpPr>
            <p:spPr>
              <a:xfrm>
                <a:off x="7981066" y="2811194"/>
                <a:ext cx="1017088" cy="978973"/>
              </a:xfrm>
              <a:custGeom>
                <a:avLst/>
                <a:gdLst/>
                <a:ahLst/>
                <a:cxnLst/>
                <a:rect l="l" t="t" r="r" b="b"/>
                <a:pathLst>
                  <a:path w="2163080" h="2082019" extrusionOk="0">
                    <a:moveTo>
                      <a:pt x="1708938" y="2004560"/>
                    </a:moveTo>
                    <a:lnTo>
                      <a:pt x="1708938" y="2044384"/>
                    </a:lnTo>
                    <a:lnTo>
                      <a:pt x="2059441" y="2044384"/>
                    </a:lnTo>
                    <a:lnTo>
                      <a:pt x="2059441" y="2004560"/>
                    </a:lnTo>
                    <a:close/>
                    <a:moveTo>
                      <a:pt x="1293406" y="2004560"/>
                    </a:moveTo>
                    <a:lnTo>
                      <a:pt x="1293406" y="2044384"/>
                    </a:lnTo>
                    <a:lnTo>
                      <a:pt x="1643909" y="2044384"/>
                    </a:lnTo>
                    <a:lnTo>
                      <a:pt x="1643909" y="2004560"/>
                    </a:lnTo>
                    <a:close/>
                    <a:moveTo>
                      <a:pt x="1708938" y="1943463"/>
                    </a:moveTo>
                    <a:lnTo>
                      <a:pt x="1708938" y="1983287"/>
                    </a:lnTo>
                    <a:lnTo>
                      <a:pt x="2059441" y="1983287"/>
                    </a:lnTo>
                    <a:lnTo>
                      <a:pt x="2059441" y="1943463"/>
                    </a:lnTo>
                    <a:close/>
                    <a:moveTo>
                      <a:pt x="1293406" y="1943463"/>
                    </a:moveTo>
                    <a:lnTo>
                      <a:pt x="1293406" y="1983287"/>
                    </a:lnTo>
                    <a:lnTo>
                      <a:pt x="1643909" y="1983287"/>
                    </a:lnTo>
                    <a:lnTo>
                      <a:pt x="1643909" y="1943463"/>
                    </a:lnTo>
                    <a:close/>
                    <a:moveTo>
                      <a:pt x="1708938" y="1882367"/>
                    </a:moveTo>
                    <a:lnTo>
                      <a:pt x="1708938" y="1922191"/>
                    </a:lnTo>
                    <a:lnTo>
                      <a:pt x="2059441" y="1922191"/>
                    </a:lnTo>
                    <a:lnTo>
                      <a:pt x="2059441" y="1882367"/>
                    </a:lnTo>
                    <a:close/>
                    <a:moveTo>
                      <a:pt x="1293406" y="1882367"/>
                    </a:moveTo>
                    <a:lnTo>
                      <a:pt x="1293406" y="1922191"/>
                    </a:lnTo>
                    <a:lnTo>
                      <a:pt x="1643909" y="1922191"/>
                    </a:lnTo>
                    <a:lnTo>
                      <a:pt x="1643909" y="1882367"/>
                    </a:lnTo>
                    <a:close/>
                    <a:moveTo>
                      <a:pt x="1024178" y="1873675"/>
                    </a:moveTo>
                    <a:lnTo>
                      <a:pt x="1024178" y="1939321"/>
                    </a:lnTo>
                    <a:lnTo>
                      <a:pt x="1122274" y="1939321"/>
                    </a:lnTo>
                    <a:lnTo>
                      <a:pt x="1122274" y="1873675"/>
                    </a:lnTo>
                    <a:close/>
                    <a:moveTo>
                      <a:pt x="840577" y="1873675"/>
                    </a:moveTo>
                    <a:lnTo>
                      <a:pt x="840577" y="1939321"/>
                    </a:lnTo>
                    <a:lnTo>
                      <a:pt x="938673" y="1939321"/>
                    </a:lnTo>
                    <a:lnTo>
                      <a:pt x="938673" y="1873675"/>
                    </a:lnTo>
                    <a:close/>
                    <a:moveTo>
                      <a:pt x="656977" y="1873675"/>
                    </a:moveTo>
                    <a:lnTo>
                      <a:pt x="656977" y="1939321"/>
                    </a:lnTo>
                    <a:lnTo>
                      <a:pt x="755073" y="1939321"/>
                    </a:lnTo>
                    <a:lnTo>
                      <a:pt x="755073" y="1873675"/>
                    </a:lnTo>
                    <a:close/>
                    <a:moveTo>
                      <a:pt x="1708938" y="1821270"/>
                    </a:moveTo>
                    <a:lnTo>
                      <a:pt x="1708938" y="1861094"/>
                    </a:lnTo>
                    <a:lnTo>
                      <a:pt x="2059441" y="1861094"/>
                    </a:lnTo>
                    <a:lnTo>
                      <a:pt x="2059441" y="1821270"/>
                    </a:lnTo>
                    <a:close/>
                    <a:moveTo>
                      <a:pt x="1293406" y="1821270"/>
                    </a:moveTo>
                    <a:lnTo>
                      <a:pt x="1293406" y="1861094"/>
                    </a:lnTo>
                    <a:lnTo>
                      <a:pt x="1643909" y="1861094"/>
                    </a:lnTo>
                    <a:lnTo>
                      <a:pt x="1643909" y="1821270"/>
                    </a:lnTo>
                    <a:close/>
                    <a:moveTo>
                      <a:pt x="1024178" y="1737466"/>
                    </a:moveTo>
                    <a:lnTo>
                      <a:pt x="1024178" y="1803112"/>
                    </a:lnTo>
                    <a:lnTo>
                      <a:pt x="1122274" y="1803112"/>
                    </a:lnTo>
                    <a:lnTo>
                      <a:pt x="1122274" y="1737466"/>
                    </a:lnTo>
                    <a:close/>
                    <a:moveTo>
                      <a:pt x="840577" y="1737466"/>
                    </a:moveTo>
                    <a:lnTo>
                      <a:pt x="840577" y="1803112"/>
                    </a:lnTo>
                    <a:lnTo>
                      <a:pt x="938673" y="1803112"/>
                    </a:lnTo>
                    <a:lnTo>
                      <a:pt x="938673" y="1737466"/>
                    </a:lnTo>
                    <a:close/>
                    <a:moveTo>
                      <a:pt x="656977" y="1737466"/>
                    </a:moveTo>
                    <a:lnTo>
                      <a:pt x="656977" y="1803112"/>
                    </a:lnTo>
                    <a:lnTo>
                      <a:pt x="755073" y="1803112"/>
                    </a:lnTo>
                    <a:lnTo>
                      <a:pt x="755073" y="1737466"/>
                    </a:lnTo>
                    <a:close/>
                    <a:moveTo>
                      <a:pt x="1024178" y="1601257"/>
                    </a:moveTo>
                    <a:lnTo>
                      <a:pt x="1024178" y="1666903"/>
                    </a:lnTo>
                    <a:lnTo>
                      <a:pt x="1122274" y="1666903"/>
                    </a:lnTo>
                    <a:lnTo>
                      <a:pt x="1122274" y="1601257"/>
                    </a:lnTo>
                    <a:close/>
                    <a:moveTo>
                      <a:pt x="840577" y="1601257"/>
                    </a:moveTo>
                    <a:lnTo>
                      <a:pt x="840577" y="1666903"/>
                    </a:lnTo>
                    <a:lnTo>
                      <a:pt x="938673" y="1666903"/>
                    </a:lnTo>
                    <a:lnTo>
                      <a:pt x="938673" y="1601257"/>
                    </a:lnTo>
                    <a:close/>
                    <a:moveTo>
                      <a:pt x="656977" y="1601257"/>
                    </a:moveTo>
                    <a:lnTo>
                      <a:pt x="656977" y="1666903"/>
                    </a:lnTo>
                    <a:lnTo>
                      <a:pt x="755073" y="1666903"/>
                    </a:lnTo>
                    <a:lnTo>
                      <a:pt x="755073" y="1601257"/>
                    </a:lnTo>
                    <a:close/>
                    <a:moveTo>
                      <a:pt x="1949811" y="1437108"/>
                    </a:moveTo>
                    <a:lnTo>
                      <a:pt x="1949811" y="1502754"/>
                    </a:lnTo>
                    <a:lnTo>
                      <a:pt x="2047907" y="1502754"/>
                    </a:lnTo>
                    <a:lnTo>
                      <a:pt x="2047907" y="1437108"/>
                    </a:lnTo>
                    <a:close/>
                    <a:moveTo>
                      <a:pt x="1766210" y="1437108"/>
                    </a:moveTo>
                    <a:lnTo>
                      <a:pt x="1766210" y="1502754"/>
                    </a:lnTo>
                    <a:lnTo>
                      <a:pt x="1864306" y="1502754"/>
                    </a:lnTo>
                    <a:lnTo>
                      <a:pt x="1864306" y="1437108"/>
                    </a:lnTo>
                    <a:close/>
                    <a:moveTo>
                      <a:pt x="1582610" y="1437108"/>
                    </a:moveTo>
                    <a:lnTo>
                      <a:pt x="1582610" y="1502754"/>
                    </a:lnTo>
                    <a:lnTo>
                      <a:pt x="1680706" y="1502754"/>
                    </a:lnTo>
                    <a:lnTo>
                      <a:pt x="1680706" y="1437108"/>
                    </a:lnTo>
                    <a:close/>
                    <a:moveTo>
                      <a:pt x="1386037" y="1437108"/>
                    </a:moveTo>
                    <a:lnTo>
                      <a:pt x="1386037" y="1502754"/>
                    </a:lnTo>
                    <a:lnTo>
                      <a:pt x="1484133" y="1502754"/>
                    </a:lnTo>
                    <a:lnTo>
                      <a:pt x="1484133" y="1437108"/>
                    </a:lnTo>
                    <a:close/>
                    <a:moveTo>
                      <a:pt x="1202437" y="1437108"/>
                    </a:moveTo>
                    <a:lnTo>
                      <a:pt x="1202437" y="1502754"/>
                    </a:lnTo>
                    <a:lnTo>
                      <a:pt x="1300533" y="1502754"/>
                    </a:lnTo>
                    <a:lnTo>
                      <a:pt x="1300533" y="1437108"/>
                    </a:lnTo>
                    <a:close/>
                    <a:moveTo>
                      <a:pt x="1024178" y="1437108"/>
                    </a:moveTo>
                    <a:lnTo>
                      <a:pt x="1024178" y="1502754"/>
                    </a:lnTo>
                    <a:lnTo>
                      <a:pt x="1122274" y="1502754"/>
                    </a:lnTo>
                    <a:lnTo>
                      <a:pt x="1122274" y="1437108"/>
                    </a:lnTo>
                    <a:close/>
                    <a:moveTo>
                      <a:pt x="840577" y="1437108"/>
                    </a:moveTo>
                    <a:lnTo>
                      <a:pt x="840577" y="1502754"/>
                    </a:lnTo>
                    <a:lnTo>
                      <a:pt x="938673" y="1502754"/>
                    </a:lnTo>
                    <a:lnTo>
                      <a:pt x="938673" y="1437108"/>
                    </a:lnTo>
                    <a:close/>
                    <a:moveTo>
                      <a:pt x="656977" y="1437108"/>
                    </a:moveTo>
                    <a:lnTo>
                      <a:pt x="656977" y="1502754"/>
                    </a:lnTo>
                    <a:lnTo>
                      <a:pt x="755073" y="1502754"/>
                    </a:lnTo>
                    <a:lnTo>
                      <a:pt x="755073" y="1437108"/>
                    </a:lnTo>
                    <a:close/>
                    <a:moveTo>
                      <a:pt x="1037978" y="331011"/>
                    </a:moveTo>
                    <a:lnTo>
                      <a:pt x="1037978" y="465308"/>
                    </a:lnTo>
                    <a:lnTo>
                      <a:pt x="1059098" y="468502"/>
                    </a:lnTo>
                    <a:cubicBezTo>
                      <a:pt x="1105963" y="483078"/>
                      <a:pt x="1143941" y="517827"/>
                      <a:pt x="1162875" y="562591"/>
                    </a:cubicBezTo>
                    <a:lnTo>
                      <a:pt x="1173239" y="613926"/>
                    </a:lnTo>
                    <a:lnTo>
                      <a:pt x="1175942" y="613926"/>
                    </a:lnTo>
                    <a:lnTo>
                      <a:pt x="1175942" y="627317"/>
                    </a:lnTo>
                    <a:lnTo>
                      <a:pt x="1175943" y="627321"/>
                    </a:lnTo>
                    <a:lnTo>
                      <a:pt x="1175942" y="1063497"/>
                    </a:lnTo>
                    <a:lnTo>
                      <a:pt x="1283069" y="1063497"/>
                    </a:lnTo>
                    <a:lnTo>
                      <a:pt x="1283069" y="627216"/>
                    </a:lnTo>
                    <a:cubicBezTo>
                      <a:pt x="1283069" y="558334"/>
                      <a:pt x="1324949" y="499233"/>
                      <a:pt x="1384635" y="473988"/>
                    </a:cubicBezTo>
                    <a:lnTo>
                      <a:pt x="1437863" y="463242"/>
                    </a:lnTo>
                    <a:lnTo>
                      <a:pt x="1437863" y="331011"/>
                    </a:lnTo>
                    <a:close/>
                    <a:moveTo>
                      <a:pt x="785279" y="331011"/>
                    </a:moveTo>
                    <a:lnTo>
                      <a:pt x="785279" y="1063497"/>
                    </a:lnTo>
                    <a:lnTo>
                      <a:pt x="843351" y="1063497"/>
                    </a:lnTo>
                    <a:lnTo>
                      <a:pt x="843351" y="627321"/>
                    </a:lnTo>
                    <a:cubicBezTo>
                      <a:pt x="843351" y="558439"/>
                      <a:pt x="885231" y="499339"/>
                      <a:pt x="944917" y="474094"/>
                    </a:cubicBezTo>
                    <a:lnTo>
                      <a:pt x="996379" y="463704"/>
                    </a:lnTo>
                    <a:lnTo>
                      <a:pt x="996379" y="331011"/>
                    </a:lnTo>
                    <a:close/>
                    <a:moveTo>
                      <a:pt x="683756" y="0"/>
                    </a:moveTo>
                    <a:lnTo>
                      <a:pt x="785279" y="0"/>
                    </a:lnTo>
                    <a:lnTo>
                      <a:pt x="785279" y="1"/>
                    </a:lnTo>
                    <a:lnTo>
                      <a:pt x="785279" y="150699"/>
                    </a:lnTo>
                    <a:lnTo>
                      <a:pt x="785279" y="150703"/>
                    </a:lnTo>
                    <a:lnTo>
                      <a:pt x="785279" y="185573"/>
                    </a:lnTo>
                    <a:lnTo>
                      <a:pt x="785279" y="268612"/>
                    </a:lnTo>
                    <a:lnTo>
                      <a:pt x="1437863" y="268612"/>
                    </a:lnTo>
                    <a:lnTo>
                      <a:pt x="1437863" y="268180"/>
                    </a:lnTo>
                    <a:lnTo>
                      <a:pt x="1479462" y="268180"/>
                    </a:lnTo>
                    <a:lnTo>
                      <a:pt x="1479462" y="466997"/>
                    </a:lnTo>
                    <a:lnTo>
                      <a:pt x="1514095" y="473988"/>
                    </a:lnTo>
                    <a:cubicBezTo>
                      <a:pt x="1558860" y="492922"/>
                      <a:pt x="1593608" y="530900"/>
                      <a:pt x="1608185" y="577765"/>
                    </a:cubicBezTo>
                    <a:lnTo>
                      <a:pt x="1613636" y="613821"/>
                    </a:lnTo>
                    <a:lnTo>
                      <a:pt x="1615660" y="613821"/>
                    </a:lnTo>
                    <a:lnTo>
                      <a:pt x="1615660" y="627210"/>
                    </a:lnTo>
                    <a:lnTo>
                      <a:pt x="1615661" y="627216"/>
                    </a:lnTo>
                    <a:lnTo>
                      <a:pt x="1615660" y="1063497"/>
                    </a:lnTo>
                    <a:lnTo>
                      <a:pt x="2163080" y="1063497"/>
                    </a:lnTo>
                    <a:lnTo>
                      <a:pt x="2163080" y="1184656"/>
                    </a:lnTo>
                    <a:lnTo>
                      <a:pt x="2163080" y="1530190"/>
                    </a:lnTo>
                    <a:lnTo>
                      <a:pt x="2163080" y="2078653"/>
                    </a:lnTo>
                    <a:lnTo>
                      <a:pt x="2163080" y="2082019"/>
                    </a:lnTo>
                    <a:lnTo>
                      <a:pt x="499194" y="2082019"/>
                    </a:lnTo>
                    <a:lnTo>
                      <a:pt x="499105" y="2082019"/>
                    </a:lnTo>
                    <a:lnTo>
                      <a:pt x="421721" y="2082019"/>
                    </a:lnTo>
                    <a:lnTo>
                      <a:pt x="421721" y="1864776"/>
                    </a:lnTo>
                    <a:lnTo>
                      <a:pt x="327071" y="1864776"/>
                    </a:lnTo>
                    <a:lnTo>
                      <a:pt x="327071" y="2082019"/>
                    </a:lnTo>
                    <a:lnTo>
                      <a:pt x="249597" y="2082019"/>
                    </a:lnTo>
                    <a:lnTo>
                      <a:pt x="249597" y="2082018"/>
                    </a:lnTo>
                    <a:lnTo>
                      <a:pt x="163326" y="2082018"/>
                    </a:lnTo>
                    <a:lnTo>
                      <a:pt x="163326" y="1864776"/>
                    </a:lnTo>
                    <a:lnTo>
                      <a:pt x="68676" y="1864776"/>
                    </a:lnTo>
                    <a:lnTo>
                      <a:pt x="68676" y="2082018"/>
                    </a:lnTo>
                    <a:lnTo>
                      <a:pt x="0" y="2082018"/>
                    </a:lnTo>
                    <a:lnTo>
                      <a:pt x="0" y="1070653"/>
                    </a:lnTo>
                    <a:lnTo>
                      <a:pt x="0" y="957871"/>
                    </a:lnTo>
                    <a:lnTo>
                      <a:pt x="0" y="957207"/>
                    </a:lnTo>
                    <a:lnTo>
                      <a:pt x="91842" y="957207"/>
                    </a:lnTo>
                    <a:lnTo>
                      <a:pt x="91842" y="351653"/>
                    </a:lnTo>
                    <a:lnTo>
                      <a:pt x="91841" y="351653"/>
                    </a:lnTo>
                    <a:lnTo>
                      <a:pt x="91841" y="185571"/>
                    </a:lnTo>
                    <a:lnTo>
                      <a:pt x="237438" y="185571"/>
                    </a:lnTo>
                    <a:lnTo>
                      <a:pt x="383036" y="185571"/>
                    </a:lnTo>
                    <a:lnTo>
                      <a:pt x="383037" y="185571"/>
                    </a:lnTo>
                    <a:lnTo>
                      <a:pt x="383037" y="337527"/>
                    </a:lnTo>
                    <a:lnTo>
                      <a:pt x="383038" y="337527"/>
                    </a:lnTo>
                    <a:lnTo>
                      <a:pt x="383038" y="337530"/>
                    </a:lnTo>
                    <a:lnTo>
                      <a:pt x="383038" y="955499"/>
                    </a:lnTo>
                    <a:lnTo>
                      <a:pt x="499194" y="955499"/>
                    </a:lnTo>
                    <a:lnTo>
                      <a:pt x="499194" y="956944"/>
                    </a:lnTo>
                    <a:lnTo>
                      <a:pt x="499194" y="1063497"/>
                    </a:lnTo>
                    <a:lnTo>
                      <a:pt x="591966" y="1063497"/>
                    </a:lnTo>
                    <a:lnTo>
                      <a:pt x="591966" y="185573"/>
                    </a:lnTo>
                    <a:lnTo>
                      <a:pt x="591966" y="150703"/>
                    </a:lnTo>
                    <a:lnTo>
                      <a:pt x="591966" y="1"/>
                    </a:lnTo>
                    <a:lnTo>
                      <a:pt x="683756" y="1"/>
                    </a:lnTo>
                    <a:close/>
                  </a:path>
                </a:pathLst>
              </a:custGeom>
              <a:solidFill>
                <a:srgbClr val="549E39"/>
              </a:solidFill>
              <a:ln>
                <a:noFill/>
              </a:ln>
            </p:spPr>
            <p:txBody>
              <a:bodyPr spcFirstLastPara="1" wrap="square" lIns="91425" tIns="45700" rIns="91425" bIns="45700" anchor="ctr" anchorCtr="0">
                <a:noAutofit/>
              </a:bodyPr>
              <a:lstStyle/>
              <a:p>
                <a:pPr marL="0" marR="0" lvl="0" indent="0" algn="ctr"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8" name="Google Shape;1937;p40">
                <a:extLst>
                  <a:ext uri="{FF2B5EF4-FFF2-40B4-BE49-F238E27FC236}">
                    <a16:creationId xmlns="" xmlns:a16="http://schemas.microsoft.com/office/drawing/2014/main" id="{B2038264-3BD6-5AC5-F4F6-22BFC6978739}"/>
                  </a:ext>
                </a:extLst>
              </p:cNvPr>
              <p:cNvSpPr/>
              <p:nvPr/>
            </p:nvSpPr>
            <p:spPr>
              <a:xfrm>
                <a:off x="8006387" y="2575110"/>
                <a:ext cx="629297" cy="357806"/>
              </a:xfrm>
              <a:custGeom>
                <a:avLst/>
                <a:gdLst/>
                <a:ahLst/>
                <a:cxnLst/>
                <a:rect l="l" t="t" r="r" b="b"/>
                <a:pathLst>
                  <a:path w="11944350" h="6791325" extrusionOk="0">
                    <a:moveTo>
                      <a:pt x="11922847" y="958396"/>
                    </a:moveTo>
                    <a:cubicBezTo>
                      <a:pt x="11710441" y="147818"/>
                      <a:pt x="10620780" y="-40777"/>
                      <a:pt x="9884497" y="6848"/>
                    </a:cubicBezTo>
                    <a:cubicBezTo>
                      <a:pt x="8818650" y="76381"/>
                      <a:pt x="7229881" y="1044121"/>
                      <a:pt x="6293573" y="1401308"/>
                    </a:cubicBezTo>
                    <a:cubicBezTo>
                      <a:pt x="4570501" y="2059486"/>
                      <a:pt x="3269385" y="-370342"/>
                      <a:pt x="1673948" y="996496"/>
                    </a:cubicBezTo>
                    <a:cubicBezTo>
                      <a:pt x="1366290" y="1260338"/>
                      <a:pt x="1319618" y="1964236"/>
                      <a:pt x="1488210" y="2358571"/>
                    </a:cubicBezTo>
                    <a:cubicBezTo>
                      <a:pt x="1616798" y="2657656"/>
                      <a:pt x="1783485" y="3209153"/>
                      <a:pt x="1841588" y="3539671"/>
                    </a:cubicBezTo>
                    <a:cubicBezTo>
                      <a:pt x="1971128" y="4275953"/>
                      <a:pt x="487133" y="3938768"/>
                      <a:pt x="155663" y="4530271"/>
                    </a:cubicBezTo>
                    <a:cubicBezTo>
                      <a:pt x="-386310" y="5498011"/>
                      <a:pt x="607148" y="5906633"/>
                      <a:pt x="1294853" y="6156188"/>
                    </a:cubicBezTo>
                    <a:cubicBezTo>
                      <a:pt x="1482495" y="6223816"/>
                      <a:pt x="1677758" y="6279061"/>
                      <a:pt x="1816823" y="6426699"/>
                    </a:cubicBezTo>
                    <a:cubicBezTo>
                      <a:pt x="1829205" y="6440033"/>
                      <a:pt x="2205443" y="6767693"/>
                      <a:pt x="2181630" y="6753406"/>
                    </a:cubicBezTo>
                    <a:cubicBezTo>
                      <a:pt x="2294025" y="6823891"/>
                      <a:pt x="2802660" y="6784838"/>
                      <a:pt x="2930295" y="6784838"/>
                    </a:cubicBezTo>
                    <a:cubicBezTo>
                      <a:pt x="2831235" y="6709591"/>
                      <a:pt x="2550248" y="6259058"/>
                      <a:pt x="2451188" y="6126661"/>
                    </a:cubicBezTo>
                    <a:cubicBezTo>
                      <a:pt x="2279738" y="5898061"/>
                      <a:pt x="2165438" y="5698036"/>
                      <a:pt x="2352128" y="5419906"/>
                    </a:cubicBezTo>
                    <a:cubicBezTo>
                      <a:pt x="2632163" y="5002711"/>
                      <a:pt x="3646575" y="5310368"/>
                      <a:pt x="3638003" y="4676003"/>
                    </a:cubicBezTo>
                    <a:cubicBezTo>
                      <a:pt x="3631335" y="4198801"/>
                      <a:pt x="2949345" y="4121648"/>
                      <a:pt x="3425595" y="3607298"/>
                    </a:cubicBezTo>
                    <a:cubicBezTo>
                      <a:pt x="3972330" y="3016748"/>
                      <a:pt x="4710518" y="3607298"/>
                      <a:pt x="5353456" y="3782558"/>
                    </a:cubicBezTo>
                    <a:cubicBezTo>
                      <a:pt x="5906858" y="3934006"/>
                      <a:pt x="6559320" y="3850186"/>
                      <a:pt x="7006995" y="3392986"/>
                    </a:cubicBezTo>
                    <a:cubicBezTo>
                      <a:pt x="7565160" y="2821486"/>
                      <a:pt x="7475626" y="2466203"/>
                      <a:pt x="8492895" y="2407148"/>
                    </a:cubicBezTo>
                    <a:cubicBezTo>
                      <a:pt x="9212985" y="2365238"/>
                      <a:pt x="9866400" y="2736713"/>
                      <a:pt x="10588395" y="2607173"/>
                    </a:cubicBezTo>
                    <a:cubicBezTo>
                      <a:pt x="11225618" y="2491921"/>
                      <a:pt x="12105728" y="1653721"/>
                      <a:pt x="11922847" y="958396"/>
                    </a:cubicBezTo>
                    <a:close/>
                  </a:path>
                </a:pathLst>
              </a:custGeom>
              <a:solidFill>
                <a:srgbClr val="549E39"/>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grpSp>
        <p:grpSp>
          <p:nvGrpSpPr>
            <p:cNvPr id="6" name="Google Shape;1938;p40">
              <a:extLst>
                <a:ext uri="{FF2B5EF4-FFF2-40B4-BE49-F238E27FC236}">
                  <a16:creationId xmlns="" xmlns:a16="http://schemas.microsoft.com/office/drawing/2014/main" id="{9C566CB9-DA01-2261-F4B9-F2312C831E62}"/>
                </a:ext>
              </a:extLst>
            </p:cNvPr>
            <p:cNvGrpSpPr/>
            <p:nvPr/>
          </p:nvGrpSpPr>
          <p:grpSpPr>
            <a:xfrm>
              <a:off x="5896004" y="897971"/>
              <a:ext cx="1040343" cy="2681980"/>
              <a:chOff x="5896004" y="897971"/>
              <a:chExt cx="1040343" cy="2681980"/>
            </a:xfrm>
          </p:grpSpPr>
          <p:sp>
            <p:nvSpPr>
              <p:cNvPr id="15" name="Google Shape;1939;p40">
                <a:extLst>
                  <a:ext uri="{FF2B5EF4-FFF2-40B4-BE49-F238E27FC236}">
                    <a16:creationId xmlns="" xmlns:a16="http://schemas.microsoft.com/office/drawing/2014/main" id="{2F470D86-5175-A6AF-AEFC-A7FE5DB14C4B}"/>
                  </a:ext>
                </a:extLst>
              </p:cNvPr>
              <p:cNvSpPr/>
              <p:nvPr/>
            </p:nvSpPr>
            <p:spPr>
              <a:xfrm flipH="1">
                <a:off x="5896004" y="897971"/>
                <a:ext cx="1040343" cy="2681980"/>
              </a:xfrm>
              <a:custGeom>
                <a:avLst/>
                <a:gdLst/>
                <a:ahLst/>
                <a:cxnLst/>
                <a:rect l="l" t="t" r="r" b="b"/>
                <a:pathLst>
                  <a:path w="1825371" h="4705764" extrusionOk="0">
                    <a:moveTo>
                      <a:pt x="15747" y="1352"/>
                    </a:moveTo>
                    <a:cubicBezTo>
                      <a:pt x="40601" y="7565"/>
                      <a:pt x="63040" y="19648"/>
                      <a:pt x="83062" y="34837"/>
                    </a:cubicBezTo>
                    <a:cubicBezTo>
                      <a:pt x="383392" y="265435"/>
                      <a:pt x="679236" y="502594"/>
                      <a:pt x="961270" y="755975"/>
                    </a:cubicBezTo>
                    <a:cubicBezTo>
                      <a:pt x="1053096" y="838826"/>
                      <a:pt x="1146302" y="919949"/>
                      <a:pt x="1239162" y="1001764"/>
                    </a:cubicBezTo>
                    <a:cubicBezTo>
                      <a:pt x="1250209" y="1011775"/>
                      <a:pt x="1262636" y="1020060"/>
                      <a:pt x="1276445" y="1025928"/>
                    </a:cubicBezTo>
                    <a:cubicBezTo>
                      <a:pt x="1296466" y="1034213"/>
                      <a:pt x="1308204" y="1030070"/>
                      <a:pt x="1316489" y="1009704"/>
                    </a:cubicBezTo>
                    <a:cubicBezTo>
                      <a:pt x="1325119" y="988991"/>
                      <a:pt x="1335821" y="968968"/>
                      <a:pt x="1345141" y="948602"/>
                    </a:cubicBezTo>
                    <a:cubicBezTo>
                      <a:pt x="1359640" y="917188"/>
                      <a:pt x="1382079" y="892679"/>
                      <a:pt x="1407624" y="869894"/>
                    </a:cubicBezTo>
                    <a:cubicBezTo>
                      <a:pt x="1517055" y="771511"/>
                      <a:pt x="1634081" y="682447"/>
                      <a:pt x="1749379" y="590967"/>
                    </a:cubicBezTo>
                    <a:cubicBezTo>
                      <a:pt x="1768711" y="575432"/>
                      <a:pt x="1788043" y="559898"/>
                      <a:pt x="1808066" y="545399"/>
                    </a:cubicBezTo>
                    <a:cubicBezTo>
                      <a:pt x="1819802" y="536769"/>
                      <a:pt x="1824634" y="539875"/>
                      <a:pt x="1825326" y="554375"/>
                    </a:cubicBezTo>
                    <a:cubicBezTo>
                      <a:pt x="1826015" y="568528"/>
                      <a:pt x="1818766" y="579575"/>
                      <a:pt x="1811172" y="590277"/>
                    </a:cubicBezTo>
                    <a:cubicBezTo>
                      <a:pt x="1783900" y="628594"/>
                      <a:pt x="1751451" y="662770"/>
                      <a:pt x="1721073" y="698326"/>
                    </a:cubicBezTo>
                    <a:cubicBezTo>
                      <a:pt x="1613023" y="825017"/>
                      <a:pt x="1503592" y="950328"/>
                      <a:pt x="1385877" y="1068389"/>
                    </a:cubicBezTo>
                    <a:cubicBezTo>
                      <a:pt x="1376900" y="1077364"/>
                      <a:pt x="1378626" y="1088411"/>
                      <a:pt x="1376211" y="1098421"/>
                    </a:cubicBezTo>
                    <a:cubicBezTo>
                      <a:pt x="1373449" y="1111885"/>
                      <a:pt x="1370342" y="1124658"/>
                      <a:pt x="1361366" y="1135359"/>
                    </a:cubicBezTo>
                    <a:cubicBezTo>
                      <a:pt x="1352736" y="1145370"/>
                      <a:pt x="1352736" y="1157798"/>
                      <a:pt x="1355153" y="1169879"/>
                    </a:cubicBezTo>
                    <a:cubicBezTo>
                      <a:pt x="1369651" y="1242374"/>
                      <a:pt x="1391054" y="1312796"/>
                      <a:pt x="1409696" y="1384253"/>
                    </a:cubicBezTo>
                    <a:cubicBezTo>
                      <a:pt x="1440764" y="1505076"/>
                      <a:pt x="1484260" y="1622102"/>
                      <a:pt x="1524994" y="1739817"/>
                    </a:cubicBezTo>
                    <a:cubicBezTo>
                      <a:pt x="1577466" y="1890674"/>
                      <a:pt x="1615785" y="2046016"/>
                      <a:pt x="1659971" y="2199288"/>
                    </a:cubicBezTo>
                    <a:cubicBezTo>
                      <a:pt x="1707264" y="2363607"/>
                      <a:pt x="1746273" y="2529998"/>
                      <a:pt x="1782864" y="2697077"/>
                    </a:cubicBezTo>
                    <a:cubicBezTo>
                      <a:pt x="1788043" y="2720207"/>
                      <a:pt x="1790460" y="2744026"/>
                      <a:pt x="1794257" y="2767845"/>
                    </a:cubicBezTo>
                    <a:cubicBezTo>
                      <a:pt x="1794947" y="2771643"/>
                      <a:pt x="1797364" y="2776822"/>
                      <a:pt x="1791840" y="2778202"/>
                    </a:cubicBezTo>
                    <a:cubicBezTo>
                      <a:pt x="1786662" y="2779583"/>
                      <a:pt x="1785626" y="2774405"/>
                      <a:pt x="1784245" y="2770607"/>
                    </a:cubicBezTo>
                    <a:cubicBezTo>
                      <a:pt x="1770437" y="2734360"/>
                      <a:pt x="1756975" y="2698113"/>
                      <a:pt x="1746617" y="2660831"/>
                    </a:cubicBezTo>
                    <a:cubicBezTo>
                      <a:pt x="1673779" y="2397784"/>
                      <a:pt x="1595762" y="2136116"/>
                      <a:pt x="1513602" y="1875484"/>
                    </a:cubicBezTo>
                    <a:cubicBezTo>
                      <a:pt x="1448704" y="1670431"/>
                      <a:pt x="1380007" y="1466759"/>
                      <a:pt x="1297158" y="1267919"/>
                    </a:cubicBezTo>
                    <a:cubicBezTo>
                      <a:pt x="1289909" y="1251004"/>
                      <a:pt x="1282659" y="1234089"/>
                      <a:pt x="1275064" y="1217173"/>
                    </a:cubicBezTo>
                    <a:cubicBezTo>
                      <a:pt x="1269541" y="1205436"/>
                      <a:pt x="1260911" y="1191628"/>
                      <a:pt x="1248483" y="1193353"/>
                    </a:cubicBezTo>
                    <a:cubicBezTo>
                      <a:pt x="1238128" y="1194734"/>
                      <a:pt x="1235711" y="1211649"/>
                      <a:pt x="1232949" y="1222351"/>
                    </a:cubicBezTo>
                    <a:cubicBezTo>
                      <a:pt x="1228115" y="1242374"/>
                      <a:pt x="1229843" y="1262740"/>
                      <a:pt x="1230877" y="1283108"/>
                    </a:cubicBezTo>
                    <a:cubicBezTo>
                      <a:pt x="1226287" y="2417294"/>
                      <a:pt x="1231744" y="3571578"/>
                      <a:pt x="1227154" y="4705764"/>
                    </a:cubicBezTo>
                    <a:lnTo>
                      <a:pt x="998710" y="4695715"/>
                    </a:lnTo>
                    <a:cubicBezTo>
                      <a:pt x="1020244" y="4110251"/>
                      <a:pt x="1098940" y="1865978"/>
                      <a:pt x="1125245" y="1293464"/>
                    </a:cubicBezTo>
                    <a:cubicBezTo>
                      <a:pt x="1126970" y="1262740"/>
                      <a:pt x="1124553" y="1258943"/>
                      <a:pt x="1096247" y="1270681"/>
                    </a:cubicBezTo>
                    <a:cubicBezTo>
                      <a:pt x="1050679" y="1289666"/>
                      <a:pt x="1018575" y="1263776"/>
                      <a:pt x="984400" y="1242374"/>
                    </a:cubicBezTo>
                    <a:cubicBezTo>
                      <a:pt x="979221" y="1238921"/>
                      <a:pt x="977841" y="1232017"/>
                      <a:pt x="977149" y="1225458"/>
                    </a:cubicBezTo>
                    <a:cubicBezTo>
                      <a:pt x="976115" y="1213030"/>
                      <a:pt x="978530" y="1200949"/>
                      <a:pt x="983019" y="1189902"/>
                    </a:cubicBezTo>
                    <a:cubicBezTo>
                      <a:pt x="995792" y="1159523"/>
                      <a:pt x="1005457" y="1128109"/>
                      <a:pt x="1016158" y="1097041"/>
                    </a:cubicBezTo>
                    <a:cubicBezTo>
                      <a:pt x="1022717" y="1078055"/>
                      <a:pt x="1036181" y="1071841"/>
                      <a:pt x="1055513" y="1078055"/>
                    </a:cubicBezTo>
                    <a:cubicBezTo>
                      <a:pt x="1071737" y="1082887"/>
                      <a:pt x="1084855" y="1093934"/>
                      <a:pt x="1097628" y="1104290"/>
                    </a:cubicBezTo>
                    <a:cubicBezTo>
                      <a:pt x="1103496" y="1108779"/>
                      <a:pt x="1107983" y="1110504"/>
                      <a:pt x="1115579" y="1107743"/>
                    </a:cubicBezTo>
                    <a:cubicBezTo>
                      <a:pt x="1135945" y="1100147"/>
                      <a:pt x="1156313" y="1093589"/>
                      <a:pt x="1177026" y="1087375"/>
                    </a:cubicBezTo>
                    <a:cubicBezTo>
                      <a:pt x="1187726" y="1084268"/>
                      <a:pt x="1185655" y="1080126"/>
                      <a:pt x="1179787" y="1073913"/>
                    </a:cubicBezTo>
                    <a:cubicBezTo>
                      <a:pt x="1166668" y="1060449"/>
                      <a:pt x="1151134" y="1050438"/>
                      <a:pt x="1135255" y="1041117"/>
                    </a:cubicBezTo>
                    <a:cubicBezTo>
                      <a:pt x="1062417" y="998311"/>
                      <a:pt x="998207" y="944460"/>
                      <a:pt x="939868" y="883702"/>
                    </a:cubicBezTo>
                    <a:cubicBezTo>
                      <a:pt x="813177" y="751488"/>
                      <a:pt x="683379" y="622035"/>
                      <a:pt x="549783" y="496379"/>
                    </a:cubicBezTo>
                    <a:cubicBezTo>
                      <a:pt x="385809" y="341382"/>
                      <a:pt x="211479" y="197084"/>
                      <a:pt x="40947" y="48990"/>
                    </a:cubicBezTo>
                    <a:cubicBezTo>
                      <a:pt x="28864" y="38635"/>
                      <a:pt x="17472" y="27933"/>
                      <a:pt x="5735" y="17231"/>
                    </a:cubicBezTo>
                    <a:cubicBezTo>
                      <a:pt x="2283" y="13780"/>
                      <a:pt x="-1859" y="9292"/>
                      <a:pt x="902" y="4114"/>
                    </a:cubicBezTo>
                    <a:cubicBezTo>
                      <a:pt x="4009" y="-1755"/>
                      <a:pt x="10568" y="-29"/>
                      <a:pt x="15747" y="1352"/>
                    </a:cubicBezTo>
                    <a:close/>
                  </a:path>
                </a:pathLst>
              </a:custGeom>
              <a:solidFill>
                <a:srgbClr val="8AB833"/>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6" name="Google Shape;1940;p40">
                <a:extLst>
                  <a:ext uri="{FF2B5EF4-FFF2-40B4-BE49-F238E27FC236}">
                    <a16:creationId xmlns="" xmlns:a16="http://schemas.microsoft.com/office/drawing/2014/main" id="{58BA88D2-155A-EEDC-B43E-9F6D460A580E}"/>
                  </a:ext>
                </a:extLst>
              </p:cNvPr>
              <p:cNvSpPr/>
              <p:nvPr/>
            </p:nvSpPr>
            <p:spPr>
              <a:xfrm flipH="1">
                <a:off x="6332703" y="1594640"/>
                <a:ext cx="603644" cy="1556181"/>
              </a:xfrm>
              <a:custGeom>
                <a:avLst/>
                <a:gdLst/>
                <a:ahLst/>
                <a:cxnLst/>
                <a:rect l="l" t="t" r="r" b="b"/>
                <a:pathLst>
                  <a:path w="1825371" h="4705764" extrusionOk="0">
                    <a:moveTo>
                      <a:pt x="15747" y="1352"/>
                    </a:moveTo>
                    <a:cubicBezTo>
                      <a:pt x="40601" y="7565"/>
                      <a:pt x="63040" y="19648"/>
                      <a:pt x="83062" y="34837"/>
                    </a:cubicBezTo>
                    <a:cubicBezTo>
                      <a:pt x="383392" y="265435"/>
                      <a:pt x="679236" y="502594"/>
                      <a:pt x="961270" y="755975"/>
                    </a:cubicBezTo>
                    <a:cubicBezTo>
                      <a:pt x="1053096" y="838826"/>
                      <a:pt x="1146302" y="919949"/>
                      <a:pt x="1239162" y="1001764"/>
                    </a:cubicBezTo>
                    <a:cubicBezTo>
                      <a:pt x="1250209" y="1011775"/>
                      <a:pt x="1262636" y="1020060"/>
                      <a:pt x="1276445" y="1025928"/>
                    </a:cubicBezTo>
                    <a:cubicBezTo>
                      <a:pt x="1296466" y="1034213"/>
                      <a:pt x="1308204" y="1030070"/>
                      <a:pt x="1316489" y="1009704"/>
                    </a:cubicBezTo>
                    <a:cubicBezTo>
                      <a:pt x="1325119" y="988991"/>
                      <a:pt x="1335821" y="968968"/>
                      <a:pt x="1345141" y="948602"/>
                    </a:cubicBezTo>
                    <a:cubicBezTo>
                      <a:pt x="1359640" y="917188"/>
                      <a:pt x="1382079" y="892679"/>
                      <a:pt x="1407624" y="869894"/>
                    </a:cubicBezTo>
                    <a:cubicBezTo>
                      <a:pt x="1517055" y="771511"/>
                      <a:pt x="1634081" y="682447"/>
                      <a:pt x="1749379" y="590967"/>
                    </a:cubicBezTo>
                    <a:cubicBezTo>
                      <a:pt x="1768711" y="575432"/>
                      <a:pt x="1788043" y="559898"/>
                      <a:pt x="1808066" y="545399"/>
                    </a:cubicBezTo>
                    <a:cubicBezTo>
                      <a:pt x="1819802" y="536769"/>
                      <a:pt x="1824634" y="539875"/>
                      <a:pt x="1825326" y="554375"/>
                    </a:cubicBezTo>
                    <a:cubicBezTo>
                      <a:pt x="1826015" y="568528"/>
                      <a:pt x="1818766" y="579575"/>
                      <a:pt x="1811172" y="590277"/>
                    </a:cubicBezTo>
                    <a:cubicBezTo>
                      <a:pt x="1783900" y="628594"/>
                      <a:pt x="1751451" y="662770"/>
                      <a:pt x="1721073" y="698326"/>
                    </a:cubicBezTo>
                    <a:cubicBezTo>
                      <a:pt x="1613023" y="825017"/>
                      <a:pt x="1503592" y="950328"/>
                      <a:pt x="1385877" y="1068389"/>
                    </a:cubicBezTo>
                    <a:cubicBezTo>
                      <a:pt x="1376900" y="1077364"/>
                      <a:pt x="1378626" y="1088411"/>
                      <a:pt x="1376211" y="1098421"/>
                    </a:cubicBezTo>
                    <a:cubicBezTo>
                      <a:pt x="1373449" y="1111885"/>
                      <a:pt x="1370342" y="1124658"/>
                      <a:pt x="1361366" y="1135359"/>
                    </a:cubicBezTo>
                    <a:cubicBezTo>
                      <a:pt x="1352736" y="1145370"/>
                      <a:pt x="1352736" y="1157798"/>
                      <a:pt x="1355153" y="1169879"/>
                    </a:cubicBezTo>
                    <a:cubicBezTo>
                      <a:pt x="1369651" y="1242374"/>
                      <a:pt x="1391054" y="1312796"/>
                      <a:pt x="1409696" y="1384253"/>
                    </a:cubicBezTo>
                    <a:cubicBezTo>
                      <a:pt x="1440764" y="1505076"/>
                      <a:pt x="1484260" y="1622102"/>
                      <a:pt x="1524994" y="1739817"/>
                    </a:cubicBezTo>
                    <a:cubicBezTo>
                      <a:pt x="1577466" y="1890674"/>
                      <a:pt x="1615785" y="2046016"/>
                      <a:pt x="1659971" y="2199288"/>
                    </a:cubicBezTo>
                    <a:cubicBezTo>
                      <a:pt x="1707264" y="2363607"/>
                      <a:pt x="1746273" y="2529998"/>
                      <a:pt x="1782864" y="2697077"/>
                    </a:cubicBezTo>
                    <a:cubicBezTo>
                      <a:pt x="1788043" y="2720207"/>
                      <a:pt x="1790460" y="2744026"/>
                      <a:pt x="1794257" y="2767845"/>
                    </a:cubicBezTo>
                    <a:cubicBezTo>
                      <a:pt x="1794947" y="2771643"/>
                      <a:pt x="1797364" y="2776822"/>
                      <a:pt x="1791840" y="2778202"/>
                    </a:cubicBezTo>
                    <a:cubicBezTo>
                      <a:pt x="1786662" y="2779583"/>
                      <a:pt x="1785626" y="2774405"/>
                      <a:pt x="1784245" y="2770607"/>
                    </a:cubicBezTo>
                    <a:cubicBezTo>
                      <a:pt x="1770437" y="2734360"/>
                      <a:pt x="1756975" y="2698113"/>
                      <a:pt x="1746617" y="2660831"/>
                    </a:cubicBezTo>
                    <a:cubicBezTo>
                      <a:pt x="1673779" y="2397784"/>
                      <a:pt x="1595762" y="2136116"/>
                      <a:pt x="1513602" y="1875484"/>
                    </a:cubicBezTo>
                    <a:cubicBezTo>
                      <a:pt x="1448704" y="1670431"/>
                      <a:pt x="1380007" y="1466759"/>
                      <a:pt x="1297158" y="1267919"/>
                    </a:cubicBezTo>
                    <a:cubicBezTo>
                      <a:pt x="1289909" y="1251004"/>
                      <a:pt x="1282659" y="1234089"/>
                      <a:pt x="1275064" y="1217173"/>
                    </a:cubicBezTo>
                    <a:cubicBezTo>
                      <a:pt x="1269541" y="1205436"/>
                      <a:pt x="1260911" y="1191628"/>
                      <a:pt x="1248483" y="1193353"/>
                    </a:cubicBezTo>
                    <a:cubicBezTo>
                      <a:pt x="1238128" y="1194734"/>
                      <a:pt x="1235711" y="1211649"/>
                      <a:pt x="1232949" y="1222351"/>
                    </a:cubicBezTo>
                    <a:cubicBezTo>
                      <a:pt x="1228115" y="1242374"/>
                      <a:pt x="1229843" y="1262740"/>
                      <a:pt x="1230877" y="1283108"/>
                    </a:cubicBezTo>
                    <a:cubicBezTo>
                      <a:pt x="1226287" y="2417294"/>
                      <a:pt x="1231744" y="3571578"/>
                      <a:pt x="1227154" y="4705764"/>
                    </a:cubicBezTo>
                    <a:lnTo>
                      <a:pt x="998710" y="4695715"/>
                    </a:lnTo>
                    <a:cubicBezTo>
                      <a:pt x="1020244" y="4110251"/>
                      <a:pt x="1098940" y="1865978"/>
                      <a:pt x="1125245" y="1293464"/>
                    </a:cubicBezTo>
                    <a:cubicBezTo>
                      <a:pt x="1126970" y="1262740"/>
                      <a:pt x="1124553" y="1258943"/>
                      <a:pt x="1096247" y="1270681"/>
                    </a:cubicBezTo>
                    <a:cubicBezTo>
                      <a:pt x="1050679" y="1289666"/>
                      <a:pt x="1018575" y="1263776"/>
                      <a:pt x="984400" y="1242374"/>
                    </a:cubicBezTo>
                    <a:cubicBezTo>
                      <a:pt x="979221" y="1238921"/>
                      <a:pt x="977841" y="1232017"/>
                      <a:pt x="977149" y="1225458"/>
                    </a:cubicBezTo>
                    <a:cubicBezTo>
                      <a:pt x="976115" y="1213030"/>
                      <a:pt x="978530" y="1200949"/>
                      <a:pt x="983019" y="1189902"/>
                    </a:cubicBezTo>
                    <a:cubicBezTo>
                      <a:pt x="995792" y="1159523"/>
                      <a:pt x="1005457" y="1128109"/>
                      <a:pt x="1016158" y="1097041"/>
                    </a:cubicBezTo>
                    <a:cubicBezTo>
                      <a:pt x="1022717" y="1078055"/>
                      <a:pt x="1036181" y="1071841"/>
                      <a:pt x="1055513" y="1078055"/>
                    </a:cubicBezTo>
                    <a:cubicBezTo>
                      <a:pt x="1071737" y="1082887"/>
                      <a:pt x="1084855" y="1093934"/>
                      <a:pt x="1097628" y="1104290"/>
                    </a:cubicBezTo>
                    <a:cubicBezTo>
                      <a:pt x="1103496" y="1108779"/>
                      <a:pt x="1107983" y="1110504"/>
                      <a:pt x="1115579" y="1107743"/>
                    </a:cubicBezTo>
                    <a:cubicBezTo>
                      <a:pt x="1135945" y="1100147"/>
                      <a:pt x="1156313" y="1093589"/>
                      <a:pt x="1177026" y="1087375"/>
                    </a:cubicBezTo>
                    <a:cubicBezTo>
                      <a:pt x="1187726" y="1084268"/>
                      <a:pt x="1185655" y="1080126"/>
                      <a:pt x="1179787" y="1073913"/>
                    </a:cubicBezTo>
                    <a:cubicBezTo>
                      <a:pt x="1166668" y="1060449"/>
                      <a:pt x="1151134" y="1050438"/>
                      <a:pt x="1135255" y="1041117"/>
                    </a:cubicBezTo>
                    <a:cubicBezTo>
                      <a:pt x="1062417" y="998311"/>
                      <a:pt x="998207" y="944460"/>
                      <a:pt x="939868" y="883702"/>
                    </a:cubicBezTo>
                    <a:cubicBezTo>
                      <a:pt x="813177" y="751488"/>
                      <a:pt x="683379" y="622035"/>
                      <a:pt x="549783" y="496379"/>
                    </a:cubicBezTo>
                    <a:cubicBezTo>
                      <a:pt x="385809" y="341382"/>
                      <a:pt x="211479" y="197084"/>
                      <a:pt x="40947" y="48990"/>
                    </a:cubicBezTo>
                    <a:cubicBezTo>
                      <a:pt x="28864" y="38635"/>
                      <a:pt x="17472" y="27933"/>
                      <a:pt x="5735" y="17231"/>
                    </a:cubicBezTo>
                    <a:cubicBezTo>
                      <a:pt x="2283" y="13780"/>
                      <a:pt x="-1859" y="9292"/>
                      <a:pt x="902" y="4114"/>
                    </a:cubicBezTo>
                    <a:cubicBezTo>
                      <a:pt x="4009" y="-1755"/>
                      <a:pt x="10568" y="-29"/>
                      <a:pt x="15747" y="1352"/>
                    </a:cubicBezTo>
                    <a:close/>
                  </a:path>
                </a:pathLst>
              </a:custGeom>
              <a:solidFill>
                <a:srgbClr val="8AB833"/>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grpSp>
        <p:grpSp>
          <p:nvGrpSpPr>
            <p:cNvPr id="7" name="Google Shape;1941;p40">
              <a:extLst>
                <a:ext uri="{FF2B5EF4-FFF2-40B4-BE49-F238E27FC236}">
                  <a16:creationId xmlns="" xmlns:a16="http://schemas.microsoft.com/office/drawing/2014/main" id="{AE08CFDD-3B1D-6D38-46F6-31DDBCB33B0C}"/>
                </a:ext>
              </a:extLst>
            </p:cNvPr>
            <p:cNvGrpSpPr/>
            <p:nvPr/>
          </p:nvGrpSpPr>
          <p:grpSpPr>
            <a:xfrm>
              <a:off x="3559724" y="2289944"/>
              <a:ext cx="4385579" cy="1773810"/>
              <a:chOff x="5598157" y="4210278"/>
              <a:chExt cx="1570529" cy="635223"/>
            </a:xfrm>
          </p:grpSpPr>
          <p:sp>
            <p:nvSpPr>
              <p:cNvPr id="13" name="Google Shape;1942;p40">
                <a:extLst>
                  <a:ext uri="{FF2B5EF4-FFF2-40B4-BE49-F238E27FC236}">
                    <a16:creationId xmlns="" xmlns:a16="http://schemas.microsoft.com/office/drawing/2014/main" id="{812CBC61-9D3C-C686-FDFD-BF24BAFC776A}"/>
                  </a:ext>
                </a:extLst>
              </p:cNvPr>
              <p:cNvSpPr/>
              <p:nvPr/>
            </p:nvSpPr>
            <p:spPr>
              <a:xfrm rot="221733">
                <a:off x="5615841" y="4238904"/>
                <a:ext cx="906894" cy="577971"/>
              </a:xfrm>
              <a:custGeom>
                <a:avLst/>
                <a:gdLst/>
                <a:ahLst/>
                <a:cxnLst/>
                <a:rect l="l" t="t" r="r" b="b"/>
                <a:pathLst>
                  <a:path w="906893" h="577971" extrusionOk="0">
                    <a:moveTo>
                      <a:pt x="891999" y="534735"/>
                    </a:moveTo>
                    <a:cubicBezTo>
                      <a:pt x="860774" y="558878"/>
                      <a:pt x="826330" y="570466"/>
                      <a:pt x="789633" y="575295"/>
                    </a:cubicBezTo>
                    <a:cubicBezTo>
                      <a:pt x="757121" y="579479"/>
                      <a:pt x="724286" y="578192"/>
                      <a:pt x="691774" y="575295"/>
                    </a:cubicBezTo>
                    <a:cubicBezTo>
                      <a:pt x="666987" y="573363"/>
                      <a:pt x="642522" y="566603"/>
                      <a:pt x="618379" y="559521"/>
                    </a:cubicBezTo>
                    <a:cubicBezTo>
                      <a:pt x="558827" y="541817"/>
                      <a:pt x="502816" y="516708"/>
                      <a:pt x="453242" y="479045"/>
                    </a:cubicBezTo>
                    <a:cubicBezTo>
                      <a:pt x="418155" y="452005"/>
                      <a:pt x="386286" y="422068"/>
                      <a:pt x="366006" y="381186"/>
                    </a:cubicBezTo>
                    <a:cubicBezTo>
                      <a:pt x="348623" y="345776"/>
                      <a:pt x="322549" y="316483"/>
                      <a:pt x="297762" y="286224"/>
                    </a:cubicBezTo>
                    <a:cubicBezTo>
                      <a:pt x="270400" y="253068"/>
                      <a:pt x="237244" y="226028"/>
                      <a:pt x="206985" y="196091"/>
                    </a:cubicBezTo>
                    <a:cubicBezTo>
                      <a:pt x="184773" y="174201"/>
                      <a:pt x="160309" y="154887"/>
                      <a:pt x="135844" y="135250"/>
                    </a:cubicBezTo>
                    <a:cubicBezTo>
                      <a:pt x="103653" y="109176"/>
                      <a:pt x="70497" y="84068"/>
                      <a:pt x="37663" y="58959"/>
                    </a:cubicBezTo>
                    <a:cubicBezTo>
                      <a:pt x="25431" y="49624"/>
                      <a:pt x="12232" y="40932"/>
                      <a:pt x="0" y="31919"/>
                    </a:cubicBezTo>
                    <a:lnTo>
                      <a:pt x="351198" y="7776"/>
                    </a:lnTo>
                    <a:cubicBezTo>
                      <a:pt x="450667" y="-7997"/>
                      <a:pt x="548204" y="-1881"/>
                      <a:pt x="639625" y="45761"/>
                    </a:cubicBezTo>
                    <a:cubicBezTo>
                      <a:pt x="721067" y="88252"/>
                      <a:pt x="779654" y="153599"/>
                      <a:pt x="823111" y="233110"/>
                    </a:cubicBezTo>
                    <a:cubicBezTo>
                      <a:pt x="867212" y="313908"/>
                      <a:pt x="892321" y="401144"/>
                      <a:pt x="906806" y="491921"/>
                    </a:cubicBezTo>
                    <a:cubicBezTo>
                      <a:pt x="907128" y="493853"/>
                      <a:pt x="906484" y="496106"/>
                      <a:pt x="906163" y="499325"/>
                    </a:cubicBezTo>
                    <a:cubicBezTo>
                      <a:pt x="879444" y="488059"/>
                      <a:pt x="856911" y="470997"/>
                      <a:pt x="833734" y="455868"/>
                    </a:cubicBezTo>
                    <a:cubicBezTo>
                      <a:pt x="790599" y="427540"/>
                      <a:pt x="752614" y="393418"/>
                      <a:pt x="717526" y="356077"/>
                    </a:cubicBezTo>
                    <a:cubicBezTo>
                      <a:pt x="688555" y="325496"/>
                      <a:pt x="667953" y="288155"/>
                      <a:pt x="642844" y="254677"/>
                    </a:cubicBezTo>
                    <a:cubicBezTo>
                      <a:pt x="619989" y="224096"/>
                      <a:pt x="594880" y="196091"/>
                      <a:pt x="559471" y="178708"/>
                    </a:cubicBezTo>
                    <a:cubicBezTo>
                      <a:pt x="534362" y="166475"/>
                      <a:pt x="508288" y="167119"/>
                      <a:pt x="481248" y="168407"/>
                    </a:cubicBezTo>
                    <a:cubicBezTo>
                      <a:pt x="487364" y="174523"/>
                      <a:pt x="495090" y="173879"/>
                      <a:pt x="502172" y="175167"/>
                    </a:cubicBezTo>
                    <a:cubicBezTo>
                      <a:pt x="548848" y="182571"/>
                      <a:pt x="580395" y="211542"/>
                      <a:pt x="607435" y="247595"/>
                    </a:cubicBezTo>
                    <a:cubicBezTo>
                      <a:pt x="631256" y="279786"/>
                      <a:pt x="652823" y="313264"/>
                      <a:pt x="673747" y="347386"/>
                    </a:cubicBezTo>
                    <a:cubicBezTo>
                      <a:pt x="697890" y="386336"/>
                      <a:pt x="735231" y="412411"/>
                      <a:pt x="769031" y="441704"/>
                    </a:cubicBezTo>
                    <a:cubicBezTo>
                      <a:pt x="807338" y="474860"/>
                      <a:pt x="848220" y="506085"/>
                      <a:pt x="891999" y="534735"/>
                    </a:cubicBezTo>
                    <a:close/>
                  </a:path>
                </a:pathLst>
              </a:custGeom>
              <a:solidFill>
                <a:srgbClr val="C0CF3A"/>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4" name="Google Shape;1943;p40">
                <a:extLst>
                  <a:ext uri="{FF2B5EF4-FFF2-40B4-BE49-F238E27FC236}">
                    <a16:creationId xmlns="" xmlns:a16="http://schemas.microsoft.com/office/drawing/2014/main" id="{7E6C0635-8982-8F61-AD09-F6D900986245}"/>
                  </a:ext>
                </a:extLst>
              </p:cNvPr>
              <p:cNvSpPr/>
              <p:nvPr/>
            </p:nvSpPr>
            <p:spPr>
              <a:xfrm>
                <a:off x="6530026" y="4411923"/>
                <a:ext cx="638660" cy="408004"/>
              </a:xfrm>
              <a:custGeom>
                <a:avLst/>
                <a:gdLst/>
                <a:ahLst/>
                <a:cxnLst/>
                <a:rect l="l" t="t" r="r" b="b"/>
                <a:pathLst>
                  <a:path w="638659" h="408004" extrusionOk="0">
                    <a:moveTo>
                      <a:pt x="638659" y="20878"/>
                    </a:moveTo>
                    <a:cubicBezTo>
                      <a:pt x="576854" y="64657"/>
                      <a:pt x="521486" y="109723"/>
                      <a:pt x="469338" y="158653"/>
                    </a:cubicBezTo>
                    <a:cubicBezTo>
                      <a:pt x="434572" y="191166"/>
                      <a:pt x="402703" y="226253"/>
                      <a:pt x="380170" y="269066"/>
                    </a:cubicBezTo>
                    <a:cubicBezTo>
                      <a:pt x="358602" y="310592"/>
                      <a:pt x="322549" y="336989"/>
                      <a:pt x="283276" y="359522"/>
                    </a:cubicBezTo>
                    <a:cubicBezTo>
                      <a:pt x="237888" y="385596"/>
                      <a:pt x="188958" y="400726"/>
                      <a:pt x="136810" y="406520"/>
                    </a:cubicBezTo>
                    <a:cubicBezTo>
                      <a:pt x="97215" y="410705"/>
                      <a:pt x="59552" y="406520"/>
                      <a:pt x="24143" y="387849"/>
                    </a:cubicBezTo>
                    <a:cubicBezTo>
                      <a:pt x="18670" y="384952"/>
                      <a:pt x="15129" y="381411"/>
                      <a:pt x="9657" y="377227"/>
                    </a:cubicBezTo>
                    <a:cubicBezTo>
                      <a:pt x="46998" y="351796"/>
                      <a:pt x="81442" y="324756"/>
                      <a:pt x="114598" y="296107"/>
                    </a:cubicBezTo>
                    <a:cubicBezTo>
                      <a:pt x="138741" y="275183"/>
                      <a:pt x="160631" y="253293"/>
                      <a:pt x="176404" y="224966"/>
                    </a:cubicBezTo>
                    <a:cubicBezTo>
                      <a:pt x="188636" y="203076"/>
                      <a:pt x="203766" y="182796"/>
                      <a:pt x="219861" y="163160"/>
                    </a:cubicBezTo>
                    <a:cubicBezTo>
                      <a:pt x="237566" y="141914"/>
                      <a:pt x="258812" y="126463"/>
                      <a:pt x="286817" y="122278"/>
                    </a:cubicBezTo>
                    <a:cubicBezTo>
                      <a:pt x="291002" y="121634"/>
                      <a:pt x="296475" y="122600"/>
                      <a:pt x="300337" y="117771"/>
                    </a:cubicBezTo>
                    <a:cubicBezTo>
                      <a:pt x="267181" y="113265"/>
                      <a:pt x="238853" y="122278"/>
                      <a:pt x="214711" y="145133"/>
                    </a:cubicBezTo>
                    <a:cubicBezTo>
                      <a:pt x="196362" y="162516"/>
                      <a:pt x="181876" y="183118"/>
                      <a:pt x="168034" y="204364"/>
                    </a:cubicBezTo>
                    <a:cubicBezTo>
                      <a:pt x="126187" y="268101"/>
                      <a:pt x="67922" y="313811"/>
                      <a:pt x="0" y="352118"/>
                    </a:cubicBezTo>
                    <a:cubicBezTo>
                      <a:pt x="3863" y="316709"/>
                      <a:pt x="11910" y="284518"/>
                      <a:pt x="21889" y="253293"/>
                    </a:cubicBezTo>
                    <a:cubicBezTo>
                      <a:pt x="47964" y="170564"/>
                      <a:pt x="89811" y="98457"/>
                      <a:pt x="161274" y="46308"/>
                    </a:cubicBezTo>
                    <a:cubicBezTo>
                      <a:pt x="192177" y="23775"/>
                      <a:pt x="227909" y="12186"/>
                      <a:pt x="264928" y="5104"/>
                    </a:cubicBezTo>
                    <a:cubicBezTo>
                      <a:pt x="319330" y="-5197"/>
                      <a:pt x="372766" y="1885"/>
                      <a:pt x="426846" y="10577"/>
                    </a:cubicBezTo>
                    <a:cubicBezTo>
                      <a:pt x="489134" y="13206"/>
                      <a:pt x="631577" y="-3801"/>
                      <a:pt x="638659" y="20878"/>
                    </a:cubicBezTo>
                    <a:close/>
                  </a:path>
                </a:pathLst>
              </a:custGeom>
              <a:solidFill>
                <a:srgbClr val="C0CF3A"/>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grpSp>
        <p:grpSp>
          <p:nvGrpSpPr>
            <p:cNvPr id="8" name="Google Shape;1944;p40">
              <a:extLst>
                <a:ext uri="{FF2B5EF4-FFF2-40B4-BE49-F238E27FC236}">
                  <a16:creationId xmlns="" xmlns:a16="http://schemas.microsoft.com/office/drawing/2014/main" id="{CDAD8ABE-AFDF-F3EF-227F-2448BBBE352E}"/>
                </a:ext>
              </a:extLst>
            </p:cNvPr>
            <p:cNvGrpSpPr/>
            <p:nvPr/>
          </p:nvGrpSpPr>
          <p:grpSpPr>
            <a:xfrm>
              <a:off x="3653397" y="1887066"/>
              <a:ext cx="1546155" cy="505120"/>
              <a:chOff x="4723437" y="2782010"/>
              <a:chExt cx="1546155" cy="505120"/>
            </a:xfrm>
          </p:grpSpPr>
          <p:sp>
            <p:nvSpPr>
              <p:cNvPr id="9" name="Google Shape;1945;p40">
                <a:extLst>
                  <a:ext uri="{FF2B5EF4-FFF2-40B4-BE49-F238E27FC236}">
                    <a16:creationId xmlns="" xmlns:a16="http://schemas.microsoft.com/office/drawing/2014/main" id="{DEB9B897-836B-2A63-C1A7-55BFDC9E2A6C}"/>
                  </a:ext>
                </a:extLst>
              </p:cNvPr>
              <p:cNvSpPr/>
              <p:nvPr/>
            </p:nvSpPr>
            <p:spPr>
              <a:xfrm>
                <a:off x="4723437" y="3035109"/>
                <a:ext cx="303918" cy="252021"/>
              </a:xfrm>
              <a:custGeom>
                <a:avLst/>
                <a:gdLst/>
                <a:ahLst/>
                <a:cxnLst/>
                <a:rect l="l" t="t" r="r" b="b"/>
                <a:pathLst>
                  <a:path w="958519" h="794837" extrusionOk="0">
                    <a:moveTo>
                      <a:pt x="652747" y="294854"/>
                    </a:moveTo>
                    <a:cubicBezTo>
                      <a:pt x="717201" y="295314"/>
                      <a:pt x="781657" y="295314"/>
                      <a:pt x="846112" y="294854"/>
                    </a:cubicBezTo>
                    <a:cubicBezTo>
                      <a:pt x="859463" y="294854"/>
                      <a:pt x="864527" y="300379"/>
                      <a:pt x="866369" y="313270"/>
                    </a:cubicBezTo>
                    <a:cubicBezTo>
                      <a:pt x="874656" y="380026"/>
                      <a:pt x="883864" y="446783"/>
                      <a:pt x="892151" y="514000"/>
                    </a:cubicBezTo>
                    <a:cubicBezTo>
                      <a:pt x="894913" y="534257"/>
                      <a:pt x="885705" y="544846"/>
                      <a:pt x="864527" y="544846"/>
                    </a:cubicBezTo>
                    <a:cubicBezTo>
                      <a:pt x="831379" y="545767"/>
                      <a:pt x="797771" y="545307"/>
                      <a:pt x="764623" y="545307"/>
                    </a:cubicBezTo>
                    <a:cubicBezTo>
                      <a:pt x="731014" y="545307"/>
                      <a:pt x="697865" y="544846"/>
                      <a:pt x="664256" y="545307"/>
                    </a:cubicBezTo>
                    <a:cubicBezTo>
                      <a:pt x="650445" y="545307"/>
                      <a:pt x="645380" y="539782"/>
                      <a:pt x="644920" y="526431"/>
                    </a:cubicBezTo>
                    <a:lnTo>
                      <a:pt x="641880" y="465357"/>
                    </a:lnTo>
                    <a:lnTo>
                      <a:pt x="629441" y="467387"/>
                    </a:lnTo>
                    <a:lnTo>
                      <a:pt x="616525" y="466971"/>
                    </a:lnTo>
                    <a:lnTo>
                      <a:pt x="619140" y="519985"/>
                    </a:lnTo>
                    <a:cubicBezTo>
                      <a:pt x="620521" y="544386"/>
                      <a:pt x="618679" y="545767"/>
                      <a:pt x="594278" y="545767"/>
                    </a:cubicBezTo>
                    <a:cubicBezTo>
                      <a:pt x="556987" y="545306"/>
                      <a:pt x="519235" y="545306"/>
                      <a:pt x="481942" y="545306"/>
                    </a:cubicBezTo>
                    <a:cubicBezTo>
                      <a:pt x="444650" y="545306"/>
                      <a:pt x="406898" y="545306"/>
                      <a:pt x="369607" y="545306"/>
                    </a:cubicBezTo>
                    <a:cubicBezTo>
                      <a:pt x="346587" y="545306"/>
                      <a:pt x="344746" y="543925"/>
                      <a:pt x="345666" y="521826"/>
                    </a:cubicBezTo>
                    <a:cubicBezTo>
                      <a:pt x="348889" y="452307"/>
                      <a:pt x="352572" y="382788"/>
                      <a:pt x="355795" y="313269"/>
                    </a:cubicBezTo>
                    <a:cubicBezTo>
                      <a:pt x="356255" y="300839"/>
                      <a:pt x="361320" y="295314"/>
                      <a:pt x="374211" y="295775"/>
                    </a:cubicBezTo>
                    <a:cubicBezTo>
                      <a:pt x="446031" y="296235"/>
                      <a:pt x="518314" y="296235"/>
                      <a:pt x="590135" y="295775"/>
                    </a:cubicBezTo>
                    <a:cubicBezTo>
                      <a:pt x="603946" y="295775"/>
                      <a:pt x="608550" y="301760"/>
                      <a:pt x="609011" y="314651"/>
                    </a:cubicBezTo>
                    <a:lnTo>
                      <a:pt x="616342" y="463262"/>
                    </a:lnTo>
                    <a:lnTo>
                      <a:pt x="641779" y="463326"/>
                    </a:lnTo>
                    <a:lnTo>
                      <a:pt x="634331" y="313730"/>
                    </a:lnTo>
                    <a:cubicBezTo>
                      <a:pt x="633410" y="299918"/>
                      <a:pt x="638935" y="294854"/>
                      <a:pt x="652747" y="294854"/>
                    </a:cubicBezTo>
                    <a:close/>
                    <a:moveTo>
                      <a:pt x="115471" y="294854"/>
                    </a:moveTo>
                    <a:cubicBezTo>
                      <a:pt x="180386" y="295314"/>
                      <a:pt x="245762" y="295314"/>
                      <a:pt x="310677" y="294854"/>
                    </a:cubicBezTo>
                    <a:cubicBezTo>
                      <a:pt x="326331" y="294854"/>
                      <a:pt x="330934" y="300839"/>
                      <a:pt x="330474" y="316032"/>
                    </a:cubicBezTo>
                    <a:cubicBezTo>
                      <a:pt x="326791" y="383710"/>
                      <a:pt x="323568" y="451847"/>
                      <a:pt x="320346" y="519985"/>
                    </a:cubicBezTo>
                    <a:cubicBezTo>
                      <a:pt x="319425" y="543005"/>
                      <a:pt x="317583" y="545307"/>
                      <a:pt x="295024" y="545307"/>
                    </a:cubicBezTo>
                    <a:cubicBezTo>
                      <a:pt x="261876" y="545767"/>
                      <a:pt x="229187" y="545307"/>
                      <a:pt x="196499" y="545307"/>
                    </a:cubicBezTo>
                    <a:cubicBezTo>
                      <a:pt x="162891" y="545307"/>
                      <a:pt x="129743" y="545767"/>
                      <a:pt x="96134" y="545307"/>
                    </a:cubicBezTo>
                    <a:cubicBezTo>
                      <a:pt x="74496" y="545307"/>
                      <a:pt x="65288" y="535638"/>
                      <a:pt x="68050" y="514460"/>
                    </a:cubicBezTo>
                    <a:cubicBezTo>
                      <a:pt x="76337" y="448164"/>
                      <a:pt x="85545" y="381868"/>
                      <a:pt x="93832" y="315572"/>
                    </a:cubicBezTo>
                    <a:cubicBezTo>
                      <a:pt x="95674" y="301760"/>
                      <a:pt x="100278" y="294854"/>
                      <a:pt x="115471" y="294854"/>
                    </a:cubicBezTo>
                    <a:close/>
                    <a:moveTo>
                      <a:pt x="644460" y="61896"/>
                    </a:moveTo>
                    <a:cubicBezTo>
                      <a:pt x="697865" y="62357"/>
                      <a:pt x="750810" y="61896"/>
                      <a:pt x="804215" y="62357"/>
                    </a:cubicBezTo>
                    <a:cubicBezTo>
                      <a:pt x="826314" y="62357"/>
                      <a:pt x="833681" y="68802"/>
                      <a:pt x="836443" y="90901"/>
                    </a:cubicBezTo>
                    <a:cubicBezTo>
                      <a:pt x="843809" y="144306"/>
                      <a:pt x="850255" y="197713"/>
                      <a:pt x="857621" y="251118"/>
                    </a:cubicBezTo>
                    <a:cubicBezTo>
                      <a:pt x="859462" y="264009"/>
                      <a:pt x="853938" y="268153"/>
                      <a:pt x="841968" y="268153"/>
                    </a:cubicBezTo>
                    <a:cubicBezTo>
                      <a:pt x="810201" y="268153"/>
                      <a:pt x="777973" y="268153"/>
                      <a:pt x="745746" y="268153"/>
                    </a:cubicBezTo>
                    <a:cubicBezTo>
                      <a:pt x="713979" y="268153"/>
                      <a:pt x="682672" y="267692"/>
                      <a:pt x="650905" y="268153"/>
                    </a:cubicBezTo>
                    <a:cubicBezTo>
                      <a:pt x="637554" y="268153"/>
                      <a:pt x="631569" y="263088"/>
                      <a:pt x="631109" y="249737"/>
                    </a:cubicBezTo>
                    <a:cubicBezTo>
                      <a:pt x="628807" y="194030"/>
                      <a:pt x="626505" y="138782"/>
                      <a:pt x="623282" y="83074"/>
                    </a:cubicBezTo>
                    <a:cubicBezTo>
                      <a:pt x="622361" y="66500"/>
                      <a:pt x="628807" y="61436"/>
                      <a:pt x="644460" y="61896"/>
                    </a:cubicBezTo>
                    <a:close/>
                    <a:moveTo>
                      <a:pt x="390324" y="61896"/>
                    </a:moveTo>
                    <a:cubicBezTo>
                      <a:pt x="452016" y="62817"/>
                      <a:pt x="513249" y="62817"/>
                      <a:pt x="574941" y="61896"/>
                    </a:cubicBezTo>
                    <a:cubicBezTo>
                      <a:pt x="591055" y="61896"/>
                      <a:pt x="597040" y="67881"/>
                      <a:pt x="597500" y="83074"/>
                    </a:cubicBezTo>
                    <a:cubicBezTo>
                      <a:pt x="599802" y="137861"/>
                      <a:pt x="602564" y="193109"/>
                      <a:pt x="605327" y="247895"/>
                    </a:cubicBezTo>
                    <a:cubicBezTo>
                      <a:pt x="606247" y="263549"/>
                      <a:pt x="599802" y="268152"/>
                      <a:pt x="584609" y="268152"/>
                    </a:cubicBezTo>
                    <a:cubicBezTo>
                      <a:pt x="551461" y="267692"/>
                      <a:pt x="517392" y="268152"/>
                      <a:pt x="483323" y="268152"/>
                    </a:cubicBezTo>
                    <a:cubicBezTo>
                      <a:pt x="448333" y="268152"/>
                      <a:pt x="412883" y="267692"/>
                      <a:pt x="377894" y="268152"/>
                    </a:cubicBezTo>
                    <a:cubicBezTo>
                      <a:pt x="364082" y="268152"/>
                      <a:pt x="358557" y="263088"/>
                      <a:pt x="359478" y="249276"/>
                    </a:cubicBezTo>
                    <a:cubicBezTo>
                      <a:pt x="362240" y="193569"/>
                      <a:pt x="365003" y="138321"/>
                      <a:pt x="367305" y="82614"/>
                    </a:cubicBezTo>
                    <a:cubicBezTo>
                      <a:pt x="367765" y="66961"/>
                      <a:pt x="374671" y="61436"/>
                      <a:pt x="390324" y="61896"/>
                    </a:cubicBezTo>
                    <a:close/>
                    <a:moveTo>
                      <a:pt x="152302" y="61896"/>
                    </a:moveTo>
                    <a:cubicBezTo>
                      <a:pt x="209851" y="61896"/>
                      <a:pt x="266939" y="61896"/>
                      <a:pt x="324488" y="61896"/>
                    </a:cubicBezTo>
                    <a:cubicBezTo>
                      <a:pt x="337379" y="61896"/>
                      <a:pt x="342443" y="67881"/>
                      <a:pt x="341522" y="80312"/>
                    </a:cubicBezTo>
                    <a:cubicBezTo>
                      <a:pt x="338760" y="136940"/>
                      <a:pt x="335998" y="193569"/>
                      <a:pt x="333696" y="250197"/>
                    </a:cubicBezTo>
                    <a:cubicBezTo>
                      <a:pt x="333235" y="262627"/>
                      <a:pt x="327711" y="267692"/>
                      <a:pt x="314820" y="267692"/>
                    </a:cubicBezTo>
                    <a:cubicBezTo>
                      <a:pt x="282592" y="268152"/>
                      <a:pt x="249905" y="268152"/>
                      <a:pt x="216757" y="268152"/>
                    </a:cubicBezTo>
                    <a:cubicBezTo>
                      <a:pt x="184990" y="268152"/>
                      <a:pt x="153683" y="267692"/>
                      <a:pt x="121916" y="268152"/>
                    </a:cubicBezTo>
                    <a:cubicBezTo>
                      <a:pt x="106723" y="268613"/>
                      <a:pt x="100738" y="263088"/>
                      <a:pt x="102580" y="247435"/>
                    </a:cubicBezTo>
                    <a:cubicBezTo>
                      <a:pt x="109946" y="194029"/>
                      <a:pt x="116852" y="140623"/>
                      <a:pt x="123758" y="87217"/>
                    </a:cubicBezTo>
                    <a:cubicBezTo>
                      <a:pt x="126060" y="71104"/>
                      <a:pt x="135267" y="61896"/>
                      <a:pt x="152302" y="61896"/>
                    </a:cubicBezTo>
                    <a:close/>
                    <a:moveTo>
                      <a:pt x="136187" y="41639"/>
                    </a:moveTo>
                    <a:cubicBezTo>
                      <a:pt x="112247" y="41639"/>
                      <a:pt x="104420" y="48084"/>
                      <a:pt x="101198" y="71564"/>
                    </a:cubicBezTo>
                    <a:cubicBezTo>
                      <a:pt x="95673" y="108396"/>
                      <a:pt x="91069" y="145687"/>
                      <a:pt x="86465" y="182979"/>
                    </a:cubicBezTo>
                    <a:cubicBezTo>
                      <a:pt x="72193" y="296696"/>
                      <a:pt x="57461" y="409953"/>
                      <a:pt x="43188" y="523209"/>
                    </a:cubicBezTo>
                    <a:cubicBezTo>
                      <a:pt x="38584" y="556817"/>
                      <a:pt x="45951" y="563723"/>
                      <a:pt x="80020" y="563723"/>
                    </a:cubicBezTo>
                    <a:cubicBezTo>
                      <a:pt x="213073" y="563723"/>
                      <a:pt x="346125" y="563723"/>
                      <a:pt x="479180" y="563723"/>
                    </a:cubicBezTo>
                    <a:cubicBezTo>
                      <a:pt x="615455" y="563723"/>
                      <a:pt x="751270" y="563723"/>
                      <a:pt x="887546" y="563263"/>
                    </a:cubicBezTo>
                    <a:cubicBezTo>
                      <a:pt x="912407" y="563263"/>
                      <a:pt x="921155" y="554055"/>
                      <a:pt x="917932" y="530115"/>
                    </a:cubicBezTo>
                    <a:cubicBezTo>
                      <a:pt x="898595" y="377725"/>
                      <a:pt x="878799" y="225795"/>
                      <a:pt x="859462" y="73406"/>
                    </a:cubicBezTo>
                    <a:cubicBezTo>
                      <a:pt x="856240" y="49005"/>
                      <a:pt x="848413" y="41639"/>
                      <a:pt x="824012" y="41639"/>
                    </a:cubicBezTo>
                    <a:cubicBezTo>
                      <a:pt x="594738" y="41639"/>
                      <a:pt x="365463" y="41639"/>
                      <a:pt x="136187" y="41639"/>
                    </a:cubicBezTo>
                    <a:close/>
                    <a:moveTo>
                      <a:pt x="130202" y="204"/>
                    </a:moveTo>
                    <a:cubicBezTo>
                      <a:pt x="201102" y="-257"/>
                      <a:pt x="272002" y="204"/>
                      <a:pt x="342903" y="204"/>
                    </a:cubicBezTo>
                    <a:cubicBezTo>
                      <a:pt x="501738" y="204"/>
                      <a:pt x="660573" y="204"/>
                      <a:pt x="819408" y="204"/>
                    </a:cubicBezTo>
                    <a:cubicBezTo>
                      <a:pt x="869130" y="204"/>
                      <a:pt x="893991" y="22302"/>
                      <a:pt x="899976" y="71564"/>
                    </a:cubicBezTo>
                    <a:cubicBezTo>
                      <a:pt x="919313" y="223954"/>
                      <a:pt x="938649" y="376343"/>
                      <a:pt x="957986" y="528272"/>
                    </a:cubicBezTo>
                    <a:cubicBezTo>
                      <a:pt x="962590" y="566024"/>
                      <a:pt x="936808" y="617588"/>
                      <a:pt x="904120" y="636003"/>
                    </a:cubicBezTo>
                    <a:cubicBezTo>
                      <a:pt x="893531" y="641988"/>
                      <a:pt x="882021" y="643369"/>
                      <a:pt x="870051" y="643369"/>
                    </a:cubicBezTo>
                    <a:cubicBezTo>
                      <a:pt x="816646" y="643369"/>
                      <a:pt x="761859" y="643369"/>
                      <a:pt x="707533" y="643369"/>
                    </a:cubicBezTo>
                    <a:cubicBezTo>
                      <a:pt x="650445" y="643369"/>
                      <a:pt x="593817" y="643830"/>
                      <a:pt x="536728" y="642909"/>
                    </a:cubicBezTo>
                    <a:cubicBezTo>
                      <a:pt x="521995" y="642909"/>
                      <a:pt x="518312" y="647053"/>
                      <a:pt x="521995" y="661325"/>
                    </a:cubicBezTo>
                    <a:cubicBezTo>
                      <a:pt x="530743" y="697696"/>
                      <a:pt x="538109" y="734527"/>
                      <a:pt x="547317" y="770898"/>
                    </a:cubicBezTo>
                    <a:cubicBezTo>
                      <a:pt x="551461" y="786551"/>
                      <a:pt x="546857" y="792076"/>
                      <a:pt x="531203" y="792996"/>
                    </a:cubicBezTo>
                    <a:cubicBezTo>
                      <a:pt x="495293" y="795298"/>
                      <a:pt x="459843" y="795759"/>
                      <a:pt x="423932" y="792536"/>
                    </a:cubicBezTo>
                    <a:cubicBezTo>
                      <a:pt x="411502" y="791615"/>
                      <a:pt x="409200" y="786551"/>
                      <a:pt x="411962" y="775502"/>
                    </a:cubicBezTo>
                    <a:cubicBezTo>
                      <a:pt x="420709" y="738210"/>
                      <a:pt x="428536" y="701379"/>
                      <a:pt x="436823" y="664087"/>
                    </a:cubicBezTo>
                    <a:cubicBezTo>
                      <a:pt x="441427" y="644290"/>
                      <a:pt x="440506" y="643369"/>
                      <a:pt x="419789" y="643369"/>
                    </a:cubicBezTo>
                    <a:cubicBezTo>
                      <a:pt x="314358" y="643369"/>
                      <a:pt x="208929" y="643369"/>
                      <a:pt x="103039" y="643369"/>
                    </a:cubicBezTo>
                    <a:cubicBezTo>
                      <a:pt x="41347" y="643369"/>
                      <a:pt x="-6994" y="589964"/>
                      <a:pt x="832" y="528732"/>
                    </a:cubicBezTo>
                    <a:cubicBezTo>
                      <a:pt x="20168" y="372199"/>
                      <a:pt x="40426" y="216127"/>
                      <a:pt x="60683" y="59594"/>
                    </a:cubicBezTo>
                    <a:cubicBezTo>
                      <a:pt x="65287" y="24144"/>
                      <a:pt x="93371" y="664"/>
                      <a:pt x="130202" y="204"/>
                    </a:cubicBezTo>
                    <a:close/>
                  </a:path>
                </a:pathLst>
              </a:custGeom>
              <a:solidFill>
                <a:srgbClr val="549E39"/>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0" name="Google Shape;1946;p40">
                <a:extLst>
                  <a:ext uri="{FF2B5EF4-FFF2-40B4-BE49-F238E27FC236}">
                    <a16:creationId xmlns="" xmlns:a16="http://schemas.microsoft.com/office/drawing/2014/main" id="{F1D5C5B6-0F9B-27D8-2E95-9D61C3C44938}"/>
                  </a:ext>
                </a:extLst>
              </p:cNvPr>
              <p:cNvSpPr/>
              <p:nvPr/>
            </p:nvSpPr>
            <p:spPr>
              <a:xfrm>
                <a:off x="4990334" y="2782010"/>
                <a:ext cx="609135" cy="505120"/>
              </a:xfrm>
              <a:custGeom>
                <a:avLst/>
                <a:gdLst/>
                <a:ahLst/>
                <a:cxnLst/>
                <a:rect l="l" t="t" r="r" b="b"/>
                <a:pathLst>
                  <a:path w="958519" h="794837" extrusionOk="0">
                    <a:moveTo>
                      <a:pt x="652747" y="294854"/>
                    </a:moveTo>
                    <a:cubicBezTo>
                      <a:pt x="717201" y="295314"/>
                      <a:pt x="781657" y="295314"/>
                      <a:pt x="846112" y="294854"/>
                    </a:cubicBezTo>
                    <a:cubicBezTo>
                      <a:pt x="859463" y="294854"/>
                      <a:pt x="864527" y="300379"/>
                      <a:pt x="866369" y="313270"/>
                    </a:cubicBezTo>
                    <a:cubicBezTo>
                      <a:pt x="874656" y="380026"/>
                      <a:pt x="883864" y="446783"/>
                      <a:pt x="892151" y="514000"/>
                    </a:cubicBezTo>
                    <a:cubicBezTo>
                      <a:pt x="894913" y="534257"/>
                      <a:pt x="885705" y="544846"/>
                      <a:pt x="864527" y="544846"/>
                    </a:cubicBezTo>
                    <a:cubicBezTo>
                      <a:pt x="831379" y="545767"/>
                      <a:pt x="797771" y="545307"/>
                      <a:pt x="764623" y="545307"/>
                    </a:cubicBezTo>
                    <a:cubicBezTo>
                      <a:pt x="731014" y="545307"/>
                      <a:pt x="697865" y="544846"/>
                      <a:pt x="664256" y="545307"/>
                    </a:cubicBezTo>
                    <a:cubicBezTo>
                      <a:pt x="650445" y="545307"/>
                      <a:pt x="645380" y="539782"/>
                      <a:pt x="644920" y="526431"/>
                    </a:cubicBezTo>
                    <a:lnTo>
                      <a:pt x="641880" y="465357"/>
                    </a:lnTo>
                    <a:lnTo>
                      <a:pt x="629441" y="467387"/>
                    </a:lnTo>
                    <a:lnTo>
                      <a:pt x="616525" y="466971"/>
                    </a:lnTo>
                    <a:lnTo>
                      <a:pt x="619140" y="519985"/>
                    </a:lnTo>
                    <a:cubicBezTo>
                      <a:pt x="620521" y="544386"/>
                      <a:pt x="618679" y="545767"/>
                      <a:pt x="594278" y="545767"/>
                    </a:cubicBezTo>
                    <a:cubicBezTo>
                      <a:pt x="556987" y="545306"/>
                      <a:pt x="519235" y="545306"/>
                      <a:pt x="481942" y="545306"/>
                    </a:cubicBezTo>
                    <a:cubicBezTo>
                      <a:pt x="444650" y="545306"/>
                      <a:pt x="406898" y="545306"/>
                      <a:pt x="369607" y="545306"/>
                    </a:cubicBezTo>
                    <a:cubicBezTo>
                      <a:pt x="346587" y="545306"/>
                      <a:pt x="344746" y="543925"/>
                      <a:pt x="345666" y="521826"/>
                    </a:cubicBezTo>
                    <a:cubicBezTo>
                      <a:pt x="348889" y="452307"/>
                      <a:pt x="352572" y="382788"/>
                      <a:pt x="355795" y="313269"/>
                    </a:cubicBezTo>
                    <a:cubicBezTo>
                      <a:pt x="356255" y="300839"/>
                      <a:pt x="361320" y="295314"/>
                      <a:pt x="374211" y="295775"/>
                    </a:cubicBezTo>
                    <a:cubicBezTo>
                      <a:pt x="446031" y="296235"/>
                      <a:pt x="518314" y="296235"/>
                      <a:pt x="590135" y="295775"/>
                    </a:cubicBezTo>
                    <a:cubicBezTo>
                      <a:pt x="603946" y="295775"/>
                      <a:pt x="608550" y="301760"/>
                      <a:pt x="609011" y="314651"/>
                    </a:cubicBezTo>
                    <a:lnTo>
                      <a:pt x="616342" y="463262"/>
                    </a:lnTo>
                    <a:lnTo>
                      <a:pt x="641779" y="463326"/>
                    </a:lnTo>
                    <a:lnTo>
                      <a:pt x="634331" y="313730"/>
                    </a:lnTo>
                    <a:cubicBezTo>
                      <a:pt x="633410" y="299918"/>
                      <a:pt x="638935" y="294854"/>
                      <a:pt x="652747" y="294854"/>
                    </a:cubicBezTo>
                    <a:close/>
                    <a:moveTo>
                      <a:pt x="115471" y="294854"/>
                    </a:moveTo>
                    <a:cubicBezTo>
                      <a:pt x="180386" y="295314"/>
                      <a:pt x="245762" y="295314"/>
                      <a:pt x="310677" y="294854"/>
                    </a:cubicBezTo>
                    <a:cubicBezTo>
                      <a:pt x="326331" y="294854"/>
                      <a:pt x="330934" y="300839"/>
                      <a:pt x="330474" y="316032"/>
                    </a:cubicBezTo>
                    <a:cubicBezTo>
                      <a:pt x="326791" y="383710"/>
                      <a:pt x="323568" y="451847"/>
                      <a:pt x="320346" y="519985"/>
                    </a:cubicBezTo>
                    <a:cubicBezTo>
                      <a:pt x="319425" y="543005"/>
                      <a:pt x="317583" y="545307"/>
                      <a:pt x="295024" y="545307"/>
                    </a:cubicBezTo>
                    <a:cubicBezTo>
                      <a:pt x="261876" y="545767"/>
                      <a:pt x="229187" y="545307"/>
                      <a:pt x="196499" y="545307"/>
                    </a:cubicBezTo>
                    <a:cubicBezTo>
                      <a:pt x="162891" y="545307"/>
                      <a:pt x="129743" y="545767"/>
                      <a:pt x="96134" y="545307"/>
                    </a:cubicBezTo>
                    <a:cubicBezTo>
                      <a:pt x="74496" y="545307"/>
                      <a:pt x="65288" y="535638"/>
                      <a:pt x="68050" y="514460"/>
                    </a:cubicBezTo>
                    <a:cubicBezTo>
                      <a:pt x="76337" y="448164"/>
                      <a:pt x="85545" y="381868"/>
                      <a:pt x="93832" y="315572"/>
                    </a:cubicBezTo>
                    <a:cubicBezTo>
                      <a:pt x="95674" y="301760"/>
                      <a:pt x="100278" y="294854"/>
                      <a:pt x="115471" y="294854"/>
                    </a:cubicBezTo>
                    <a:close/>
                    <a:moveTo>
                      <a:pt x="644460" y="61896"/>
                    </a:moveTo>
                    <a:cubicBezTo>
                      <a:pt x="697865" y="62357"/>
                      <a:pt x="750810" y="61896"/>
                      <a:pt x="804215" y="62357"/>
                    </a:cubicBezTo>
                    <a:cubicBezTo>
                      <a:pt x="826314" y="62357"/>
                      <a:pt x="833681" y="68802"/>
                      <a:pt x="836443" y="90901"/>
                    </a:cubicBezTo>
                    <a:cubicBezTo>
                      <a:pt x="843809" y="144306"/>
                      <a:pt x="850255" y="197713"/>
                      <a:pt x="857621" y="251118"/>
                    </a:cubicBezTo>
                    <a:cubicBezTo>
                      <a:pt x="859462" y="264009"/>
                      <a:pt x="853938" y="268153"/>
                      <a:pt x="841968" y="268153"/>
                    </a:cubicBezTo>
                    <a:cubicBezTo>
                      <a:pt x="810201" y="268153"/>
                      <a:pt x="777973" y="268153"/>
                      <a:pt x="745746" y="268153"/>
                    </a:cubicBezTo>
                    <a:cubicBezTo>
                      <a:pt x="713979" y="268153"/>
                      <a:pt x="682672" y="267692"/>
                      <a:pt x="650905" y="268153"/>
                    </a:cubicBezTo>
                    <a:cubicBezTo>
                      <a:pt x="637554" y="268153"/>
                      <a:pt x="631569" y="263088"/>
                      <a:pt x="631109" y="249737"/>
                    </a:cubicBezTo>
                    <a:cubicBezTo>
                      <a:pt x="628807" y="194030"/>
                      <a:pt x="626505" y="138782"/>
                      <a:pt x="623282" y="83074"/>
                    </a:cubicBezTo>
                    <a:cubicBezTo>
                      <a:pt x="622361" y="66500"/>
                      <a:pt x="628807" y="61436"/>
                      <a:pt x="644460" y="61896"/>
                    </a:cubicBezTo>
                    <a:close/>
                    <a:moveTo>
                      <a:pt x="390324" y="61896"/>
                    </a:moveTo>
                    <a:cubicBezTo>
                      <a:pt x="452016" y="62817"/>
                      <a:pt x="513249" y="62817"/>
                      <a:pt x="574941" y="61896"/>
                    </a:cubicBezTo>
                    <a:cubicBezTo>
                      <a:pt x="591055" y="61896"/>
                      <a:pt x="597040" y="67881"/>
                      <a:pt x="597500" y="83074"/>
                    </a:cubicBezTo>
                    <a:cubicBezTo>
                      <a:pt x="599802" y="137861"/>
                      <a:pt x="602564" y="193109"/>
                      <a:pt x="605327" y="247895"/>
                    </a:cubicBezTo>
                    <a:cubicBezTo>
                      <a:pt x="606247" y="263549"/>
                      <a:pt x="599802" y="268152"/>
                      <a:pt x="584609" y="268152"/>
                    </a:cubicBezTo>
                    <a:cubicBezTo>
                      <a:pt x="551461" y="267692"/>
                      <a:pt x="517392" y="268152"/>
                      <a:pt x="483323" y="268152"/>
                    </a:cubicBezTo>
                    <a:cubicBezTo>
                      <a:pt x="448333" y="268152"/>
                      <a:pt x="412883" y="267692"/>
                      <a:pt x="377894" y="268152"/>
                    </a:cubicBezTo>
                    <a:cubicBezTo>
                      <a:pt x="364082" y="268152"/>
                      <a:pt x="358557" y="263088"/>
                      <a:pt x="359478" y="249276"/>
                    </a:cubicBezTo>
                    <a:cubicBezTo>
                      <a:pt x="362240" y="193569"/>
                      <a:pt x="365003" y="138321"/>
                      <a:pt x="367305" y="82614"/>
                    </a:cubicBezTo>
                    <a:cubicBezTo>
                      <a:pt x="367765" y="66961"/>
                      <a:pt x="374671" y="61436"/>
                      <a:pt x="390324" y="61896"/>
                    </a:cubicBezTo>
                    <a:close/>
                    <a:moveTo>
                      <a:pt x="152302" y="61896"/>
                    </a:moveTo>
                    <a:cubicBezTo>
                      <a:pt x="209851" y="61896"/>
                      <a:pt x="266939" y="61896"/>
                      <a:pt x="324488" y="61896"/>
                    </a:cubicBezTo>
                    <a:cubicBezTo>
                      <a:pt x="337379" y="61896"/>
                      <a:pt x="342443" y="67881"/>
                      <a:pt x="341522" y="80312"/>
                    </a:cubicBezTo>
                    <a:cubicBezTo>
                      <a:pt x="338760" y="136940"/>
                      <a:pt x="335998" y="193569"/>
                      <a:pt x="333696" y="250197"/>
                    </a:cubicBezTo>
                    <a:cubicBezTo>
                      <a:pt x="333235" y="262627"/>
                      <a:pt x="327711" y="267692"/>
                      <a:pt x="314820" y="267692"/>
                    </a:cubicBezTo>
                    <a:cubicBezTo>
                      <a:pt x="282592" y="268152"/>
                      <a:pt x="249905" y="268152"/>
                      <a:pt x="216757" y="268152"/>
                    </a:cubicBezTo>
                    <a:cubicBezTo>
                      <a:pt x="184990" y="268152"/>
                      <a:pt x="153683" y="267692"/>
                      <a:pt x="121916" y="268152"/>
                    </a:cubicBezTo>
                    <a:cubicBezTo>
                      <a:pt x="106723" y="268613"/>
                      <a:pt x="100738" y="263088"/>
                      <a:pt x="102580" y="247435"/>
                    </a:cubicBezTo>
                    <a:cubicBezTo>
                      <a:pt x="109946" y="194029"/>
                      <a:pt x="116852" y="140623"/>
                      <a:pt x="123758" y="87217"/>
                    </a:cubicBezTo>
                    <a:cubicBezTo>
                      <a:pt x="126060" y="71104"/>
                      <a:pt x="135267" y="61896"/>
                      <a:pt x="152302" y="61896"/>
                    </a:cubicBezTo>
                    <a:close/>
                    <a:moveTo>
                      <a:pt x="136187" y="41639"/>
                    </a:moveTo>
                    <a:cubicBezTo>
                      <a:pt x="112247" y="41639"/>
                      <a:pt x="104420" y="48084"/>
                      <a:pt x="101198" y="71564"/>
                    </a:cubicBezTo>
                    <a:cubicBezTo>
                      <a:pt x="95673" y="108396"/>
                      <a:pt x="91069" y="145687"/>
                      <a:pt x="86465" y="182979"/>
                    </a:cubicBezTo>
                    <a:cubicBezTo>
                      <a:pt x="72193" y="296696"/>
                      <a:pt x="57461" y="409953"/>
                      <a:pt x="43188" y="523209"/>
                    </a:cubicBezTo>
                    <a:cubicBezTo>
                      <a:pt x="38584" y="556817"/>
                      <a:pt x="45951" y="563723"/>
                      <a:pt x="80020" y="563723"/>
                    </a:cubicBezTo>
                    <a:cubicBezTo>
                      <a:pt x="213073" y="563723"/>
                      <a:pt x="346125" y="563723"/>
                      <a:pt x="479180" y="563723"/>
                    </a:cubicBezTo>
                    <a:cubicBezTo>
                      <a:pt x="615455" y="563723"/>
                      <a:pt x="751270" y="563723"/>
                      <a:pt x="887546" y="563263"/>
                    </a:cubicBezTo>
                    <a:cubicBezTo>
                      <a:pt x="912407" y="563263"/>
                      <a:pt x="921155" y="554055"/>
                      <a:pt x="917932" y="530115"/>
                    </a:cubicBezTo>
                    <a:cubicBezTo>
                      <a:pt x="898595" y="377725"/>
                      <a:pt x="878799" y="225795"/>
                      <a:pt x="859462" y="73406"/>
                    </a:cubicBezTo>
                    <a:cubicBezTo>
                      <a:pt x="856240" y="49005"/>
                      <a:pt x="848413" y="41639"/>
                      <a:pt x="824012" y="41639"/>
                    </a:cubicBezTo>
                    <a:cubicBezTo>
                      <a:pt x="594738" y="41639"/>
                      <a:pt x="365463" y="41639"/>
                      <a:pt x="136187" y="41639"/>
                    </a:cubicBezTo>
                    <a:close/>
                    <a:moveTo>
                      <a:pt x="130202" y="204"/>
                    </a:moveTo>
                    <a:cubicBezTo>
                      <a:pt x="201102" y="-257"/>
                      <a:pt x="272002" y="204"/>
                      <a:pt x="342903" y="204"/>
                    </a:cubicBezTo>
                    <a:cubicBezTo>
                      <a:pt x="501738" y="204"/>
                      <a:pt x="660573" y="204"/>
                      <a:pt x="819408" y="204"/>
                    </a:cubicBezTo>
                    <a:cubicBezTo>
                      <a:pt x="869130" y="204"/>
                      <a:pt x="893991" y="22302"/>
                      <a:pt x="899976" y="71564"/>
                    </a:cubicBezTo>
                    <a:cubicBezTo>
                      <a:pt x="919313" y="223954"/>
                      <a:pt x="938649" y="376343"/>
                      <a:pt x="957986" y="528272"/>
                    </a:cubicBezTo>
                    <a:cubicBezTo>
                      <a:pt x="962590" y="566024"/>
                      <a:pt x="936808" y="617588"/>
                      <a:pt x="904120" y="636003"/>
                    </a:cubicBezTo>
                    <a:cubicBezTo>
                      <a:pt x="893531" y="641988"/>
                      <a:pt x="882021" y="643369"/>
                      <a:pt x="870051" y="643369"/>
                    </a:cubicBezTo>
                    <a:cubicBezTo>
                      <a:pt x="816646" y="643369"/>
                      <a:pt x="761859" y="643369"/>
                      <a:pt x="707533" y="643369"/>
                    </a:cubicBezTo>
                    <a:cubicBezTo>
                      <a:pt x="650445" y="643369"/>
                      <a:pt x="593817" y="643830"/>
                      <a:pt x="536728" y="642909"/>
                    </a:cubicBezTo>
                    <a:cubicBezTo>
                      <a:pt x="521995" y="642909"/>
                      <a:pt x="518312" y="647053"/>
                      <a:pt x="521995" y="661325"/>
                    </a:cubicBezTo>
                    <a:cubicBezTo>
                      <a:pt x="530743" y="697696"/>
                      <a:pt x="538109" y="734527"/>
                      <a:pt x="547317" y="770898"/>
                    </a:cubicBezTo>
                    <a:cubicBezTo>
                      <a:pt x="551461" y="786551"/>
                      <a:pt x="546857" y="792076"/>
                      <a:pt x="531203" y="792996"/>
                    </a:cubicBezTo>
                    <a:cubicBezTo>
                      <a:pt x="495293" y="795298"/>
                      <a:pt x="459843" y="795759"/>
                      <a:pt x="423932" y="792536"/>
                    </a:cubicBezTo>
                    <a:cubicBezTo>
                      <a:pt x="411502" y="791615"/>
                      <a:pt x="409200" y="786551"/>
                      <a:pt x="411962" y="775502"/>
                    </a:cubicBezTo>
                    <a:cubicBezTo>
                      <a:pt x="420709" y="738210"/>
                      <a:pt x="428536" y="701379"/>
                      <a:pt x="436823" y="664087"/>
                    </a:cubicBezTo>
                    <a:cubicBezTo>
                      <a:pt x="441427" y="644290"/>
                      <a:pt x="440506" y="643369"/>
                      <a:pt x="419789" y="643369"/>
                    </a:cubicBezTo>
                    <a:cubicBezTo>
                      <a:pt x="314358" y="643369"/>
                      <a:pt x="208929" y="643369"/>
                      <a:pt x="103039" y="643369"/>
                    </a:cubicBezTo>
                    <a:cubicBezTo>
                      <a:pt x="41347" y="643369"/>
                      <a:pt x="-6994" y="589964"/>
                      <a:pt x="832" y="528732"/>
                    </a:cubicBezTo>
                    <a:cubicBezTo>
                      <a:pt x="20168" y="372199"/>
                      <a:pt x="40426" y="216127"/>
                      <a:pt x="60683" y="59594"/>
                    </a:cubicBezTo>
                    <a:cubicBezTo>
                      <a:pt x="65287" y="24144"/>
                      <a:pt x="93371" y="664"/>
                      <a:pt x="130202" y="204"/>
                    </a:cubicBezTo>
                    <a:close/>
                  </a:path>
                </a:pathLst>
              </a:custGeom>
              <a:solidFill>
                <a:srgbClr val="549E39"/>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1" name="Google Shape;1947;p40">
                <a:extLst>
                  <a:ext uri="{FF2B5EF4-FFF2-40B4-BE49-F238E27FC236}">
                    <a16:creationId xmlns="" xmlns:a16="http://schemas.microsoft.com/office/drawing/2014/main" id="{E7203D4D-744B-44AE-6F93-33E827819EED}"/>
                  </a:ext>
                </a:extLst>
              </p:cNvPr>
              <p:cNvSpPr/>
              <p:nvPr/>
            </p:nvSpPr>
            <p:spPr>
              <a:xfrm>
                <a:off x="5589947" y="2972095"/>
                <a:ext cx="379909" cy="315035"/>
              </a:xfrm>
              <a:custGeom>
                <a:avLst/>
                <a:gdLst/>
                <a:ahLst/>
                <a:cxnLst/>
                <a:rect l="l" t="t" r="r" b="b"/>
                <a:pathLst>
                  <a:path w="958519" h="794837" extrusionOk="0">
                    <a:moveTo>
                      <a:pt x="652747" y="294854"/>
                    </a:moveTo>
                    <a:cubicBezTo>
                      <a:pt x="717201" y="295314"/>
                      <a:pt x="781657" y="295314"/>
                      <a:pt x="846112" y="294854"/>
                    </a:cubicBezTo>
                    <a:cubicBezTo>
                      <a:pt x="859463" y="294854"/>
                      <a:pt x="864527" y="300379"/>
                      <a:pt x="866369" y="313270"/>
                    </a:cubicBezTo>
                    <a:cubicBezTo>
                      <a:pt x="874656" y="380026"/>
                      <a:pt x="883864" y="446783"/>
                      <a:pt x="892151" y="514000"/>
                    </a:cubicBezTo>
                    <a:cubicBezTo>
                      <a:pt x="894913" y="534257"/>
                      <a:pt x="885705" y="544846"/>
                      <a:pt x="864527" y="544846"/>
                    </a:cubicBezTo>
                    <a:cubicBezTo>
                      <a:pt x="831379" y="545767"/>
                      <a:pt x="797771" y="545307"/>
                      <a:pt x="764623" y="545307"/>
                    </a:cubicBezTo>
                    <a:cubicBezTo>
                      <a:pt x="731014" y="545307"/>
                      <a:pt x="697865" y="544846"/>
                      <a:pt x="664256" y="545307"/>
                    </a:cubicBezTo>
                    <a:cubicBezTo>
                      <a:pt x="650445" y="545307"/>
                      <a:pt x="645380" y="539782"/>
                      <a:pt x="644920" y="526431"/>
                    </a:cubicBezTo>
                    <a:lnTo>
                      <a:pt x="641880" y="465357"/>
                    </a:lnTo>
                    <a:lnTo>
                      <a:pt x="629441" y="467387"/>
                    </a:lnTo>
                    <a:lnTo>
                      <a:pt x="616525" y="466971"/>
                    </a:lnTo>
                    <a:lnTo>
                      <a:pt x="619140" y="519985"/>
                    </a:lnTo>
                    <a:cubicBezTo>
                      <a:pt x="620521" y="544386"/>
                      <a:pt x="618679" y="545767"/>
                      <a:pt x="594278" y="545767"/>
                    </a:cubicBezTo>
                    <a:cubicBezTo>
                      <a:pt x="556987" y="545306"/>
                      <a:pt x="519235" y="545306"/>
                      <a:pt x="481942" y="545306"/>
                    </a:cubicBezTo>
                    <a:cubicBezTo>
                      <a:pt x="444650" y="545306"/>
                      <a:pt x="406898" y="545306"/>
                      <a:pt x="369607" y="545306"/>
                    </a:cubicBezTo>
                    <a:cubicBezTo>
                      <a:pt x="346587" y="545306"/>
                      <a:pt x="344746" y="543925"/>
                      <a:pt x="345666" y="521826"/>
                    </a:cubicBezTo>
                    <a:cubicBezTo>
                      <a:pt x="348889" y="452307"/>
                      <a:pt x="352572" y="382788"/>
                      <a:pt x="355795" y="313269"/>
                    </a:cubicBezTo>
                    <a:cubicBezTo>
                      <a:pt x="356255" y="300839"/>
                      <a:pt x="361320" y="295314"/>
                      <a:pt x="374211" y="295775"/>
                    </a:cubicBezTo>
                    <a:cubicBezTo>
                      <a:pt x="446031" y="296235"/>
                      <a:pt x="518314" y="296235"/>
                      <a:pt x="590135" y="295775"/>
                    </a:cubicBezTo>
                    <a:cubicBezTo>
                      <a:pt x="603946" y="295775"/>
                      <a:pt x="608550" y="301760"/>
                      <a:pt x="609011" y="314651"/>
                    </a:cubicBezTo>
                    <a:lnTo>
                      <a:pt x="616342" y="463262"/>
                    </a:lnTo>
                    <a:lnTo>
                      <a:pt x="641779" y="463326"/>
                    </a:lnTo>
                    <a:lnTo>
                      <a:pt x="634331" y="313730"/>
                    </a:lnTo>
                    <a:cubicBezTo>
                      <a:pt x="633410" y="299918"/>
                      <a:pt x="638935" y="294854"/>
                      <a:pt x="652747" y="294854"/>
                    </a:cubicBezTo>
                    <a:close/>
                    <a:moveTo>
                      <a:pt x="115471" y="294854"/>
                    </a:moveTo>
                    <a:cubicBezTo>
                      <a:pt x="180386" y="295314"/>
                      <a:pt x="245762" y="295314"/>
                      <a:pt x="310677" y="294854"/>
                    </a:cubicBezTo>
                    <a:cubicBezTo>
                      <a:pt x="326331" y="294854"/>
                      <a:pt x="330934" y="300839"/>
                      <a:pt x="330474" y="316032"/>
                    </a:cubicBezTo>
                    <a:cubicBezTo>
                      <a:pt x="326791" y="383710"/>
                      <a:pt x="323568" y="451847"/>
                      <a:pt x="320346" y="519985"/>
                    </a:cubicBezTo>
                    <a:cubicBezTo>
                      <a:pt x="319425" y="543005"/>
                      <a:pt x="317583" y="545307"/>
                      <a:pt x="295024" y="545307"/>
                    </a:cubicBezTo>
                    <a:cubicBezTo>
                      <a:pt x="261876" y="545767"/>
                      <a:pt x="229187" y="545307"/>
                      <a:pt x="196499" y="545307"/>
                    </a:cubicBezTo>
                    <a:cubicBezTo>
                      <a:pt x="162891" y="545307"/>
                      <a:pt x="129743" y="545767"/>
                      <a:pt x="96134" y="545307"/>
                    </a:cubicBezTo>
                    <a:cubicBezTo>
                      <a:pt x="74496" y="545307"/>
                      <a:pt x="65288" y="535638"/>
                      <a:pt x="68050" y="514460"/>
                    </a:cubicBezTo>
                    <a:cubicBezTo>
                      <a:pt x="76337" y="448164"/>
                      <a:pt x="85545" y="381868"/>
                      <a:pt x="93832" y="315572"/>
                    </a:cubicBezTo>
                    <a:cubicBezTo>
                      <a:pt x="95674" y="301760"/>
                      <a:pt x="100278" y="294854"/>
                      <a:pt x="115471" y="294854"/>
                    </a:cubicBezTo>
                    <a:close/>
                    <a:moveTo>
                      <a:pt x="644460" y="61896"/>
                    </a:moveTo>
                    <a:cubicBezTo>
                      <a:pt x="697865" y="62357"/>
                      <a:pt x="750810" y="61896"/>
                      <a:pt x="804215" y="62357"/>
                    </a:cubicBezTo>
                    <a:cubicBezTo>
                      <a:pt x="826314" y="62357"/>
                      <a:pt x="833681" y="68802"/>
                      <a:pt x="836443" y="90901"/>
                    </a:cubicBezTo>
                    <a:cubicBezTo>
                      <a:pt x="843809" y="144306"/>
                      <a:pt x="850255" y="197713"/>
                      <a:pt x="857621" y="251118"/>
                    </a:cubicBezTo>
                    <a:cubicBezTo>
                      <a:pt x="859462" y="264009"/>
                      <a:pt x="853938" y="268153"/>
                      <a:pt x="841968" y="268153"/>
                    </a:cubicBezTo>
                    <a:cubicBezTo>
                      <a:pt x="810201" y="268153"/>
                      <a:pt x="777973" y="268153"/>
                      <a:pt x="745746" y="268153"/>
                    </a:cubicBezTo>
                    <a:cubicBezTo>
                      <a:pt x="713979" y="268153"/>
                      <a:pt x="682672" y="267692"/>
                      <a:pt x="650905" y="268153"/>
                    </a:cubicBezTo>
                    <a:cubicBezTo>
                      <a:pt x="637554" y="268153"/>
                      <a:pt x="631569" y="263088"/>
                      <a:pt x="631109" y="249737"/>
                    </a:cubicBezTo>
                    <a:cubicBezTo>
                      <a:pt x="628807" y="194030"/>
                      <a:pt x="626505" y="138782"/>
                      <a:pt x="623282" y="83074"/>
                    </a:cubicBezTo>
                    <a:cubicBezTo>
                      <a:pt x="622361" y="66500"/>
                      <a:pt x="628807" y="61436"/>
                      <a:pt x="644460" y="61896"/>
                    </a:cubicBezTo>
                    <a:close/>
                    <a:moveTo>
                      <a:pt x="390324" y="61896"/>
                    </a:moveTo>
                    <a:cubicBezTo>
                      <a:pt x="452016" y="62817"/>
                      <a:pt x="513249" y="62817"/>
                      <a:pt x="574941" y="61896"/>
                    </a:cubicBezTo>
                    <a:cubicBezTo>
                      <a:pt x="591055" y="61896"/>
                      <a:pt x="597040" y="67881"/>
                      <a:pt x="597500" y="83074"/>
                    </a:cubicBezTo>
                    <a:cubicBezTo>
                      <a:pt x="599802" y="137861"/>
                      <a:pt x="602564" y="193109"/>
                      <a:pt x="605327" y="247895"/>
                    </a:cubicBezTo>
                    <a:cubicBezTo>
                      <a:pt x="606247" y="263549"/>
                      <a:pt x="599802" y="268152"/>
                      <a:pt x="584609" y="268152"/>
                    </a:cubicBezTo>
                    <a:cubicBezTo>
                      <a:pt x="551461" y="267692"/>
                      <a:pt x="517392" y="268152"/>
                      <a:pt x="483323" y="268152"/>
                    </a:cubicBezTo>
                    <a:cubicBezTo>
                      <a:pt x="448333" y="268152"/>
                      <a:pt x="412883" y="267692"/>
                      <a:pt x="377894" y="268152"/>
                    </a:cubicBezTo>
                    <a:cubicBezTo>
                      <a:pt x="364082" y="268152"/>
                      <a:pt x="358557" y="263088"/>
                      <a:pt x="359478" y="249276"/>
                    </a:cubicBezTo>
                    <a:cubicBezTo>
                      <a:pt x="362240" y="193569"/>
                      <a:pt x="365003" y="138321"/>
                      <a:pt x="367305" y="82614"/>
                    </a:cubicBezTo>
                    <a:cubicBezTo>
                      <a:pt x="367765" y="66961"/>
                      <a:pt x="374671" y="61436"/>
                      <a:pt x="390324" y="61896"/>
                    </a:cubicBezTo>
                    <a:close/>
                    <a:moveTo>
                      <a:pt x="152302" y="61896"/>
                    </a:moveTo>
                    <a:cubicBezTo>
                      <a:pt x="209851" y="61896"/>
                      <a:pt x="266939" y="61896"/>
                      <a:pt x="324488" y="61896"/>
                    </a:cubicBezTo>
                    <a:cubicBezTo>
                      <a:pt x="337379" y="61896"/>
                      <a:pt x="342443" y="67881"/>
                      <a:pt x="341522" y="80312"/>
                    </a:cubicBezTo>
                    <a:cubicBezTo>
                      <a:pt x="338760" y="136940"/>
                      <a:pt x="335998" y="193569"/>
                      <a:pt x="333696" y="250197"/>
                    </a:cubicBezTo>
                    <a:cubicBezTo>
                      <a:pt x="333235" y="262627"/>
                      <a:pt x="327711" y="267692"/>
                      <a:pt x="314820" y="267692"/>
                    </a:cubicBezTo>
                    <a:cubicBezTo>
                      <a:pt x="282592" y="268152"/>
                      <a:pt x="249905" y="268152"/>
                      <a:pt x="216757" y="268152"/>
                    </a:cubicBezTo>
                    <a:cubicBezTo>
                      <a:pt x="184990" y="268152"/>
                      <a:pt x="153683" y="267692"/>
                      <a:pt x="121916" y="268152"/>
                    </a:cubicBezTo>
                    <a:cubicBezTo>
                      <a:pt x="106723" y="268613"/>
                      <a:pt x="100738" y="263088"/>
                      <a:pt x="102580" y="247435"/>
                    </a:cubicBezTo>
                    <a:cubicBezTo>
                      <a:pt x="109946" y="194029"/>
                      <a:pt x="116852" y="140623"/>
                      <a:pt x="123758" y="87217"/>
                    </a:cubicBezTo>
                    <a:cubicBezTo>
                      <a:pt x="126060" y="71104"/>
                      <a:pt x="135267" y="61896"/>
                      <a:pt x="152302" y="61896"/>
                    </a:cubicBezTo>
                    <a:close/>
                    <a:moveTo>
                      <a:pt x="136187" y="41639"/>
                    </a:moveTo>
                    <a:cubicBezTo>
                      <a:pt x="112247" y="41639"/>
                      <a:pt x="104420" y="48084"/>
                      <a:pt x="101198" y="71564"/>
                    </a:cubicBezTo>
                    <a:cubicBezTo>
                      <a:pt x="95673" y="108396"/>
                      <a:pt x="91069" y="145687"/>
                      <a:pt x="86465" y="182979"/>
                    </a:cubicBezTo>
                    <a:cubicBezTo>
                      <a:pt x="72193" y="296696"/>
                      <a:pt x="57461" y="409953"/>
                      <a:pt x="43188" y="523209"/>
                    </a:cubicBezTo>
                    <a:cubicBezTo>
                      <a:pt x="38584" y="556817"/>
                      <a:pt x="45951" y="563723"/>
                      <a:pt x="80020" y="563723"/>
                    </a:cubicBezTo>
                    <a:cubicBezTo>
                      <a:pt x="213073" y="563723"/>
                      <a:pt x="346125" y="563723"/>
                      <a:pt x="479180" y="563723"/>
                    </a:cubicBezTo>
                    <a:cubicBezTo>
                      <a:pt x="615455" y="563723"/>
                      <a:pt x="751270" y="563723"/>
                      <a:pt x="887546" y="563263"/>
                    </a:cubicBezTo>
                    <a:cubicBezTo>
                      <a:pt x="912407" y="563263"/>
                      <a:pt x="921155" y="554055"/>
                      <a:pt x="917932" y="530115"/>
                    </a:cubicBezTo>
                    <a:cubicBezTo>
                      <a:pt x="898595" y="377725"/>
                      <a:pt x="878799" y="225795"/>
                      <a:pt x="859462" y="73406"/>
                    </a:cubicBezTo>
                    <a:cubicBezTo>
                      <a:pt x="856240" y="49005"/>
                      <a:pt x="848413" y="41639"/>
                      <a:pt x="824012" y="41639"/>
                    </a:cubicBezTo>
                    <a:cubicBezTo>
                      <a:pt x="594738" y="41639"/>
                      <a:pt x="365463" y="41639"/>
                      <a:pt x="136187" y="41639"/>
                    </a:cubicBezTo>
                    <a:close/>
                    <a:moveTo>
                      <a:pt x="130202" y="204"/>
                    </a:moveTo>
                    <a:cubicBezTo>
                      <a:pt x="201102" y="-257"/>
                      <a:pt x="272002" y="204"/>
                      <a:pt x="342903" y="204"/>
                    </a:cubicBezTo>
                    <a:cubicBezTo>
                      <a:pt x="501738" y="204"/>
                      <a:pt x="660573" y="204"/>
                      <a:pt x="819408" y="204"/>
                    </a:cubicBezTo>
                    <a:cubicBezTo>
                      <a:pt x="869130" y="204"/>
                      <a:pt x="893991" y="22302"/>
                      <a:pt x="899976" y="71564"/>
                    </a:cubicBezTo>
                    <a:cubicBezTo>
                      <a:pt x="919313" y="223954"/>
                      <a:pt x="938649" y="376343"/>
                      <a:pt x="957986" y="528272"/>
                    </a:cubicBezTo>
                    <a:cubicBezTo>
                      <a:pt x="962590" y="566024"/>
                      <a:pt x="936808" y="617588"/>
                      <a:pt x="904120" y="636003"/>
                    </a:cubicBezTo>
                    <a:cubicBezTo>
                      <a:pt x="893531" y="641988"/>
                      <a:pt x="882021" y="643369"/>
                      <a:pt x="870051" y="643369"/>
                    </a:cubicBezTo>
                    <a:cubicBezTo>
                      <a:pt x="816646" y="643369"/>
                      <a:pt x="761859" y="643369"/>
                      <a:pt x="707533" y="643369"/>
                    </a:cubicBezTo>
                    <a:cubicBezTo>
                      <a:pt x="650445" y="643369"/>
                      <a:pt x="593817" y="643830"/>
                      <a:pt x="536728" y="642909"/>
                    </a:cubicBezTo>
                    <a:cubicBezTo>
                      <a:pt x="521995" y="642909"/>
                      <a:pt x="518312" y="647053"/>
                      <a:pt x="521995" y="661325"/>
                    </a:cubicBezTo>
                    <a:cubicBezTo>
                      <a:pt x="530743" y="697696"/>
                      <a:pt x="538109" y="734527"/>
                      <a:pt x="547317" y="770898"/>
                    </a:cubicBezTo>
                    <a:cubicBezTo>
                      <a:pt x="551461" y="786551"/>
                      <a:pt x="546857" y="792076"/>
                      <a:pt x="531203" y="792996"/>
                    </a:cubicBezTo>
                    <a:cubicBezTo>
                      <a:pt x="495293" y="795298"/>
                      <a:pt x="459843" y="795759"/>
                      <a:pt x="423932" y="792536"/>
                    </a:cubicBezTo>
                    <a:cubicBezTo>
                      <a:pt x="411502" y="791615"/>
                      <a:pt x="409200" y="786551"/>
                      <a:pt x="411962" y="775502"/>
                    </a:cubicBezTo>
                    <a:cubicBezTo>
                      <a:pt x="420709" y="738210"/>
                      <a:pt x="428536" y="701379"/>
                      <a:pt x="436823" y="664087"/>
                    </a:cubicBezTo>
                    <a:cubicBezTo>
                      <a:pt x="441427" y="644290"/>
                      <a:pt x="440506" y="643369"/>
                      <a:pt x="419789" y="643369"/>
                    </a:cubicBezTo>
                    <a:cubicBezTo>
                      <a:pt x="314358" y="643369"/>
                      <a:pt x="208929" y="643369"/>
                      <a:pt x="103039" y="643369"/>
                    </a:cubicBezTo>
                    <a:cubicBezTo>
                      <a:pt x="41347" y="643369"/>
                      <a:pt x="-6994" y="589964"/>
                      <a:pt x="832" y="528732"/>
                    </a:cubicBezTo>
                    <a:cubicBezTo>
                      <a:pt x="20168" y="372199"/>
                      <a:pt x="40426" y="216127"/>
                      <a:pt x="60683" y="59594"/>
                    </a:cubicBezTo>
                    <a:cubicBezTo>
                      <a:pt x="65287" y="24144"/>
                      <a:pt x="93371" y="664"/>
                      <a:pt x="130202" y="204"/>
                    </a:cubicBezTo>
                    <a:close/>
                  </a:path>
                </a:pathLst>
              </a:custGeom>
              <a:solidFill>
                <a:srgbClr val="549E39"/>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sp>
            <p:nvSpPr>
              <p:cNvPr id="12" name="Google Shape;1948;p40">
                <a:extLst>
                  <a:ext uri="{FF2B5EF4-FFF2-40B4-BE49-F238E27FC236}">
                    <a16:creationId xmlns="" xmlns:a16="http://schemas.microsoft.com/office/drawing/2014/main" id="{5CDA13E1-9A18-257F-DD77-4E8785D5B1E4}"/>
                  </a:ext>
                </a:extLst>
              </p:cNvPr>
              <p:cNvSpPr/>
              <p:nvPr/>
            </p:nvSpPr>
            <p:spPr>
              <a:xfrm>
                <a:off x="5965674" y="3035109"/>
                <a:ext cx="303918" cy="252021"/>
              </a:xfrm>
              <a:custGeom>
                <a:avLst/>
                <a:gdLst/>
                <a:ahLst/>
                <a:cxnLst/>
                <a:rect l="l" t="t" r="r" b="b"/>
                <a:pathLst>
                  <a:path w="958519" h="794837" extrusionOk="0">
                    <a:moveTo>
                      <a:pt x="652747" y="294854"/>
                    </a:moveTo>
                    <a:cubicBezTo>
                      <a:pt x="717201" y="295314"/>
                      <a:pt x="781657" y="295314"/>
                      <a:pt x="846112" y="294854"/>
                    </a:cubicBezTo>
                    <a:cubicBezTo>
                      <a:pt x="859463" y="294854"/>
                      <a:pt x="864527" y="300379"/>
                      <a:pt x="866369" y="313270"/>
                    </a:cubicBezTo>
                    <a:cubicBezTo>
                      <a:pt x="874656" y="380026"/>
                      <a:pt x="883864" y="446783"/>
                      <a:pt x="892151" y="514000"/>
                    </a:cubicBezTo>
                    <a:cubicBezTo>
                      <a:pt x="894913" y="534257"/>
                      <a:pt x="885705" y="544846"/>
                      <a:pt x="864527" y="544846"/>
                    </a:cubicBezTo>
                    <a:cubicBezTo>
                      <a:pt x="831379" y="545767"/>
                      <a:pt x="797771" y="545307"/>
                      <a:pt x="764623" y="545307"/>
                    </a:cubicBezTo>
                    <a:cubicBezTo>
                      <a:pt x="731014" y="545307"/>
                      <a:pt x="697865" y="544846"/>
                      <a:pt x="664256" y="545307"/>
                    </a:cubicBezTo>
                    <a:cubicBezTo>
                      <a:pt x="650445" y="545307"/>
                      <a:pt x="645380" y="539782"/>
                      <a:pt x="644920" y="526431"/>
                    </a:cubicBezTo>
                    <a:lnTo>
                      <a:pt x="641880" y="465357"/>
                    </a:lnTo>
                    <a:lnTo>
                      <a:pt x="629441" y="467387"/>
                    </a:lnTo>
                    <a:lnTo>
                      <a:pt x="616525" y="466971"/>
                    </a:lnTo>
                    <a:lnTo>
                      <a:pt x="619140" y="519985"/>
                    </a:lnTo>
                    <a:cubicBezTo>
                      <a:pt x="620521" y="544386"/>
                      <a:pt x="618679" y="545767"/>
                      <a:pt x="594278" y="545767"/>
                    </a:cubicBezTo>
                    <a:cubicBezTo>
                      <a:pt x="556987" y="545306"/>
                      <a:pt x="519235" y="545306"/>
                      <a:pt x="481942" y="545306"/>
                    </a:cubicBezTo>
                    <a:cubicBezTo>
                      <a:pt x="444650" y="545306"/>
                      <a:pt x="406898" y="545306"/>
                      <a:pt x="369607" y="545306"/>
                    </a:cubicBezTo>
                    <a:cubicBezTo>
                      <a:pt x="346587" y="545306"/>
                      <a:pt x="344746" y="543925"/>
                      <a:pt x="345666" y="521826"/>
                    </a:cubicBezTo>
                    <a:cubicBezTo>
                      <a:pt x="348889" y="452307"/>
                      <a:pt x="352572" y="382788"/>
                      <a:pt x="355795" y="313269"/>
                    </a:cubicBezTo>
                    <a:cubicBezTo>
                      <a:pt x="356255" y="300839"/>
                      <a:pt x="361320" y="295314"/>
                      <a:pt x="374211" y="295775"/>
                    </a:cubicBezTo>
                    <a:cubicBezTo>
                      <a:pt x="446031" y="296235"/>
                      <a:pt x="518314" y="296235"/>
                      <a:pt x="590135" y="295775"/>
                    </a:cubicBezTo>
                    <a:cubicBezTo>
                      <a:pt x="603946" y="295775"/>
                      <a:pt x="608550" y="301760"/>
                      <a:pt x="609011" y="314651"/>
                    </a:cubicBezTo>
                    <a:lnTo>
                      <a:pt x="616342" y="463262"/>
                    </a:lnTo>
                    <a:lnTo>
                      <a:pt x="641779" y="463326"/>
                    </a:lnTo>
                    <a:lnTo>
                      <a:pt x="634331" y="313730"/>
                    </a:lnTo>
                    <a:cubicBezTo>
                      <a:pt x="633410" y="299918"/>
                      <a:pt x="638935" y="294854"/>
                      <a:pt x="652747" y="294854"/>
                    </a:cubicBezTo>
                    <a:close/>
                    <a:moveTo>
                      <a:pt x="115471" y="294854"/>
                    </a:moveTo>
                    <a:cubicBezTo>
                      <a:pt x="180386" y="295314"/>
                      <a:pt x="245762" y="295314"/>
                      <a:pt x="310677" y="294854"/>
                    </a:cubicBezTo>
                    <a:cubicBezTo>
                      <a:pt x="326331" y="294854"/>
                      <a:pt x="330934" y="300839"/>
                      <a:pt x="330474" y="316032"/>
                    </a:cubicBezTo>
                    <a:cubicBezTo>
                      <a:pt x="326791" y="383710"/>
                      <a:pt x="323568" y="451847"/>
                      <a:pt x="320346" y="519985"/>
                    </a:cubicBezTo>
                    <a:cubicBezTo>
                      <a:pt x="319425" y="543005"/>
                      <a:pt x="317583" y="545307"/>
                      <a:pt x="295024" y="545307"/>
                    </a:cubicBezTo>
                    <a:cubicBezTo>
                      <a:pt x="261876" y="545767"/>
                      <a:pt x="229187" y="545307"/>
                      <a:pt x="196499" y="545307"/>
                    </a:cubicBezTo>
                    <a:cubicBezTo>
                      <a:pt x="162891" y="545307"/>
                      <a:pt x="129743" y="545767"/>
                      <a:pt x="96134" y="545307"/>
                    </a:cubicBezTo>
                    <a:cubicBezTo>
                      <a:pt x="74496" y="545307"/>
                      <a:pt x="65288" y="535638"/>
                      <a:pt x="68050" y="514460"/>
                    </a:cubicBezTo>
                    <a:cubicBezTo>
                      <a:pt x="76337" y="448164"/>
                      <a:pt x="85545" y="381868"/>
                      <a:pt x="93832" y="315572"/>
                    </a:cubicBezTo>
                    <a:cubicBezTo>
                      <a:pt x="95674" y="301760"/>
                      <a:pt x="100278" y="294854"/>
                      <a:pt x="115471" y="294854"/>
                    </a:cubicBezTo>
                    <a:close/>
                    <a:moveTo>
                      <a:pt x="644460" y="61896"/>
                    </a:moveTo>
                    <a:cubicBezTo>
                      <a:pt x="697865" y="62357"/>
                      <a:pt x="750810" y="61896"/>
                      <a:pt x="804215" y="62357"/>
                    </a:cubicBezTo>
                    <a:cubicBezTo>
                      <a:pt x="826314" y="62357"/>
                      <a:pt x="833681" y="68802"/>
                      <a:pt x="836443" y="90901"/>
                    </a:cubicBezTo>
                    <a:cubicBezTo>
                      <a:pt x="843809" y="144306"/>
                      <a:pt x="850255" y="197713"/>
                      <a:pt x="857621" y="251118"/>
                    </a:cubicBezTo>
                    <a:cubicBezTo>
                      <a:pt x="859462" y="264009"/>
                      <a:pt x="853938" y="268153"/>
                      <a:pt x="841968" y="268153"/>
                    </a:cubicBezTo>
                    <a:cubicBezTo>
                      <a:pt x="810201" y="268153"/>
                      <a:pt x="777973" y="268153"/>
                      <a:pt x="745746" y="268153"/>
                    </a:cubicBezTo>
                    <a:cubicBezTo>
                      <a:pt x="713979" y="268153"/>
                      <a:pt x="682672" y="267692"/>
                      <a:pt x="650905" y="268153"/>
                    </a:cubicBezTo>
                    <a:cubicBezTo>
                      <a:pt x="637554" y="268153"/>
                      <a:pt x="631569" y="263088"/>
                      <a:pt x="631109" y="249737"/>
                    </a:cubicBezTo>
                    <a:cubicBezTo>
                      <a:pt x="628807" y="194030"/>
                      <a:pt x="626505" y="138782"/>
                      <a:pt x="623282" y="83074"/>
                    </a:cubicBezTo>
                    <a:cubicBezTo>
                      <a:pt x="622361" y="66500"/>
                      <a:pt x="628807" y="61436"/>
                      <a:pt x="644460" y="61896"/>
                    </a:cubicBezTo>
                    <a:close/>
                    <a:moveTo>
                      <a:pt x="390324" y="61896"/>
                    </a:moveTo>
                    <a:cubicBezTo>
                      <a:pt x="452016" y="62817"/>
                      <a:pt x="513249" y="62817"/>
                      <a:pt x="574941" y="61896"/>
                    </a:cubicBezTo>
                    <a:cubicBezTo>
                      <a:pt x="591055" y="61896"/>
                      <a:pt x="597040" y="67881"/>
                      <a:pt x="597500" y="83074"/>
                    </a:cubicBezTo>
                    <a:cubicBezTo>
                      <a:pt x="599802" y="137861"/>
                      <a:pt x="602564" y="193109"/>
                      <a:pt x="605327" y="247895"/>
                    </a:cubicBezTo>
                    <a:cubicBezTo>
                      <a:pt x="606247" y="263549"/>
                      <a:pt x="599802" y="268152"/>
                      <a:pt x="584609" y="268152"/>
                    </a:cubicBezTo>
                    <a:cubicBezTo>
                      <a:pt x="551461" y="267692"/>
                      <a:pt x="517392" y="268152"/>
                      <a:pt x="483323" y="268152"/>
                    </a:cubicBezTo>
                    <a:cubicBezTo>
                      <a:pt x="448333" y="268152"/>
                      <a:pt x="412883" y="267692"/>
                      <a:pt x="377894" y="268152"/>
                    </a:cubicBezTo>
                    <a:cubicBezTo>
                      <a:pt x="364082" y="268152"/>
                      <a:pt x="358557" y="263088"/>
                      <a:pt x="359478" y="249276"/>
                    </a:cubicBezTo>
                    <a:cubicBezTo>
                      <a:pt x="362240" y="193569"/>
                      <a:pt x="365003" y="138321"/>
                      <a:pt x="367305" y="82614"/>
                    </a:cubicBezTo>
                    <a:cubicBezTo>
                      <a:pt x="367765" y="66961"/>
                      <a:pt x="374671" y="61436"/>
                      <a:pt x="390324" y="61896"/>
                    </a:cubicBezTo>
                    <a:close/>
                    <a:moveTo>
                      <a:pt x="152302" y="61896"/>
                    </a:moveTo>
                    <a:cubicBezTo>
                      <a:pt x="209851" y="61896"/>
                      <a:pt x="266939" y="61896"/>
                      <a:pt x="324488" y="61896"/>
                    </a:cubicBezTo>
                    <a:cubicBezTo>
                      <a:pt x="337379" y="61896"/>
                      <a:pt x="342443" y="67881"/>
                      <a:pt x="341522" y="80312"/>
                    </a:cubicBezTo>
                    <a:cubicBezTo>
                      <a:pt x="338760" y="136940"/>
                      <a:pt x="335998" y="193569"/>
                      <a:pt x="333696" y="250197"/>
                    </a:cubicBezTo>
                    <a:cubicBezTo>
                      <a:pt x="333235" y="262627"/>
                      <a:pt x="327711" y="267692"/>
                      <a:pt x="314820" y="267692"/>
                    </a:cubicBezTo>
                    <a:cubicBezTo>
                      <a:pt x="282592" y="268152"/>
                      <a:pt x="249905" y="268152"/>
                      <a:pt x="216757" y="268152"/>
                    </a:cubicBezTo>
                    <a:cubicBezTo>
                      <a:pt x="184990" y="268152"/>
                      <a:pt x="153683" y="267692"/>
                      <a:pt x="121916" y="268152"/>
                    </a:cubicBezTo>
                    <a:cubicBezTo>
                      <a:pt x="106723" y="268613"/>
                      <a:pt x="100738" y="263088"/>
                      <a:pt x="102580" y="247435"/>
                    </a:cubicBezTo>
                    <a:cubicBezTo>
                      <a:pt x="109946" y="194029"/>
                      <a:pt x="116852" y="140623"/>
                      <a:pt x="123758" y="87217"/>
                    </a:cubicBezTo>
                    <a:cubicBezTo>
                      <a:pt x="126060" y="71104"/>
                      <a:pt x="135267" y="61896"/>
                      <a:pt x="152302" y="61896"/>
                    </a:cubicBezTo>
                    <a:close/>
                    <a:moveTo>
                      <a:pt x="136187" y="41639"/>
                    </a:moveTo>
                    <a:cubicBezTo>
                      <a:pt x="112247" y="41639"/>
                      <a:pt x="104420" y="48084"/>
                      <a:pt x="101198" y="71564"/>
                    </a:cubicBezTo>
                    <a:cubicBezTo>
                      <a:pt x="95673" y="108396"/>
                      <a:pt x="91069" y="145687"/>
                      <a:pt x="86465" y="182979"/>
                    </a:cubicBezTo>
                    <a:cubicBezTo>
                      <a:pt x="72193" y="296696"/>
                      <a:pt x="57461" y="409953"/>
                      <a:pt x="43188" y="523209"/>
                    </a:cubicBezTo>
                    <a:cubicBezTo>
                      <a:pt x="38584" y="556817"/>
                      <a:pt x="45951" y="563723"/>
                      <a:pt x="80020" y="563723"/>
                    </a:cubicBezTo>
                    <a:cubicBezTo>
                      <a:pt x="213073" y="563723"/>
                      <a:pt x="346125" y="563723"/>
                      <a:pt x="479180" y="563723"/>
                    </a:cubicBezTo>
                    <a:cubicBezTo>
                      <a:pt x="615455" y="563723"/>
                      <a:pt x="751270" y="563723"/>
                      <a:pt x="887546" y="563263"/>
                    </a:cubicBezTo>
                    <a:cubicBezTo>
                      <a:pt x="912407" y="563263"/>
                      <a:pt x="921155" y="554055"/>
                      <a:pt x="917932" y="530115"/>
                    </a:cubicBezTo>
                    <a:cubicBezTo>
                      <a:pt x="898595" y="377725"/>
                      <a:pt x="878799" y="225795"/>
                      <a:pt x="859462" y="73406"/>
                    </a:cubicBezTo>
                    <a:cubicBezTo>
                      <a:pt x="856240" y="49005"/>
                      <a:pt x="848413" y="41639"/>
                      <a:pt x="824012" y="41639"/>
                    </a:cubicBezTo>
                    <a:cubicBezTo>
                      <a:pt x="594738" y="41639"/>
                      <a:pt x="365463" y="41639"/>
                      <a:pt x="136187" y="41639"/>
                    </a:cubicBezTo>
                    <a:close/>
                    <a:moveTo>
                      <a:pt x="130202" y="204"/>
                    </a:moveTo>
                    <a:cubicBezTo>
                      <a:pt x="201102" y="-257"/>
                      <a:pt x="272002" y="204"/>
                      <a:pt x="342903" y="204"/>
                    </a:cubicBezTo>
                    <a:cubicBezTo>
                      <a:pt x="501738" y="204"/>
                      <a:pt x="660573" y="204"/>
                      <a:pt x="819408" y="204"/>
                    </a:cubicBezTo>
                    <a:cubicBezTo>
                      <a:pt x="869130" y="204"/>
                      <a:pt x="893991" y="22302"/>
                      <a:pt x="899976" y="71564"/>
                    </a:cubicBezTo>
                    <a:cubicBezTo>
                      <a:pt x="919313" y="223954"/>
                      <a:pt x="938649" y="376343"/>
                      <a:pt x="957986" y="528272"/>
                    </a:cubicBezTo>
                    <a:cubicBezTo>
                      <a:pt x="962590" y="566024"/>
                      <a:pt x="936808" y="617588"/>
                      <a:pt x="904120" y="636003"/>
                    </a:cubicBezTo>
                    <a:cubicBezTo>
                      <a:pt x="893531" y="641988"/>
                      <a:pt x="882021" y="643369"/>
                      <a:pt x="870051" y="643369"/>
                    </a:cubicBezTo>
                    <a:cubicBezTo>
                      <a:pt x="816646" y="643369"/>
                      <a:pt x="761859" y="643369"/>
                      <a:pt x="707533" y="643369"/>
                    </a:cubicBezTo>
                    <a:cubicBezTo>
                      <a:pt x="650445" y="643369"/>
                      <a:pt x="593817" y="643830"/>
                      <a:pt x="536728" y="642909"/>
                    </a:cubicBezTo>
                    <a:cubicBezTo>
                      <a:pt x="521995" y="642909"/>
                      <a:pt x="518312" y="647053"/>
                      <a:pt x="521995" y="661325"/>
                    </a:cubicBezTo>
                    <a:cubicBezTo>
                      <a:pt x="530743" y="697696"/>
                      <a:pt x="538109" y="734527"/>
                      <a:pt x="547317" y="770898"/>
                    </a:cubicBezTo>
                    <a:cubicBezTo>
                      <a:pt x="551461" y="786551"/>
                      <a:pt x="546857" y="792076"/>
                      <a:pt x="531203" y="792996"/>
                    </a:cubicBezTo>
                    <a:cubicBezTo>
                      <a:pt x="495293" y="795298"/>
                      <a:pt x="459843" y="795759"/>
                      <a:pt x="423932" y="792536"/>
                    </a:cubicBezTo>
                    <a:cubicBezTo>
                      <a:pt x="411502" y="791615"/>
                      <a:pt x="409200" y="786551"/>
                      <a:pt x="411962" y="775502"/>
                    </a:cubicBezTo>
                    <a:cubicBezTo>
                      <a:pt x="420709" y="738210"/>
                      <a:pt x="428536" y="701379"/>
                      <a:pt x="436823" y="664087"/>
                    </a:cubicBezTo>
                    <a:cubicBezTo>
                      <a:pt x="441427" y="644290"/>
                      <a:pt x="440506" y="643369"/>
                      <a:pt x="419789" y="643369"/>
                    </a:cubicBezTo>
                    <a:cubicBezTo>
                      <a:pt x="314358" y="643369"/>
                      <a:pt x="208929" y="643369"/>
                      <a:pt x="103039" y="643369"/>
                    </a:cubicBezTo>
                    <a:cubicBezTo>
                      <a:pt x="41347" y="643369"/>
                      <a:pt x="-6994" y="589964"/>
                      <a:pt x="832" y="528732"/>
                    </a:cubicBezTo>
                    <a:cubicBezTo>
                      <a:pt x="20168" y="372199"/>
                      <a:pt x="40426" y="216127"/>
                      <a:pt x="60683" y="59594"/>
                    </a:cubicBezTo>
                    <a:cubicBezTo>
                      <a:pt x="65287" y="24144"/>
                      <a:pt x="93371" y="664"/>
                      <a:pt x="130202" y="204"/>
                    </a:cubicBezTo>
                    <a:close/>
                  </a:path>
                </a:pathLst>
              </a:custGeom>
              <a:solidFill>
                <a:srgbClr val="549E39"/>
              </a:solidFill>
              <a:ln>
                <a:noFill/>
              </a:ln>
            </p:spPr>
            <p:txBody>
              <a:bodyPr spcFirstLastPara="1" wrap="square" lIns="91425" tIns="45700" rIns="91425" bIns="45700" anchor="ctr" anchorCtr="0">
                <a:noAutofit/>
              </a:bodyPr>
              <a:lstStyle/>
              <a:p>
                <a:pPr marL="0" marR="0" lvl="0" indent="0" defTabSz="91440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3F3F3F"/>
                  </a:solidFill>
                  <a:effectLst/>
                  <a:uLnTx/>
                  <a:uFillTx/>
                  <a:ea typeface="Calibri"/>
                  <a:cs typeface="Calibri"/>
                  <a:sym typeface="Calibri"/>
                </a:endParaRPr>
              </a:p>
            </p:txBody>
          </p:sp>
        </p:grpSp>
      </p:grpSp>
      <p:sp>
        <p:nvSpPr>
          <p:cNvPr id="2199" name="TextBox 2198">
            <a:extLst>
              <a:ext uri="{FF2B5EF4-FFF2-40B4-BE49-F238E27FC236}">
                <a16:creationId xmlns="" xmlns:a16="http://schemas.microsoft.com/office/drawing/2014/main" id="{547BEAD9-E25B-CA3F-4C85-6BB25BDD8A44}"/>
              </a:ext>
            </a:extLst>
          </p:cNvPr>
          <p:cNvSpPr txBox="1"/>
          <p:nvPr/>
        </p:nvSpPr>
        <p:spPr>
          <a:xfrm>
            <a:off x="356941" y="1893572"/>
            <a:ext cx="7274702" cy="3785652"/>
          </a:xfrm>
          <a:prstGeom prst="rect">
            <a:avLst/>
          </a:prstGeom>
          <a:noFill/>
        </p:spPr>
        <p:txBody>
          <a:bodyPr wrap="square">
            <a:spAutoFit/>
          </a:bodyPr>
          <a:lstStyle/>
          <a:p>
            <a:pPr marL="285750" indent="-285750" algn="just">
              <a:buFont typeface="Arial" panose="020B0604020202020204" pitchFamily="34" charset="0"/>
              <a:buChar char="•"/>
            </a:pPr>
            <a:r>
              <a:rPr lang="ru-RU" sz="2000" dirty="0"/>
              <a:t>ОИЕ се корите производње електричне, топлотне и механичке енергије као и производњу горива (метан, пелет и сл.).</a:t>
            </a:r>
          </a:p>
          <a:p>
            <a:pPr marL="285750" indent="-285750" algn="just">
              <a:buFont typeface="Arial" panose="020B0604020202020204" pitchFamily="34" charset="0"/>
              <a:buChar char="•"/>
            </a:pPr>
            <a:endParaRPr lang="ru-RU" sz="2000" dirty="0"/>
          </a:p>
          <a:p>
            <a:pPr marL="285750" indent="-285750" algn="just">
              <a:buFont typeface="Arial" panose="020B0604020202020204" pitchFamily="34" charset="0"/>
              <a:buChar char="•"/>
            </a:pPr>
            <a:r>
              <a:rPr lang="ru-RU" sz="2000" dirty="0">
                <a:solidFill>
                  <a:srgbClr val="FF0000"/>
                </a:solidFill>
              </a:rPr>
              <a:t>Изградња постројења за употребу ОИЕ повезана је са техничким препрекама (неједнак интензитет ветра и број сунчаних дана), економским изазовима (високи трошкови инвестирања) и административниим захтевима (израда пројектне документације и прибављање, дозвола, лиценци, сагласности ). За упознавање са захтевима и процедурама  види: </a:t>
            </a:r>
            <a:r>
              <a:rPr lang="ru-RU" sz="2000" i="1" dirty="0">
                <a:solidFill>
                  <a:srgbClr val="FF0000"/>
                </a:solidFill>
              </a:rPr>
              <a:t>Адресе за преузимање - Водичи за инвеститоре "обновљиви извори енергије" (јавно доступни ресурси других страна)</a:t>
            </a:r>
            <a:endParaRPr lang="sr-Cyrl-RS" sz="2000" b="1" dirty="0">
              <a:solidFill>
                <a:srgbClr val="FF0000"/>
              </a:solidFill>
            </a:endParaRPr>
          </a:p>
        </p:txBody>
      </p:sp>
    </p:spTree>
    <p:extLst>
      <p:ext uri="{BB962C8B-B14F-4D97-AF65-F5344CB8AC3E}">
        <p14:creationId xmlns:p14="http://schemas.microsoft.com/office/powerpoint/2010/main" val="2656541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ECDF3E69-B906-DD68-4ECF-4AADD672C29E}"/>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072C003A-04FF-0205-AD35-6C4AF4DDD192}"/>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grpSp>
        <p:nvGrpSpPr>
          <p:cNvPr id="1109" name="Group 1108">
            <a:extLst>
              <a:ext uri="{FF2B5EF4-FFF2-40B4-BE49-F238E27FC236}">
                <a16:creationId xmlns="" xmlns:a16="http://schemas.microsoft.com/office/drawing/2014/main" id="{FF974AB0-6C19-298C-AA90-0546FD8591F0}"/>
              </a:ext>
            </a:extLst>
          </p:cNvPr>
          <p:cNvGrpSpPr/>
          <p:nvPr/>
        </p:nvGrpSpPr>
        <p:grpSpPr>
          <a:xfrm>
            <a:off x="234462" y="1527859"/>
            <a:ext cx="4460964" cy="3425542"/>
            <a:chOff x="6540458" y="1569850"/>
            <a:chExt cx="5457891" cy="3984215"/>
          </a:xfrm>
        </p:grpSpPr>
        <p:sp>
          <p:nvSpPr>
            <p:cNvPr id="1110" name="Google Shape;91;p13">
              <a:extLst>
                <a:ext uri="{FF2B5EF4-FFF2-40B4-BE49-F238E27FC236}">
                  <a16:creationId xmlns="" xmlns:a16="http://schemas.microsoft.com/office/drawing/2014/main" id="{D8898851-65D9-DE59-BAD9-1722BE70FF53}"/>
                </a:ext>
              </a:extLst>
            </p:cNvPr>
            <p:cNvSpPr/>
            <p:nvPr/>
          </p:nvSpPr>
          <p:spPr>
            <a:xfrm>
              <a:off x="8851654" y="3707404"/>
              <a:ext cx="566019" cy="850491"/>
            </a:xfrm>
            <a:custGeom>
              <a:avLst/>
              <a:gdLst/>
              <a:ahLst/>
              <a:cxnLst/>
              <a:rect l="l" t="t" r="r" b="b"/>
              <a:pathLst>
                <a:path w="674655" h="1013726" extrusionOk="0">
                  <a:moveTo>
                    <a:pt x="662684" y="386271"/>
                  </a:moveTo>
                  <a:cubicBezTo>
                    <a:pt x="613681" y="599484"/>
                    <a:pt x="390355" y="762339"/>
                    <a:pt x="283071" y="840534"/>
                  </a:cubicBezTo>
                  <a:cubicBezTo>
                    <a:pt x="275877" y="845852"/>
                    <a:pt x="268995" y="850961"/>
                    <a:pt x="262844" y="855444"/>
                  </a:cubicBezTo>
                  <a:cubicBezTo>
                    <a:pt x="154204" y="935516"/>
                    <a:pt x="36494" y="1009436"/>
                    <a:pt x="35243" y="1010271"/>
                  </a:cubicBezTo>
                  <a:cubicBezTo>
                    <a:pt x="31594" y="1012564"/>
                    <a:pt x="27361" y="1013753"/>
                    <a:pt x="23044" y="1013711"/>
                  </a:cubicBezTo>
                  <a:cubicBezTo>
                    <a:pt x="10314" y="1013722"/>
                    <a:pt x="-8" y="1003421"/>
                    <a:pt x="-18" y="990690"/>
                  </a:cubicBezTo>
                  <a:cubicBezTo>
                    <a:pt x="-29" y="982767"/>
                    <a:pt x="4038" y="975396"/>
                    <a:pt x="10742" y="971173"/>
                  </a:cubicBezTo>
                  <a:cubicBezTo>
                    <a:pt x="11993" y="970339"/>
                    <a:pt x="128348" y="897356"/>
                    <a:pt x="235423" y="818327"/>
                  </a:cubicBezTo>
                  <a:cubicBezTo>
                    <a:pt x="241679" y="813635"/>
                    <a:pt x="248560" y="808630"/>
                    <a:pt x="256275" y="803313"/>
                  </a:cubicBezTo>
                  <a:cubicBezTo>
                    <a:pt x="359077" y="728350"/>
                    <a:pt x="572915" y="572376"/>
                    <a:pt x="618060" y="375845"/>
                  </a:cubicBezTo>
                  <a:cubicBezTo>
                    <a:pt x="648504" y="243851"/>
                    <a:pt x="610136" y="139486"/>
                    <a:pt x="545078" y="65461"/>
                  </a:cubicBezTo>
                  <a:lnTo>
                    <a:pt x="545078" y="-15"/>
                  </a:lnTo>
                  <a:cubicBezTo>
                    <a:pt x="638808" y="84019"/>
                    <a:pt x="702198" y="214345"/>
                    <a:pt x="662684" y="386271"/>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1" name="Google Shape;92;p13">
              <a:extLst>
                <a:ext uri="{FF2B5EF4-FFF2-40B4-BE49-F238E27FC236}">
                  <a16:creationId xmlns="" xmlns:a16="http://schemas.microsoft.com/office/drawing/2014/main" id="{3562A51A-599F-2422-4902-5E2E197A9B20}"/>
                </a:ext>
              </a:extLst>
            </p:cNvPr>
            <p:cNvSpPr/>
            <p:nvPr/>
          </p:nvSpPr>
          <p:spPr>
            <a:xfrm>
              <a:off x="9201296" y="2290117"/>
              <a:ext cx="2442440" cy="1369807"/>
            </a:xfrm>
            <a:custGeom>
              <a:avLst/>
              <a:gdLst/>
              <a:ahLst/>
              <a:cxnLst/>
              <a:rect l="l" t="t" r="r" b="b"/>
              <a:pathLst>
                <a:path w="2911219" h="1632715" extrusionOk="0">
                  <a:moveTo>
                    <a:pt x="2865795" y="879919"/>
                  </a:moveTo>
                  <a:lnTo>
                    <a:pt x="1418241" y="46355"/>
                  </a:lnTo>
                  <a:cubicBezTo>
                    <a:pt x="1311030" y="-15471"/>
                    <a:pt x="1178994" y="-15471"/>
                    <a:pt x="1071783" y="46355"/>
                  </a:cubicBezTo>
                  <a:lnTo>
                    <a:pt x="84852" y="616244"/>
                  </a:lnTo>
                  <a:lnTo>
                    <a:pt x="-16" y="587051"/>
                  </a:lnTo>
                  <a:lnTo>
                    <a:pt x="-16" y="695899"/>
                  </a:lnTo>
                  <a:lnTo>
                    <a:pt x="-16" y="695899"/>
                  </a:lnTo>
                  <a:cubicBezTo>
                    <a:pt x="-173" y="714895"/>
                    <a:pt x="10014" y="732463"/>
                    <a:pt x="26570" y="741773"/>
                  </a:cubicBezTo>
                  <a:lnTo>
                    <a:pt x="1492996" y="1586284"/>
                  </a:lnTo>
                  <a:cubicBezTo>
                    <a:pt x="1600186" y="1648173"/>
                    <a:pt x="1732264" y="1648173"/>
                    <a:pt x="1839454" y="1586284"/>
                  </a:cubicBezTo>
                  <a:lnTo>
                    <a:pt x="2884771" y="982720"/>
                  </a:lnTo>
                  <a:cubicBezTo>
                    <a:pt x="2899868" y="974003"/>
                    <a:pt x="2909699" y="958396"/>
                    <a:pt x="2911045" y="941015"/>
                  </a:cubicBezTo>
                  <a:lnTo>
                    <a:pt x="2911045" y="941015"/>
                  </a:lnTo>
                  <a:lnTo>
                    <a:pt x="2911045" y="941015"/>
                  </a:lnTo>
                  <a:cubicBezTo>
                    <a:pt x="2911253" y="938242"/>
                    <a:pt x="2911253" y="935448"/>
                    <a:pt x="2911045" y="932674"/>
                  </a:cubicBezTo>
                  <a:lnTo>
                    <a:pt x="2911045" y="828414"/>
                  </a:lnTo>
                  <a:close/>
                </a:path>
              </a:pathLst>
            </a:custGeom>
            <a:solidFill>
              <a:srgbClr val="E4E8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2" name="Google Shape;93;p13">
              <a:extLst>
                <a:ext uri="{FF2B5EF4-FFF2-40B4-BE49-F238E27FC236}">
                  <a16:creationId xmlns="" xmlns:a16="http://schemas.microsoft.com/office/drawing/2014/main" id="{7690FDEF-EA63-AB72-5DF5-06641496DDB2}"/>
                </a:ext>
              </a:extLst>
            </p:cNvPr>
            <p:cNvSpPr/>
            <p:nvPr/>
          </p:nvSpPr>
          <p:spPr>
            <a:xfrm>
              <a:off x="9201326" y="2198971"/>
              <a:ext cx="2442511" cy="1369916"/>
            </a:xfrm>
            <a:custGeom>
              <a:avLst/>
              <a:gdLst/>
              <a:ahLst/>
              <a:cxnLst/>
              <a:rect l="l" t="t" r="r" b="b"/>
              <a:pathLst>
                <a:path w="2911303" h="1632845" extrusionOk="0">
                  <a:moveTo>
                    <a:pt x="26533" y="741982"/>
                  </a:moveTo>
                  <a:lnTo>
                    <a:pt x="1492959" y="1586493"/>
                  </a:lnTo>
                  <a:cubicBezTo>
                    <a:pt x="1600181" y="1648277"/>
                    <a:pt x="1732195" y="1648277"/>
                    <a:pt x="1839417" y="1586493"/>
                  </a:cubicBezTo>
                  <a:lnTo>
                    <a:pt x="2884734" y="983032"/>
                  </a:lnTo>
                  <a:cubicBezTo>
                    <a:pt x="2910185" y="968269"/>
                    <a:pt x="2918849" y="935667"/>
                    <a:pt x="2904085" y="910217"/>
                  </a:cubicBezTo>
                  <a:cubicBezTo>
                    <a:pt x="2899424" y="902189"/>
                    <a:pt x="2892762" y="895516"/>
                    <a:pt x="2884734" y="890866"/>
                  </a:cubicBezTo>
                  <a:lnTo>
                    <a:pt x="1418308" y="46355"/>
                  </a:lnTo>
                  <a:cubicBezTo>
                    <a:pt x="1311097" y="-15471"/>
                    <a:pt x="1179062" y="-15471"/>
                    <a:pt x="1071851" y="46355"/>
                  </a:cubicBezTo>
                  <a:lnTo>
                    <a:pt x="26533" y="649815"/>
                  </a:lnTo>
                  <a:cubicBezTo>
                    <a:pt x="1083" y="664579"/>
                    <a:pt x="-7581" y="697181"/>
                    <a:pt x="7183" y="722631"/>
                  </a:cubicBezTo>
                  <a:cubicBezTo>
                    <a:pt x="11843" y="730659"/>
                    <a:pt x="18505" y="737332"/>
                    <a:pt x="26533" y="741982"/>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3" name="Google Shape;94;p13">
              <a:extLst>
                <a:ext uri="{FF2B5EF4-FFF2-40B4-BE49-F238E27FC236}">
                  <a16:creationId xmlns="" xmlns:a16="http://schemas.microsoft.com/office/drawing/2014/main" id="{A9EA3EDD-B633-77C6-8774-0450C8CED0AD}"/>
                </a:ext>
              </a:extLst>
            </p:cNvPr>
            <p:cNvSpPr/>
            <p:nvPr/>
          </p:nvSpPr>
          <p:spPr>
            <a:xfrm>
              <a:off x="9263003" y="2237568"/>
              <a:ext cx="2321310" cy="1292447"/>
            </a:xfrm>
            <a:custGeom>
              <a:avLst/>
              <a:gdLst/>
              <a:ahLst/>
              <a:cxnLst/>
              <a:rect l="l" t="t" r="r" b="b"/>
              <a:pathLst>
                <a:path w="2766840" h="1540507" extrusionOk="0">
                  <a:moveTo>
                    <a:pt x="1021377" y="40178"/>
                  </a:moveTo>
                  <a:cubicBezTo>
                    <a:pt x="1114326" y="-13412"/>
                    <a:pt x="1228794" y="-13412"/>
                    <a:pt x="1321752" y="40178"/>
                  </a:cubicBezTo>
                  <a:lnTo>
                    <a:pt x="2750853" y="863211"/>
                  </a:lnTo>
                  <a:cubicBezTo>
                    <a:pt x="2766085" y="871958"/>
                    <a:pt x="2771340" y="891393"/>
                    <a:pt x="2762592" y="906625"/>
                  </a:cubicBezTo>
                  <a:cubicBezTo>
                    <a:pt x="2759788" y="911504"/>
                    <a:pt x="2755742" y="915560"/>
                    <a:pt x="2750853" y="918365"/>
                  </a:cubicBezTo>
                  <a:lnTo>
                    <a:pt x="1742757" y="1500347"/>
                  </a:lnTo>
                  <a:cubicBezTo>
                    <a:pt x="1649819" y="1553875"/>
                    <a:pt x="1535424" y="1553875"/>
                    <a:pt x="1442486" y="1500347"/>
                  </a:cubicBezTo>
                  <a:lnTo>
                    <a:pt x="17139" y="679608"/>
                  </a:lnTo>
                  <a:cubicBezTo>
                    <a:pt x="697" y="670079"/>
                    <a:pt x="-4902" y="649028"/>
                    <a:pt x="4628" y="632587"/>
                  </a:cubicBezTo>
                  <a:cubicBezTo>
                    <a:pt x="7641" y="627394"/>
                    <a:pt x="11947" y="623088"/>
                    <a:pt x="17139" y="620075"/>
                  </a:cubicBezTo>
                  <a:close/>
                </a:path>
              </a:pathLst>
            </a:custGeom>
            <a:solidFill>
              <a:schemeClr val="accent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4" name="Google Shape;95;p13">
              <a:extLst>
                <a:ext uri="{FF2B5EF4-FFF2-40B4-BE49-F238E27FC236}">
                  <a16:creationId xmlns="" xmlns:a16="http://schemas.microsoft.com/office/drawing/2014/main" id="{2E5FA699-98E6-6E16-1578-30500ECD344F}"/>
                </a:ext>
              </a:extLst>
            </p:cNvPr>
            <p:cNvSpPr/>
            <p:nvPr/>
          </p:nvSpPr>
          <p:spPr>
            <a:xfrm>
              <a:off x="10309393" y="1998463"/>
              <a:ext cx="717270" cy="680095"/>
            </a:xfrm>
            <a:custGeom>
              <a:avLst/>
              <a:gdLst/>
              <a:ahLst/>
              <a:cxnLst/>
              <a:rect l="l" t="t" r="r" b="b"/>
              <a:pathLst>
                <a:path w="854936" h="810626" extrusionOk="0">
                  <a:moveTo>
                    <a:pt x="854919" y="317146"/>
                  </a:moveTo>
                  <a:lnTo>
                    <a:pt x="-18" y="810611"/>
                  </a:lnTo>
                  <a:lnTo>
                    <a:pt x="427450" y="-15"/>
                  </a:lnTo>
                  <a:close/>
                </a:path>
              </a:pathLst>
            </a:custGeom>
            <a:solidFill>
              <a:srgbClr val="37485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5" name="Google Shape;96;p13">
              <a:extLst>
                <a:ext uri="{FF2B5EF4-FFF2-40B4-BE49-F238E27FC236}">
                  <a16:creationId xmlns="" xmlns:a16="http://schemas.microsoft.com/office/drawing/2014/main" id="{8A1AA1C6-830D-F15B-B723-9C1C193BA977}"/>
                </a:ext>
              </a:extLst>
            </p:cNvPr>
            <p:cNvSpPr/>
            <p:nvPr/>
          </p:nvSpPr>
          <p:spPr>
            <a:xfrm>
              <a:off x="10360739" y="2856039"/>
              <a:ext cx="598571" cy="436310"/>
            </a:xfrm>
            <a:custGeom>
              <a:avLst/>
              <a:gdLst/>
              <a:ahLst/>
              <a:cxnLst/>
              <a:rect l="l" t="t" r="r" b="b"/>
              <a:pathLst>
                <a:path w="713455" h="520051" extrusionOk="0">
                  <a:moveTo>
                    <a:pt x="713455" y="0"/>
                  </a:moveTo>
                  <a:lnTo>
                    <a:pt x="713455" y="108118"/>
                  </a:lnTo>
                  <a:lnTo>
                    <a:pt x="0" y="520052"/>
                  </a:lnTo>
                  <a:lnTo>
                    <a:pt x="0" y="411934"/>
                  </a:lnTo>
                  <a:lnTo>
                    <a:pt x="713455" y="0"/>
                  </a:lnTo>
                  <a:close/>
                </a:path>
              </a:pathLst>
            </a:custGeom>
            <a:solidFill>
              <a:srgbClr val="525B6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6" name="Google Shape;97;p13">
              <a:extLst>
                <a:ext uri="{FF2B5EF4-FFF2-40B4-BE49-F238E27FC236}">
                  <a16:creationId xmlns="" xmlns:a16="http://schemas.microsoft.com/office/drawing/2014/main" id="{D6D32359-CB82-194C-E015-C6E22116D200}"/>
                </a:ext>
              </a:extLst>
            </p:cNvPr>
            <p:cNvSpPr/>
            <p:nvPr/>
          </p:nvSpPr>
          <p:spPr>
            <a:xfrm>
              <a:off x="9634109" y="2732266"/>
              <a:ext cx="1325202" cy="469375"/>
            </a:xfrm>
            <a:custGeom>
              <a:avLst/>
              <a:gdLst/>
              <a:ahLst/>
              <a:cxnLst/>
              <a:rect l="l" t="t" r="r" b="b"/>
              <a:pathLst>
                <a:path w="1579548" h="559462" extrusionOk="0">
                  <a:moveTo>
                    <a:pt x="1579548" y="147529"/>
                  </a:moveTo>
                  <a:lnTo>
                    <a:pt x="866093" y="559462"/>
                  </a:lnTo>
                  <a:lnTo>
                    <a:pt x="0" y="59429"/>
                  </a:lnTo>
                  <a:lnTo>
                    <a:pt x="103010" y="0"/>
                  </a:lnTo>
                  <a:lnTo>
                    <a:pt x="103010" y="59429"/>
                  </a:lnTo>
                  <a:lnTo>
                    <a:pt x="866093" y="500034"/>
                  </a:lnTo>
                  <a:lnTo>
                    <a:pt x="1476643" y="147529"/>
                  </a:lnTo>
                  <a:lnTo>
                    <a:pt x="1476643" y="88100"/>
                  </a:lnTo>
                  <a:lnTo>
                    <a:pt x="1579548" y="147529"/>
                  </a:lnTo>
                  <a:close/>
                </a:path>
              </a:pathLst>
            </a:custGeom>
            <a:solidFill>
              <a:srgbClr val="6F809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7" name="Google Shape;98;p13">
              <a:extLst>
                <a:ext uri="{FF2B5EF4-FFF2-40B4-BE49-F238E27FC236}">
                  <a16:creationId xmlns="" xmlns:a16="http://schemas.microsoft.com/office/drawing/2014/main" id="{14A04B9E-3FE3-3739-39B8-A14317E2A940}"/>
                </a:ext>
              </a:extLst>
            </p:cNvPr>
            <p:cNvSpPr/>
            <p:nvPr/>
          </p:nvSpPr>
          <p:spPr>
            <a:xfrm>
              <a:off x="10360739" y="2353599"/>
              <a:ext cx="512236" cy="798094"/>
            </a:xfrm>
            <a:custGeom>
              <a:avLst/>
              <a:gdLst/>
              <a:ahLst/>
              <a:cxnLst/>
              <a:rect l="l" t="t" r="r" b="b"/>
              <a:pathLst>
                <a:path w="610550" h="951273" extrusionOk="0">
                  <a:moveTo>
                    <a:pt x="610532" y="598858"/>
                  </a:moveTo>
                  <a:lnTo>
                    <a:pt x="-18" y="951259"/>
                  </a:lnTo>
                  <a:lnTo>
                    <a:pt x="-18" y="352073"/>
                  </a:lnTo>
                  <a:lnTo>
                    <a:pt x="610532" y="-15"/>
                  </a:lnTo>
                  <a:close/>
                  <a:moveTo>
                    <a:pt x="326735" y="688105"/>
                  </a:moveTo>
                  <a:lnTo>
                    <a:pt x="449450" y="364897"/>
                  </a:lnTo>
                  <a:lnTo>
                    <a:pt x="429953" y="353637"/>
                  </a:lnTo>
                  <a:lnTo>
                    <a:pt x="373235" y="386479"/>
                  </a:lnTo>
                  <a:lnTo>
                    <a:pt x="394087" y="224250"/>
                  </a:lnTo>
                  <a:lnTo>
                    <a:pt x="374591" y="212990"/>
                  </a:lnTo>
                  <a:lnTo>
                    <a:pt x="254482" y="282323"/>
                  </a:lnTo>
                  <a:lnTo>
                    <a:pt x="286907" y="488759"/>
                  </a:lnTo>
                  <a:lnTo>
                    <a:pt x="306613" y="500436"/>
                  </a:lnTo>
                  <a:lnTo>
                    <a:pt x="334346" y="484484"/>
                  </a:lnTo>
                  <a:cubicBezTo>
                    <a:pt x="334346" y="487716"/>
                    <a:pt x="337161" y="463632"/>
                    <a:pt x="307551" y="677679"/>
                  </a:cubicBezTo>
                  <a:close/>
                </a:path>
              </a:pathLst>
            </a:custGeom>
            <a:solidFill>
              <a:srgbClr val="9B897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8" name="Google Shape;99;p13">
              <a:extLst>
                <a:ext uri="{FF2B5EF4-FFF2-40B4-BE49-F238E27FC236}">
                  <a16:creationId xmlns="" xmlns:a16="http://schemas.microsoft.com/office/drawing/2014/main" id="{0D1063BD-0FEA-4DBF-A95F-9A8A2756377B}"/>
                </a:ext>
              </a:extLst>
            </p:cNvPr>
            <p:cNvSpPr/>
            <p:nvPr/>
          </p:nvSpPr>
          <p:spPr>
            <a:xfrm>
              <a:off x="10590790" y="2542102"/>
              <a:ext cx="147040" cy="388813"/>
            </a:xfrm>
            <a:custGeom>
              <a:avLst/>
              <a:gdLst/>
              <a:ahLst/>
              <a:cxnLst/>
              <a:rect l="l" t="t" r="r" b="b"/>
              <a:pathLst>
                <a:path w="175262" h="463438" extrusionOk="0">
                  <a:moveTo>
                    <a:pt x="175244" y="140216"/>
                  </a:moveTo>
                  <a:lnTo>
                    <a:pt x="52529" y="463424"/>
                  </a:lnTo>
                  <a:lnTo>
                    <a:pt x="82661" y="245832"/>
                  </a:lnTo>
                  <a:lnTo>
                    <a:pt x="32407" y="275755"/>
                  </a:lnTo>
                  <a:lnTo>
                    <a:pt x="-18" y="69423"/>
                  </a:lnTo>
                  <a:lnTo>
                    <a:pt x="120298" y="-15"/>
                  </a:lnTo>
                  <a:cubicBezTo>
                    <a:pt x="114564" y="43879"/>
                    <a:pt x="101115" y="148661"/>
                    <a:pt x="96214" y="186507"/>
                  </a:cubicBezTo>
                  <a:close/>
                </a:path>
              </a:pathLst>
            </a:custGeom>
            <a:gradFill>
              <a:gsLst>
                <a:gs pos="0">
                  <a:srgbClr val="CA8D2D"/>
                </a:gs>
                <a:gs pos="50000">
                  <a:srgbClr val="C56A24"/>
                </a:gs>
                <a:gs pos="100000">
                  <a:srgbClr val="C1471B"/>
                </a:gs>
              </a:gsLst>
              <a:lin ang="1673354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19" name="Google Shape;100;p13">
              <a:extLst>
                <a:ext uri="{FF2B5EF4-FFF2-40B4-BE49-F238E27FC236}">
                  <a16:creationId xmlns="" xmlns:a16="http://schemas.microsoft.com/office/drawing/2014/main" id="{865B9749-711F-756B-4A83-C9C3E5A12276}"/>
                </a:ext>
              </a:extLst>
            </p:cNvPr>
            <p:cNvSpPr/>
            <p:nvPr/>
          </p:nvSpPr>
          <p:spPr>
            <a:xfrm>
              <a:off x="10671178" y="2650305"/>
              <a:ext cx="66653" cy="47847"/>
            </a:xfrm>
            <a:custGeom>
              <a:avLst/>
              <a:gdLst/>
              <a:ahLst/>
              <a:cxnLst/>
              <a:rect l="l" t="t" r="r" b="b"/>
              <a:pathLst>
                <a:path w="79446" h="57030" extrusionOk="0">
                  <a:moveTo>
                    <a:pt x="79447" y="11260"/>
                  </a:moveTo>
                  <a:lnTo>
                    <a:pt x="0" y="57031"/>
                  </a:lnTo>
                  <a:lnTo>
                    <a:pt x="3232" y="32738"/>
                  </a:lnTo>
                  <a:lnTo>
                    <a:pt x="59950" y="0"/>
                  </a:lnTo>
                  <a:lnTo>
                    <a:pt x="79447" y="11260"/>
                  </a:lnTo>
                  <a:close/>
                </a:path>
              </a:pathLst>
            </a:custGeom>
            <a:solidFill>
              <a:srgbClr val="975D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0" name="Google Shape;101;p13">
              <a:extLst>
                <a:ext uri="{FF2B5EF4-FFF2-40B4-BE49-F238E27FC236}">
                  <a16:creationId xmlns="" xmlns:a16="http://schemas.microsoft.com/office/drawing/2014/main" id="{C4B13631-DA83-770B-E7B2-8455BD9CC0BB}"/>
                </a:ext>
              </a:extLst>
            </p:cNvPr>
            <p:cNvSpPr/>
            <p:nvPr/>
          </p:nvSpPr>
          <p:spPr>
            <a:xfrm>
              <a:off x="10574083" y="2532217"/>
              <a:ext cx="117300" cy="67703"/>
            </a:xfrm>
            <a:custGeom>
              <a:avLst/>
              <a:gdLst/>
              <a:ahLst/>
              <a:cxnLst/>
              <a:rect l="l" t="t" r="r" b="b"/>
              <a:pathLst>
                <a:path w="139813" h="80697" extrusionOk="0">
                  <a:moveTo>
                    <a:pt x="139814" y="11260"/>
                  </a:moveTo>
                  <a:lnTo>
                    <a:pt x="19497" y="80698"/>
                  </a:lnTo>
                  <a:lnTo>
                    <a:pt x="0" y="69438"/>
                  </a:lnTo>
                  <a:lnTo>
                    <a:pt x="120317" y="0"/>
                  </a:lnTo>
                  <a:lnTo>
                    <a:pt x="139814" y="11260"/>
                  </a:lnTo>
                  <a:close/>
                </a:path>
              </a:pathLst>
            </a:custGeom>
            <a:solidFill>
              <a:srgbClr val="975D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1" name="Google Shape;102;p13">
              <a:extLst>
                <a:ext uri="{FF2B5EF4-FFF2-40B4-BE49-F238E27FC236}">
                  <a16:creationId xmlns="" xmlns:a16="http://schemas.microsoft.com/office/drawing/2014/main" id="{B67A53E7-BD5A-7DB1-32C8-F7C25055938C}"/>
                </a:ext>
              </a:extLst>
            </p:cNvPr>
            <p:cNvSpPr/>
            <p:nvPr/>
          </p:nvSpPr>
          <p:spPr>
            <a:xfrm>
              <a:off x="9566842" y="1569850"/>
              <a:ext cx="1101273" cy="1108707"/>
            </a:xfrm>
            <a:custGeom>
              <a:avLst/>
              <a:gdLst/>
              <a:ahLst/>
              <a:cxnLst/>
              <a:rect l="l" t="t" r="r" b="b"/>
              <a:pathLst>
                <a:path w="1312641" h="1321502" extrusionOk="0">
                  <a:moveTo>
                    <a:pt x="1312623" y="510862"/>
                  </a:moveTo>
                  <a:lnTo>
                    <a:pt x="885155" y="1321488"/>
                  </a:lnTo>
                  <a:lnTo>
                    <a:pt x="-18" y="810611"/>
                  </a:lnTo>
                  <a:lnTo>
                    <a:pt x="427451" y="-15"/>
                  </a:lnTo>
                  <a:close/>
                </a:path>
              </a:pathLst>
            </a:custGeom>
            <a:solidFill>
              <a:srgbClr val="525B6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2" name="Google Shape;103;p13">
              <a:extLst>
                <a:ext uri="{FF2B5EF4-FFF2-40B4-BE49-F238E27FC236}">
                  <a16:creationId xmlns="" xmlns:a16="http://schemas.microsoft.com/office/drawing/2014/main" id="{A33C92E3-3984-3B12-8A04-8CDE63B020E9}"/>
                </a:ext>
              </a:extLst>
            </p:cNvPr>
            <p:cNvSpPr/>
            <p:nvPr/>
          </p:nvSpPr>
          <p:spPr>
            <a:xfrm>
              <a:off x="10618519" y="2748623"/>
              <a:ext cx="41637" cy="182292"/>
            </a:xfrm>
            <a:custGeom>
              <a:avLst/>
              <a:gdLst/>
              <a:ahLst/>
              <a:cxnLst/>
              <a:rect l="l" t="t" r="r" b="b"/>
              <a:pathLst>
                <a:path w="49628" h="217279" extrusionOk="0">
                  <a:moveTo>
                    <a:pt x="49610" y="-15"/>
                  </a:moveTo>
                  <a:lnTo>
                    <a:pt x="19479" y="217264"/>
                  </a:lnTo>
                  <a:lnTo>
                    <a:pt x="-18" y="206838"/>
                  </a:lnTo>
                  <a:cubicBezTo>
                    <a:pt x="28967" y="-2517"/>
                    <a:pt x="26777" y="15207"/>
                    <a:pt x="26777" y="13643"/>
                  </a:cubicBezTo>
                  <a:close/>
                </a:path>
              </a:pathLst>
            </a:custGeom>
            <a:solidFill>
              <a:srgbClr val="975D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3" name="Google Shape;104;p13">
              <a:extLst>
                <a:ext uri="{FF2B5EF4-FFF2-40B4-BE49-F238E27FC236}">
                  <a16:creationId xmlns="" xmlns:a16="http://schemas.microsoft.com/office/drawing/2014/main" id="{AE873C93-906F-C7C0-461F-C64F3DA3BD5F}"/>
                </a:ext>
              </a:extLst>
            </p:cNvPr>
            <p:cNvSpPr/>
            <p:nvPr/>
          </p:nvSpPr>
          <p:spPr>
            <a:xfrm>
              <a:off x="10574083" y="2590474"/>
              <a:ext cx="43648" cy="182641"/>
            </a:xfrm>
            <a:custGeom>
              <a:avLst/>
              <a:gdLst/>
              <a:ahLst/>
              <a:cxnLst/>
              <a:rect l="l" t="t" r="r" b="b"/>
              <a:pathLst>
                <a:path w="52025" h="217696" extrusionOk="0">
                  <a:moveTo>
                    <a:pt x="19497" y="11260"/>
                  </a:moveTo>
                  <a:lnTo>
                    <a:pt x="52026" y="217696"/>
                  </a:lnTo>
                  <a:lnTo>
                    <a:pt x="32529" y="206436"/>
                  </a:lnTo>
                  <a:lnTo>
                    <a:pt x="0" y="0"/>
                  </a:lnTo>
                  <a:lnTo>
                    <a:pt x="19497" y="11260"/>
                  </a:lnTo>
                  <a:close/>
                </a:path>
              </a:pathLst>
            </a:custGeom>
            <a:solidFill>
              <a:srgbClr val="975D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4" name="Google Shape;105;p13">
              <a:extLst>
                <a:ext uri="{FF2B5EF4-FFF2-40B4-BE49-F238E27FC236}">
                  <a16:creationId xmlns="" xmlns:a16="http://schemas.microsoft.com/office/drawing/2014/main" id="{246CA307-3087-634E-A193-3CE40E10B166}"/>
                </a:ext>
              </a:extLst>
            </p:cNvPr>
            <p:cNvSpPr/>
            <p:nvPr/>
          </p:nvSpPr>
          <p:spPr>
            <a:xfrm>
              <a:off x="9634109" y="2782125"/>
              <a:ext cx="726631" cy="510224"/>
            </a:xfrm>
            <a:custGeom>
              <a:avLst/>
              <a:gdLst/>
              <a:ahLst/>
              <a:cxnLst/>
              <a:rect l="l" t="t" r="r" b="b"/>
              <a:pathLst>
                <a:path w="866093" h="608152" extrusionOk="0">
                  <a:moveTo>
                    <a:pt x="866093" y="500034"/>
                  </a:moveTo>
                  <a:lnTo>
                    <a:pt x="866093" y="608152"/>
                  </a:lnTo>
                  <a:lnTo>
                    <a:pt x="0" y="108118"/>
                  </a:lnTo>
                  <a:lnTo>
                    <a:pt x="0" y="0"/>
                  </a:lnTo>
                  <a:lnTo>
                    <a:pt x="866093" y="500034"/>
                  </a:lnTo>
                  <a:close/>
                </a:path>
              </a:pathLst>
            </a:custGeom>
            <a:solidFill>
              <a:srgbClr val="97ADC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5" name="Google Shape;106;p13">
              <a:extLst>
                <a:ext uri="{FF2B5EF4-FFF2-40B4-BE49-F238E27FC236}">
                  <a16:creationId xmlns="" xmlns:a16="http://schemas.microsoft.com/office/drawing/2014/main" id="{8FBF101D-7D76-61B7-6AFB-48E371B4EACC}"/>
                </a:ext>
              </a:extLst>
            </p:cNvPr>
            <p:cNvSpPr/>
            <p:nvPr/>
          </p:nvSpPr>
          <p:spPr>
            <a:xfrm>
              <a:off x="9720531" y="2338554"/>
              <a:ext cx="640208" cy="813140"/>
            </a:xfrm>
            <a:custGeom>
              <a:avLst/>
              <a:gdLst/>
              <a:ahLst/>
              <a:cxnLst/>
              <a:rect l="l" t="t" r="r" b="b"/>
              <a:pathLst>
                <a:path w="763083" h="969206" extrusionOk="0">
                  <a:moveTo>
                    <a:pt x="763066" y="370006"/>
                  </a:moveTo>
                  <a:lnTo>
                    <a:pt x="763066" y="969192"/>
                  </a:lnTo>
                  <a:lnTo>
                    <a:pt x="-18" y="528795"/>
                  </a:lnTo>
                  <a:lnTo>
                    <a:pt x="-18" y="-15"/>
                  </a:lnTo>
                  <a:lnTo>
                    <a:pt x="702073" y="405246"/>
                  </a:lnTo>
                  <a:close/>
                  <a:moveTo>
                    <a:pt x="617101" y="733041"/>
                  </a:moveTo>
                  <a:lnTo>
                    <a:pt x="617101" y="366461"/>
                  </a:lnTo>
                  <a:lnTo>
                    <a:pt x="147094" y="95384"/>
                  </a:lnTo>
                  <a:lnTo>
                    <a:pt x="116545" y="113004"/>
                  </a:lnTo>
                  <a:lnTo>
                    <a:pt x="116545" y="479584"/>
                  </a:lnTo>
                  <a:lnTo>
                    <a:pt x="586552" y="750662"/>
                  </a:lnTo>
                  <a:close/>
                </a:path>
              </a:pathLst>
            </a:custGeom>
            <a:solidFill>
              <a:srgbClr val="CFB7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6" name="Google Shape;107;p13">
              <a:extLst>
                <a:ext uri="{FF2B5EF4-FFF2-40B4-BE49-F238E27FC236}">
                  <a16:creationId xmlns="" xmlns:a16="http://schemas.microsoft.com/office/drawing/2014/main" id="{EAEB3823-1132-984D-31B6-28812B4279DE}"/>
                </a:ext>
              </a:extLst>
            </p:cNvPr>
            <p:cNvSpPr/>
            <p:nvPr/>
          </p:nvSpPr>
          <p:spPr>
            <a:xfrm>
              <a:off x="10212211" y="2646106"/>
              <a:ext cx="25629" cy="322334"/>
            </a:xfrm>
            <a:custGeom>
              <a:avLst/>
              <a:gdLst/>
              <a:ahLst/>
              <a:cxnLst/>
              <a:rect l="l" t="t" r="r" b="b"/>
              <a:pathLst>
                <a:path w="30548" h="384200" extrusionOk="0">
                  <a:moveTo>
                    <a:pt x="30548" y="0"/>
                  </a:moveTo>
                  <a:lnTo>
                    <a:pt x="30548" y="366580"/>
                  </a:lnTo>
                  <a:lnTo>
                    <a:pt x="0" y="384200"/>
                  </a:lnTo>
                  <a:lnTo>
                    <a:pt x="0" y="17620"/>
                  </a:lnTo>
                  <a:lnTo>
                    <a:pt x="30548" y="0"/>
                  </a:lnTo>
                  <a:close/>
                </a:path>
              </a:pathLst>
            </a:custGeom>
            <a:solidFill>
              <a:srgbClr val="74AA5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7" name="Google Shape;108;p13">
              <a:extLst>
                <a:ext uri="{FF2B5EF4-FFF2-40B4-BE49-F238E27FC236}">
                  <a16:creationId xmlns="" xmlns:a16="http://schemas.microsoft.com/office/drawing/2014/main" id="{79F8C592-1DC3-56F5-8891-ADA0329752AE}"/>
                </a:ext>
              </a:extLst>
            </p:cNvPr>
            <p:cNvSpPr/>
            <p:nvPr/>
          </p:nvSpPr>
          <p:spPr>
            <a:xfrm>
              <a:off x="9817887" y="2433112"/>
              <a:ext cx="394323" cy="535241"/>
            </a:xfrm>
            <a:custGeom>
              <a:avLst/>
              <a:gdLst/>
              <a:ahLst/>
              <a:cxnLst/>
              <a:rect l="l" t="t" r="r" b="b"/>
              <a:pathLst>
                <a:path w="470006" h="637970" extrusionOk="0">
                  <a:moveTo>
                    <a:pt x="469989" y="271376"/>
                  </a:moveTo>
                  <a:lnTo>
                    <a:pt x="469989" y="637956"/>
                  </a:lnTo>
                  <a:lnTo>
                    <a:pt x="-18" y="366878"/>
                  </a:lnTo>
                  <a:lnTo>
                    <a:pt x="-18" y="-15"/>
                  </a:lnTo>
                  <a:close/>
                  <a:moveTo>
                    <a:pt x="433393" y="574565"/>
                  </a:moveTo>
                  <a:lnTo>
                    <a:pt x="433393" y="293062"/>
                  </a:lnTo>
                  <a:lnTo>
                    <a:pt x="36578" y="63688"/>
                  </a:lnTo>
                  <a:lnTo>
                    <a:pt x="36578" y="345192"/>
                  </a:lnTo>
                  <a:close/>
                </a:path>
              </a:pathLst>
            </a:custGeom>
            <a:solidFill>
              <a:srgbClr val="CDD27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8" name="Google Shape;109;p13">
              <a:extLst>
                <a:ext uri="{FF2B5EF4-FFF2-40B4-BE49-F238E27FC236}">
                  <a16:creationId xmlns="" xmlns:a16="http://schemas.microsoft.com/office/drawing/2014/main" id="{4AAB32DC-4CE1-4B2B-1B0C-2CF46F65174E}"/>
                </a:ext>
              </a:extLst>
            </p:cNvPr>
            <p:cNvSpPr/>
            <p:nvPr/>
          </p:nvSpPr>
          <p:spPr>
            <a:xfrm>
              <a:off x="9848590" y="2693166"/>
              <a:ext cx="332918" cy="222004"/>
            </a:xfrm>
            <a:custGeom>
              <a:avLst/>
              <a:gdLst/>
              <a:ahLst/>
              <a:cxnLst/>
              <a:rect l="l" t="t" r="r" b="b"/>
              <a:pathLst>
                <a:path w="396815" h="264613" extrusionOk="0">
                  <a:moveTo>
                    <a:pt x="396798" y="194118"/>
                  </a:moveTo>
                  <a:lnTo>
                    <a:pt x="396798" y="264599"/>
                  </a:lnTo>
                  <a:lnTo>
                    <a:pt x="-18" y="35225"/>
                  </a:lnTo>
                  <a:lnTo>
                    <a:pt x="61079" y="-15"/>
                  </a:lnTo>
                  <a:lnTo>
                    <a:pt x="213612" y="88085"/>
                  </a:lnTo>
                  <a:lnTo>
                    <a:pt x="213612" y="123325"/>
                  </a:lnTo>
                  <a:lnTo>
                    <a:pt x="244160" y="141050"/>
                  </a:lnTo>
                  <a:lnTo>
                    <a:pt x="274709" y="123325"/>
                  </a:lnTo>
                  <a:close/>
                </a:path>
              </a:pathLst>
            </a:custGeom>
            <a:solidFill>
              <a:srgbClr val="8CB85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29" name="Google Shape;110;p13">
              <a:extLst>
                <a:ext uri="{FF2B5EF4-FFF2-40B4-BE49-F238E27FC236}">
                  <a16:creationId xmlns="" xmlns:a16="http://schemas.microsoft.com/office/drawing/2014/main" id="{DD89AC62-DC81-D2FE-4CC6-0BF11BE11B85}"/>
                </a:ext>
              </a:extLst>
            </p:cNvPr>
            <p:cNvSpPr/>
            <p:nvPr/>
          </p:nvSpPr>
          <p:spPr>
            <a:xfrm>
              <a:off x="10079079" y="2619427"/>
              <a:ext cx="102430" cy="236611"/>
            </a:xfrm>
            <a:custGeom>
              <a:avLst/>
              <a:gdLst/>
              <a:ahLst/>
              <a:cxnLst/>
              <a:rect l="l" t="t" r="r" b="b"/>
              <a:pathLst>
                <a:path w="122089" h="282024" extrusionOk="0">
                  <a:moveTo>
                    <a:pt x="122071" y="70465"/>
                  </a:moveTo>
                  <a:lnTo>
                    <a:pt x="122071" y="282010"/>
                  </a:lnTo>
                  <a:lnTo>
                    <a:pt x="-18" y="211426"/>
                  </a:lnTo>
                  <a:lnTo>
                    <a:pt x="-18" y="-15"/>
                  </a:lnTo>
                  <a:close/>
                </a:path>
              </a:pathLst>
            </a:custGeom>
            <a:solidFill>
              <a:srgbClr val="525B6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0" name="Google Shape;111;p13">
              <a:extLst>
                <a:ext uri="{FF2B5EF4-FFF2-40B4-BE49-F238E27FC236}">
                  <a16:creationId xmlns="" xmlns:a16="http://schemas.microsoft.com/office/drawing/2014/main" id="{E8CE71A9-AFA7-6B7E-E6BB-A01EB448F439}"/>
                </a:ext>
              </a:extLst>
            </p:cNvPr>
            <p:cNvSpPr/>
            <p:nvPr/>
          </p:nvSpPr>
          <p:spPr>
            <a:xfrm>
              <a:off x="10053449" y="2604644"/>
              <a:ext cx="25629" cy="207046"/>
            </a:xfrm>
            <a:custGeom>
              <a:avLst/>
              <a:gdLst/>
              <a:ahLst/>
              <a:cxnLst/>
              <a:rect l="l" t="t" r="r" b="b"/>
              <a:pathLst>
                <a:path w="30548" h="246784" extrusionOk="0">
                  <a:moveTo>
                    <a:pt x="30531" y="17605"/>
                  </a:moveTo>
                  <a:lnTo>
                    <a:pt x="30531" y="229046"/>
                  </a:lnTo>
                  <a:lnTo>
                    <a:pt x="-18" y="246770"/>
                  </a:lnTo>
                  <a:lnTo>
                    <a:pt x="-18" y="-15"/>
                  </a:lnTo>
                  <a:close/>
                </a:path>
              </a:pathLst>
            </a:custGeom>
            <a:solidFill>
              <a:srgbClr val="61904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1" name="Google Shape;112;p13">
              <a:extLst>
                <a:ext uri="{FF2B5EF4-FFF2-40B4-BE49-F238E27FC236}">
                  <a16:creationId xmlns="" xmlns:a16="http://schemas.microsoft.com/office/drawing/2014/main" id="{E9E40540-1D64-C565-5A3B-9FC6B2B96FA8}"/>
                </a:ext>
              </a:extLst>
            </p:cNvPr>
            <p:cNvSpPr/>
            <p:nvPr/>
          </p:nvSpPr>
          <p:spPr>
            <a:xfrm>
              <a:off x="10027820" y="2589774"/>
              <a:ext cx="25629" cy="221916"/>
            </a:xfrm>
            <a:custGeom>
              <a:avLst/>
              <a:gdLst/>
              <a:ahLst/>
              <a:cxnLst/>
              <a:rect l="l" t="t" r="r" b="b"/>
              <a:pathLst>
                <a:path w="30548" h="264509" extrusionOk="0">
                  <a:moveTo>
                    <a:pt x="30530" y="17710"/>
                  </a:moveTo>
                  <a:lnTo>
                    <a:pt x="30530" y="264494"/>
                  </a:lnTo>
                  <a:lnTo>
                    <a:pt x="-18" y="246770"/>
                  </a:lnTo>
                  <a:lnTo>
                    <a:pt x="-18" y="-15"/>
                  </a:lnTo>
                  <a:close/>
                </a:path>
              </a:pathLst>
            </a:custGeom>
            <a:solidFill>
              <a:srgbClr val="CDD27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2" name="Google Shape;113;p13">
              <a:extLst>
                <a:ext uri="{FF2B5EF4-FFF2-40B4-BE49-F238E27FC236}">
                  <a16:creationId xmlns="" xmlns:a16="http://schemas.microsoft.com/office/drawing/2014/main" id="{343CFEF9-2A29-C233-F539-5EF9BF446B62}"/>
                </a:ext>
              </a:extLst>
            </p:cNvPr>
            <p:cNvSpPr/>
            <p:nvPr/>
          </p:nvSpPr>
          <p:spPr>
            <a:xfrm>
              <a:off x="9899849" y="2515948"/>
              <a:ext cx="127971" cy="251219"/>
            </a:xfrm>
            <a:custGeom>
              <a:avLst/>
              <a:gdLst/>
              <a:ahLst/>
              <a:cxnLst/>
              <a:rect l="l" t="t" r="r" b="b"/>
              <a:pathLst>
                <a:path w="152533" h="299436" extrusionOk="0">
                  <a:moveTo>
                    <a:pt x="152515" y="87981"/>
                  </a:moveTo>
                  <a:lnTo>
                    <a:pt x="152515" y="299422"/>
                  </a:lnTo>
                  <a:lnTo>
                    <a:pt x="-18" y="211322"/>
                  </a:lnTo>
                  <a:lnTo>
                    <a:pt x="-18" y="-15"/>
                  </a:lnTo>
                  <a:close/>
                </a:path>
              </a:pathLst>
            </a:custGeom>
            <a:solidFill>
              <a:srgbClr val="525B6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3" name="Google Shape;114;p13">
              <a:extLst>
                <a:ext uri="{FF2B5EF4-FFF2-40B4-BE49-F238E27FC236}">
                  <a16:creationId xmlns="" xmlns:a16="http://schemas.microsoft.com/office/drawing/2014/main" id="{80AD7782-E266-E6EA-89BF-1CF90F989A6F}"/>
                </a:ext>
              </a:extLst>
            </p:cNvPr>
            <p:cNvSpPr/>
            <p:nvPr/>
          </p:nvSpPr>
          <p:spPr>
            <a:xfrm>
              <a:off x="9848240" y="2486732"/>
              <a:ext cx="51608" cy="236174"/>
            </a:xfrm>
            <a:custGeom>
              <a:avLst/>
              <a:gdLst/>
              <a:ahLst/>
              <a:cxnLst/>
              <a:rect l="l" t="t" r="r" b="b"/>
              <a:pathLst>
                <a:path w="61513" h="281503" extrusionOk="0">
                  <a:moveTo>
                    <a:pt x="61496" y="34808"/>
                  </a:moveTo>
                  <a:lnTo>
                    <a:pt x="61496" y="246249"/>
                  </a:lnTo>
                  <a:lnTo>
                    <a:pt x="-18" y="281489"/>
                  </a:lnTo>
                  <a:lnTo>
                    <a:pt x="-18" y="-15"/>
                  </a:lnTo>
                  <a:close/>
                </a:path>
              </a:pathLst>
            </a:custGeom>
            <a:solidFill>
              <a:srgbClr val="61904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4" name="Google Shape;115;p13">
              <a:extLst>
                <a:ext uri="{FF2B5EF4-FFF2-40B4-BE49-F238E27FC236}">
                  <a16:creationId xmlns="" xmlns:a16="http://schemas.microsoft.com/office/drawing/2014/main" id="{FABAD558-D12E-BB1F-A151-13F813B81E08}"/>
                </a:ext>
              </a:extLst>
            </p:cNvPr>
            <p:cNvSpPr/>
            <p:nvPr/>
          </p:nvSpPr>
          <p:spPr>
            <a:xfrm>
              <a:off x="9817800" y="2418416"/>
              <a:ext cx="420040" cy="242472"/>
            </a:xfrm>
            <a:custGeom>
              <a:avLst/>
              <a:gdLst/>
              <a:ahLst/>
              <a:cxnLst/>
              <a:rect l="l" t="t" r="r" b="b"/>
              <a:pathLst>
                <a:path w="500659" h="289010" extrusionOk="0">
                  <a:moveTo>
                    <a:pt x="30548" y="0"/>
                  </a:moveTo>
                  <a:lnTo>
                    <a:pt x="500659" y="271390"/>
                  </a:lnTo>
                  <a:lnTo>
                    <a:pt x="470111" y="289010"/>
                  </a:lnTo>
                  <a:lnTo>
                    <a:pt x="0" y="17620"/>
                  </a:lnTo>
                  <a:lnTo>
                    <a:pt x="30548" y="0"/>
                  </a:lnTo>
                  <a:close/>
                </a:path>
              </a:pathLst>
            </a:custGeom>
            <a:solidFill>
              <a:srgbClr val="8CB85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5" name="Google Shape;116;p13">
              <a:extLst>
                <a:ext uri="{FF2B5EF4-FFF2-40B4-BE49-F238E27FC236}">
                  <a16:creationId xmlns="" xmlns:a16="http://schemas.microsoft.com/office/drawing/2014/main" id="{A1E10389-AFB9-5E74-44A4-33DA6F3378F9}"/>
                </a:ext>
              </a:extLst>
            </p:cNvPr>
            <p:cNvSpPr/>
            <p:nvPr/>
          </p:nvSpPr>
          <p:spPr>
            <a:xfrm>
              <a:off x="9874832" y="1647088"/>
              <a:ext cx="228476" cy="274137"/>
            </a:xfrm>
            <a:custGeom>
              <a:avLst/>
              <a:gdLst/>
              <a:ahLst/>
              <a:cxnLst/>
              <a:rect l="l" t="t" r="r" b="b"/>
              <a:pathLst>
                <a:path w="272328" h="326752" extrusionOk="0">
                  <a:moveTo>
                    <a:pt x="116355" y="9488"/>
                  </a:moveTo>
                  <a:lnTo>
                    <a:pt x="272329" y="99465"/>
                  </a:lnTo>
                  <a:lnTo>
                    <a:pt x="271390" y="220407"/>
                  </a:lnTo>
                  <a:lnTo>
                    <a:pt x="215298" y="326753"/>
                  </a:lnTo>
                  <a:lnTo>
                    <a:pt x="156078" y="317265"/>
                  </a:lnTo>
                  <a:lnTo>
                    <a:pt x="0" y="227184"/>
                  </a:lnTo>
                  <a:lnTo>
                    <a:pt x="1043" y="106346"/>
                  </a:lnTo>
                  <a:lnTo>
                    <a:pt x="57031" y="0"/>
                  </a:lnTo>
                  <a:lnTo>
                    <a:pt x="116355" y="9488"/>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6" name="Google Shape;117;p13">
              <a:extLst>
                <a:ext uri="{FF2B5EF4-FFF2-40B4-BE49-F238E27FC236}">
                  <a16:creationId xmlns="" xmlns:a16="http://schemas.microsoft.com/office/drawing/2014/main" id="{E41832C7-E2F5-2916-F24E-97CFF1098ED1}"/>
                </a:ext>
              </a:extLst>
            </p:cNvPr>
            <p:cNvSpPr/>
            <p:nvPr/>
          </p:nvSpPr>
          <p:spPr>
            <a:xfrm>
              <a:off x="10130950" y="1742345"/>
              <a:ext cx="18629" cy="32627"/>
            </a:xfrm>
            <a:custGeom>
              <a:avLst/>
              <a:gdLst/>
              <a:ahLst/>
              <a:cxnLst/>
              <a:rect l="l" t="t" r="r" b="b"/>
              <a:pathLst>
                <a:path w="22205" h="38889" extrusionOk="0">
                  <a:moveTo>
                    <a:pt x="10929" y="1862"/>
                  </a:moveTo>
                  <a:cubicBezTo>
                    <a:pt x="22606" y="10456"/>
                    <a:pt x="25661" y="26616"/>
                    <a:pt x="17915" y="38875"/>
                  </a:cubicBezTo>
                  <a:cubicBezTo>
                    <a:pt x="13525" y="37141"/>
                    <a:pt x="9282" y="35085"/>
                    <a:pt x="5195" y="32724"/>
                  </a:cubicBezTo>
                  <a:cubicBezTo>
                    <a:pt x="10992" y="23507"/>
                    <a:pt x="8719" y="11381"/>
                    <a:pt x="-18" y="4886"/>
                  </a:cubicBezTo>
                  <a:cubicBezTo>
                    <a:pt x="1045" y="2820"/>
                    <a:pt x="2776" y="1168"/>
                    <a:pt x="4882" y="194"/>
                  </a:cubicBezTo>
                  <a:cubicBezTo>
                    <a:pt x="6446" y="-327"/>
                    <a:pt x="7072" y="90"/>
                    <a:pt x="10929" y="1862"/>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7" name="Google Shape;118;p13">
              <a:extLst>
                <a:ext uri="{FF2B5EF4-FFF2-40B4-BE49-F238E27FC236}">
                  <a16:creationId xmlns="" xmlns:a16="http://schemas.microsoft.com/office/drawing/2014/main" id="{1ED9BFF3-975A-5973-998E-54B1764985D6}"/>
                </a:ext>
              </a:extLst>
            </p:cNvPr>
            <p:cNvSpPr/>
            <p:nvPr/>
          </p:nvSpPr>
          <p:spPr>
            <a:xfrm>
              <a:off x="10055111" y="1769811"/>
              <a:ext cx="90533" cy="156575"/>
            </a:xfrm>
            <a:custGeom>
              <a:avLst/>
              <a:gdLst/>
              <a:ahLst/>
              <a:cxnLst/>
              <a:rect l="l" t="t" r="r" b="b"/>
              <a:pathLst>
                <a:path w="107909" h="186626" extrusionOk="0">
                  <a:moveTo>
                    <a:pt x="107892" y="6137"/>
                  </a:moveTo>
                  <a:lnTo>
                    <a:pt x="12702" y="186612"/>
                  </a:lnTo>
                  <a:cubicBezTo>
                    <a:pt x="8333" y="184834"/>
                    <a:pt x="4090" y="182779"/>
                    <a:pt x="-18" y="180460"/>
                  </a:cubicBezTo>
                  <a:lnTo>
                    <a:pt x="95172" y="-15"/>
                  </a:lnTo>
                  <a:cubicBezTo>
                    <a:pt x="99259" y="2331"/>
                    <a:pt x="103513" y="4387"/>
                    <a:pt x="107892" y="613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8" name="Google Shape;119;p13">
              <a:extLst>
                <a:ext uri="{FF2B5EF4-FFF2-40B4-BE49-F238E27FC236}">
                  <a16:creationId xmlns="" xmlns:a16="http://schemas.microsoft.com/office/drawing/2014/main" id="{61D585AF-BF0B-89DA-FAE5-A5CE2E4A16F9}"/>
                </a:ext>
              </a:extLst>
            </p:cNvPr>
            <p:cNvSpPr/>
            <p:nvPr/>
          </p:nvSpPr>
          <p:spPr>
            <a:xfrm>
              <a:off x="10046748" y="1728547"/>
              <a:ext cx="91261" cy="111273"/>
            </a:xfrm>
            <a:custGeom>
              <a:avLst/>
              <a:gdLst/>
              <a:ahLst/>
              <a:cxnLst/>
              <a:rect l="l" t="t" r="r" b="b"/>
              <a:pathLst>
                <a:path w="108777" h="132630" extrusionOk="0">
                  <a:moveTo>
                    <a:pt x="100344" y="21332"/>
                  </a:moveTo>
                  <a:cubicBezTo>
                    <a:pt x="109081" y="27828"/>
                    <a:pt x="111354" y="39953"/>
                    <a:pt x="105557" y="49170"/>
                  </a:cubicBezTo>
                  <a:lnTo>
                    <a:pt x="66460" y="123299"/>
                  </a:lnTo>
                  <a:cubicBezTo>
                    <a:pt x="61872" y="131881"/>
                    <a:pt x="51196" y="135119"/>
                    <a:pt x="42615" y="130532"/>
                  </a:cubicBezTo>
                  <a:cubicBezTo>
                    <a:pt x="42459" y="130451"/>
                    <a:pt x="42313" y="130369"/>
                    <a:pt x="42167" y="130284"/>
                  </a:cubicBezTo>
                  <a:lnTo>
                    <a:pt x="8699" y="110892"/>
                  </a:lnTo>
                  <a:cubicBezTo>
                    <a:pt x="567" y="106164"/>
                    <a:pt x="-2384" y="95851"/>
                    <a:pt x="2027" y="87538"/>
                  </a:cubicBezTo>
                  <a:lnTo>
                    <a:pt x="43209" y="9342"/>
                  </a:lnTo>
                  <a:cubicBezTo>
                    <a:pt x="47714" y="783"/>
                    <a:pt x="58306" y="-2501"/>
                    <a:pt x="66866" y="2006"/>
                  </a:cubicBezTo>
                  <a:cubicBezTo>
                    <a:pt x="67085" y="2119"/>
                    <a:pt x="67294" y="2236"/>
                    <a:pt x="67502" y="235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39" name="Google Shape;120;p13">
              <a:extLst>
                <a:ext uri="{FF2B5EF4-FFF2-40B4-BE49-F238E27FC236}">
                  <a16:creationId xmlns="" xmlns:a16="http://schemas.microsoft.com/office/drawing/2014/main" id="{196E5639-49D3-CA7A-3D38-84360BD25D2D}"/>
                </a:ext>
              </a:extLst>
            </p:cNvPr>
            <p:cNvSpPr/>
            <p:nvPr/>
          </p:nvSpPr>
          <p:spPr>
            <a:xfrm>
              <a:off x="9998336" y="1820218"/>
              <a:ext cx="92167" cy="111053"/>
            </a:xfrm>
            <a:custGeom>
              <a:avLst/>
              <a:gdLst/>
              <a:ahLst/>
              <a:cxnLst/>
              <a:rect l="l" t="t" r="r" b="b"/>
              <a:pathLst>
                <a:path w="109857" h="132367" extrusionOk="0">
                  <a:moveTo>
                    <a:pt x="101122" y="21645"/>
                  </a:moveTo>
                  <a:cubicBezTo>
                    <a:pt x="109254" y="26373"/>
                    <a:pt x="112205" y="36686"/>
                    <a:pt x="107795" y="44999"/>
                  </a:cubicBezTo>
                  <a:lnTo>
                    <a:pt x="68071" y="120380"/>
                  </a:lnTo>
                  <a:cubicBezTo>
                    <a:pt x="64203" y="130119"/>
                    <a:pt x="53172" y="134876"/>
                    <a:pt x="43435" y="131006"/>
                  </a:cubicBezTo>
                  <a:cubicBezTo>
                    <a:pt x="43268" y="130941"/>
                    <a:pt x="43101" y="130875"/>
                    <a:pt x="42945" y="130806"/>
                  </a:cubicBezTo>
                  <a:lnTo>
                    <a:pt x="8747" y="110892"/>
                  </a:lnTo>
                  <a:cubicBezTo>
                    <a:pt x="615" y="106164"/>
                    <a:pt x="-2367" y="95884"/>
                    <a:pt x="1970" y="87538"/>
                  </a:cubicBezTo>
                  <a:lnTo>
                    <a:pt x="43674" y="9342"/>
                  </a:lnTo>
                  <a:cubicBezTo>
                    <a:pt x="48179" y="783"/>
                    <a:pt x="58771" y="-2501"/>
                    <a:pt x="67331" y="2006"/>
                  </a:cubicBezTo>
                  <a:cubicBezTo>
                    <a:pt x="67550" y="2119"/>
                    <a:pt x="67759" y="2236"/>
                    <a:pt x="67967" y="2357"/>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0" name="Google Shape;121;p13">
              <a:extLst>
                <a:ext uri="{FF2B5EF4-FFF2-40B4-BE49-F238E27FC236}">
                  <a16:creationId xmlns="" xmlns:a16="http://schemas.microsoft.com/office/drawing/2014/main" id="{9D476443-DCC2-1B67-7678-88184B4ECE27}"/>
                </a:ext>
              </a:extLst>
            </p:cNvPr>
            <p:cNvSpPr/>
            <p:nvPr/>
          </p:nvSpPr>
          <p:spPr>
            <a:xfrm>
              <a:off x="9994495" y="1698145"/>
              <a:ext cx="90934" cy="110744"/>
            </a:xfrm>
            <a:custGeom>
              <a:avLst/>
              <a:gdLst/>
              <a:ahLst/>
              <a:cxnLst/>
              <a:rect l="l" t="t" r="r" b="b"/>
              <a:pathLst>
                <a:path w="108387" h="131999" extrusionOk="0">
                  <a:moveTo>
                    <a:pt x="106118" y="44432"/>
                  </a:moveTo>
                  <a:lnTo>
                    <a:pt x="65456" y="122627"/>
                  </a:lnTo>
                  <a:cubicBezTo>
                    <a:pt x="60952" y="131186"/>
                    <a:pt x="50359" y="134470"/>
                    <a:pt x="41799" y="129963"/>
                  </a:cubicBezTo>
                  <a:cubicBezTo>
                    <a:pt x="41580" y="129851"/>
                    <a:pt x="41372" y="129734"/>
                    <a:pt x="41163" y="129613"/>
                  </a:cubicBezTo>
                  <a:lnTo>
                    <a:pt x="8738" y="110846"/>
                  </a:lnTo>
                  <a:cubicBezTo>
                    <a:pt x="627" y="106157"/>
                    <a:pt x="-2366" y="95911"/>
                    <a:pt x="1961" y="87596"/>
                  </a:cubicBezTo>
                  <a:lnTo>
                    <a:pt x="43666" y="9296"/>
                  </a:lnTo>
                  <a:cubicBezTo>
                    <a:pt x="48201" y="750"/>
                    <a:pt x="58804" y="-2502"/>
                    <a:pt x="67343" y="2031"/>
                  </a:cubicBezTo>
                  <a:cubicBezTo>
                    <a:pt x="67520" y="2121"/>
                    <a:pt x="67687" y="2215"/>
                    <a:pt x="67854" y="2311"/>
                  </a:cubicBezTo>
                  <a:lnTo>
                    <a:pt x="100279" y="21078"/>
                  </a:lnTo>
                  <a:cubicBezTo>
                    <a:pt x="108109" y="26080"/>
                    <a:pt x="110674" y="36331"/>
                    <a:pt x="106118" y="44432"/>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1" name="Google Shape;122;p13">
              <a:extLst>
                <a:ext uri="{FF2B5EF4-FFF2-40B4-BE49-F238E27FC236}">
                  <a16:creationId xmlns="" xmlns:a16="http://schemas.microsoft.com/office/drawing/2014/main" id="{CF98FB88-42C2-33E2-9765-ACB6329FA9FE}"/>
                </a:ext>
              </a:extLst>
            </p:cNvPr>
            <p:cNvSpPr/>
            <p:nvPr/>
          </p:nvSpPr>
          <p:spPr>
            <a:xfrm>
              <a:off x="10033371" y="1921051"/>
              <a:ext cx="32761" cy="18381"/>
            </a:xfrm>
            <a:custGeom>
              <a:avLst/>
              <a:gdLst/>
              <a:ahLst/>
              <a:cxnLst/>
              <a:rect l="l" t="t" r="r" b="b"/>
              <a:pathLst>
                <a:path w="39049" h="21909" extrusionOk="0">
                  <a:moveTo>
                    <a:pt x="1185" y="10411"/>
                  </a:moveTo>
                  <a:cubicBezTo>
                    <a:pt x="10736" y="14581"/>
                    <a:pt x="21860" y="10218"/>
                    <a:pt x="26031" y="666"/>
                  </a:cubicBezTo>
                  <a:cubicBezTo>
                    <a:pt x="26124" y="441"/>
                    <a:pt x="26218" y="215"/>
                    <a:pt x="26312" y="-15"/>
                  </a:cubicBezTo>
                  <a:cubicBezTo>
                    <a:pt x="30410" y="2313"/>
                    <a:pt x="34663" y="4368"/>
                    <a:pt x="39032" y="6137"/>
                  </a:cubicBezTo>
                  <a:cubicBezTo>
                    <a:pt x="33933" y="18339"/>
                    <a:pt x="20380" y="24661"/>
                    <a:pt x="7754" y="20733"/>
                  </a:cubicBezTo>
                  <a:cubicBezTo>
                    <a:pt x="5627" y="19981"/>
                    <a:pt x="3562" y="19040"/>
                    <a:pt x="1602" y="17918"/>
                  </a:cubicBezTo>
                  <a:cubicBezTo>
                    <a:pt x="-900" y="16667"/>
                    <a:pt x="-66" y="12705"/>
                    <a:pt x="1185"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2" name="Google Shape;123;p13">
              <a:extLst>
                <a:ext uri="{FF2B5EF4-FFF2-40B4-BE49-F238E27FC236}">
                  <a16:creationId xmlns="" xmlns:a16="http://schemas.microsoft.com/office/drawing/2014/main" id="{60E7B8F9-E68D-875D-92F8-33838F7E387C}"/>
                </a:ext>
              </a:extLst>
            </p:cNvPr>
            <p:cNvSpPr/>
            <p:nvPr/>
          </p:nvSpPr>
          <p:spPr>
            <a:xfrm>
              <a:off x="9945893" y="1789777"/>
              <a:ext cx="91176" cy="110777"/>
            </a:xfrm>
            <a:custGeom>
              <a:avLst/>
              <a:gdLst/>
              <a:ahLst/>
              <a:cxnLst/>
              <a:rect l="l" t="t" r="r" b="b"/>
              <a:pathLst>
                <a:path w="108676" h="132039" extrusionOk="0">
                  <a:moveTo>
                    <a:pt x="106496" y="44478"/>
                  </a:moveTo>
                  <a:lnTo>
                    <a:pt x="64792" y="122673"/>
                  </a:lnTo>
                  <a:cubicBezTo>
                    <a:pt x="60340" y="131196"/>
                    <a:pt x="49820" y="134495"/>
                    <a:pt x="41291" y="130042"/>
                  </a:cubicBezTo>
                  <a:cubicBezTo>
                    <a:pt x="41062" y="129919"/>
                    <a:pt x="40832" y="129791"/>
                    <a:pt x="40603" y="129659"/>
                  </a:cubicBezTo>
                  <a:lnTo>
                    <a:pt x="8699" y="110892"/>
                  </a:lnTo>
                  <a:cubicBezTo>
                    <a:pt x="567" y="106164"/>
                    <a:pt x="-2384" y="95851"/>
                    <a:pt x="2026" y="87538"/>
                  </a:cubicBezTo>
                  <a:lnTo>
                    <a:pt x="43731" y="9342"/>
                  </a:lnTo>
                  <a:cubicBezTo>
                    <a:pt x="48235" y="783"/>
                    <a:pt x="58828" y="-2501"/>
                    <a:pt x="67388" y="2006"/>
                  </a:cubicBezTo>
                  <a:cubicBezTo>
                    <a:pt x="67606" y="2119"/>
                    <a:pt x="67815" y="2236"/>
                    <a:pt x="68024" y="2357"/>
                  </a:cubicBezTo>
                  <a:lnTo>
                    <a:pt x="100449" y="21124"/>
                  </a:lnTo>
                  <a:cubicBezTo>
                    <a:pt x="108310" y="26092"/>
                    <a:pt x="110958" y="36318"/>
                    <a:pt x="106496" y="4447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3" name="Google Shape;124;p13">
              <a:extLst>
                <a:ext uri="{FF2B5EF4-FFF2-40B4-BE49-F238E27FC236}">
                  <a16:creationId xmlns="" xmlns:a16="http://schemas.microsoft.com/office/drawing/2014/main" id="{2FB89064-CAD8-4612-1B25-A94AE8FD9136}"/>
                </a:ext>
              </a:extLst>
            </p:cNvPr>
            <p:cNvSpPr/>
            <p:nvPr/>
          </p:nvSpPr>
          <p:spPr>
            <a:xfrm>
              <a:off x="9940995" y="1667720"/>
              <a:ext cx="91576" cy="110728"/>
            </a:xfrm>
            <a:custGeom>
              <a:avLst/>
              <a:gdLst/>
              <a:ahLst/>
              <a:cxnLst/>
              <a:rect l="l" t="t" r="r" b="b"/>
              <a:pathLst>
                <a:path w="109152" h="131980" extrusionOk="0">
                  <a:moveTo>
                    <a:pt x="107121" y="44414"/>
                  </a:moveTo>
                  <a:lnTo>
                    <a:pt x="65417" y="122609"/>
                  </a:lnTo>
                  <a:cubicBezTo>
                    <a:pt x="60913" y="131168"/>
                    <a:pt x="50320" y="134452"/>
                    <a:pt x="41760" y="129945"/>
                  </a:cubicBezTo>
                  <a:cubicBezTo>
                    <a:pt x="41541" y="129832"/>
                    <a:pt x="41333" y="129716"/>
                    <a:pt x="41124" y="129595"/>
                  </a:cubicBezTo>
                  <a:lnTo>
                    <a:pt x="8699" y="110932"/>
                  </a:lnTo>
                  <a:cubicBezTo>
                    <a:pt x="567" y="106204"/>
                    <a:pt x="-2384" y="95891"/>
                    <a:pt x="2026" y="87578"/>
                  </a:cubicBezTo>
                  <a:lnTo>
                    <a:pt x="43731" y="9382"/>
                  </a:lnTo>
                  <a:cubicBezTo>
                    <a:pt x="48277" y="777"/>
                    <a:pt x="58932" y="-2516"/>
                    <a:pt x="67544" y="2027"/>
                  </a:cubicBezTo>
                  <a:cubicBezTo>
                    <a:pt x="67700" y="2113"/>
                    <a:pt x="67867" y="2202"/>
                    <a:pt x="68024" y="2293"/>
                  </a:cubicBezTo>
                  <a:lnTo>
                    <a:pt x="100449" y="21059"/>
                  </a:lnTo>
                  <a:cubicBezTo>
                    <a:pt x="108539" y="25823"/>
                    <a:pt x="111479" y="36095"/>
                    <a:pt x="107121" y="44414"/>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4" name="Google Shape;125;p13">
              <a:extLst>
                <a:ext uri="{FF2B5EF4-FFF2-40B4-BE49-F238E27FC236}">
                  <a16:creationId xmlns="" xmlns:a16="http://schemas.microsoft.com/office/drawing/2014/main" id="{AAD20475-2164-D3A8-D7EA-A8F9BCB25F48}"/>
                </a:ext>
              </a:extLst>
            </p:cNvPr>
            <p:cNvSpPr/>
            <p:nvPr/>
          </p:nvSpPr>
          <p:spPr>
            <a:xfrm>
              <a:off x="10034556" y="1936358"/>
              <a:ext cx="155" cy="77"/>
            </a:xfrm>
            <a:custGeom>
              <a:avLst/>
              <a:gdLst/>
              <a:ahLst/>
              <a:cxnLst/>
              <a:rect l="l" t="t" r="r" b="b"/>
              <a:pathLst>
                <a:path w="185" h="92" extrusionOk="0">
                  <a:moveTo>
                    <a:pt x="-18" y="-15"/>
                  </a:moveTo>
                  <a:lnTo>
                    <a:pt x="-18" y="-15"/>
                  </a:lnTo>
                  <a:cubicBezTo>
                    <a:pt x="-18" y="-15"/>
                    <a:pt x="399" y="194"/>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5" name="Google Shape;126;p13">
              <a:extLst>
                <a:ext uri="{FF2B5EF4-FFF2-40B4-BE49-F238E27FC236}">
                  <a16:creationId xmlns="" xmlns:a16="http://schemas.microsoft.com/office/drawing/2014/main" id="{A38AE159-1254-5B04-487E-C78794660856}"/>
                </a:ext>
              </a:extLst>
            </p:cNvPr>
            <p:cNvSpPr/>
            <p:nvPr/>
          </p:nvSpPr>
          <p:spPr>
            <a:xfrm>
              <a:off x="10034731" y="1936533"/>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6" name="Google Shape;127;p13">
              <a:extLst>
                <a:ext uri="{FF2B5EF4-FFF2-40B4-BE49-F238E27FC236}">
                  <a16:creationId xmlns="" xmlns:a16="http://schemas.microsoft.com/office/drawing/2014/main" id="{5A35D20F-EA4C-DB54-A612-19508C5124D4}"/>
                </a:ext>
              </a:extLst>
            </p:cNvPr>
            <p:cNvSpPr/>
            <p:nvPr/>
          </p:nvSpPr>
          <p:spPr>
            <a:xfrm>
              <a:off x="9893370" y="1759342"/>
              <a:ext cx="91029" cy="110777"/>
            </a:xfrm>
            <a:custGeom>
              <a:avLst/>
              <a:gdLst/>
              <a:ahLst/>
              <a:cxnLst/>
              <a:rect l="l" t="t" r="r" b="b"/>
              <a:pathLst>
                <a:path w="108500" h="132039" extrusionOk="0">
                  <a:moveTo>
                    <a:pt x="106231" y="44472"/>
                  </a:moveTo>
                  <a:lnTo>
                    <a:pt x="64527" y="122668"/>
                  </a:lnTo>
                  <a:cubicBezTo>
                    <a:pt x="60022" y="131226"/>
                    <a:pt x="49430" y="134512"/>
                    <a:pt x="40870" y="130003"/>
                  </a:cubicBezTo>
                  <a:cubicBezTo>
                    <a:pt x="40651" y="129891"/>
                    <a:pt x="40442" y="129774"/>
                    <a:pt x="40234" y="129653"/>
                  </a:cubicBezTo>
                  <a:lnTo>
                    <a:pt x="8747" y="110886"/>
                  </a:lnTo>
                  <a:cubicBezTo>
                    <a:pt x="615" y="106158"/>
                    <a:pt x="-2367" y="95878"/>
                    <a:pt x="1970" y="87532"/>
                  </a:cubicBezTo>
                  <a:lnTo>
                    <a:pt x="43674" y="9336"/>
                  </a:lnTo>
                  <a:cubicBezTo>
                    <a:pt x="48126" y="814"/>
                    <a:pt x="58646" y="-2485"/>
                    <a:pt x="67175" y="1968"/>
                  </a:cubicBezTo>
                  <a:cubicBezTo>
                    <a:pt x="67404" y="2090"/>
                    <a:pt x="67634" y="2219"/>
                    <a:pt x="67863" y="2351"/>
                  </a:cubicBezTo>
                  <a:lnTo>
                    <a:pt x="100392" y="21118"/>
                  </a:lnTo>
                  <a:cubicBezTo>
                    <a:pt x="108222" y="26120"/>
                    <a:pt x="110787" y="36371"/>
                    <a:pt x="106231" y="44472"/>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7" name="Google Shape;128;p13">
              <a:extLst>
                <a:ext uri="{FF2B5EF4-FFF2-40B4-BE49-F238E27FC236}">
                  <a16:creationId xmlns="" xmlns:a16="http://schemas.microsoft.com/office/drawing/2014/main" id="{5F6A4023-7F55-CAE0-957C-43FE3C9D20E1}"/>
                </a:ext>
              </a:extLst>
            </p:cNvPr>
            <p:cNvSpPr/>
            <p:nvPr/>
          </p:nvSpPr>
          <p:spPr>
            <a:xfrm>
              <a:off x="9948395" y="1633793"/>
              <a:ext cx="4696" cy="2149"/>
            </a:xfrm>
            <a:custGeom>
              <a:avLst/>
              <a:gdLst/>
              <a:ahLst/>
              <a:cxnLst/>
              <a:rect l="l" t="t" r="r" b="b"/>
              <a:pathLst>
                <a:path w="5597" h="2562" extrusionOk="0">
                  <a:moveTo>
                    <a:pt x="4986" y="2175"/>
                  </a:moveTo>
                  <a:cubicBezTo>
                    <a:pt x="7384" y="3530"/>
                    <a:pt x="1859" y="819"/>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8" name="Google Shape;129;p13">
              <a:extLst>
                <a:ext uri="{FF2B5EF4-FFF2-40B4-BE49-F238E27FC236}">
                  <a16:creationId xmlns="" xmlns:a16="http://schemas.microsoft.com/office/drawing/2014/main" id="{422FB0B7-F904-F7B1-5DC5-A318D71FB607}"/>
                </a:ext>
              </a:extLst>
            </p:cNvPr>
            <p:cNvSpPr/>
            <p:nvPr/>
          </p:nvSpPr>
          <p:spPr>
            <a:xfrm>
              <a:off x="9948395" y="1634142"/>
              <a:ext cx="4811" cy="2186"/>
            </a:xfrm>
            <a:custGeom>
              <a:avLst/>
              <a:gdLst/>
              <a:ahLst/>
              <a:cxnLst/>
              <a:rect l="l" t="t" r="r" b="b"/>
              <a:pathLst>
                <a:path w="5734" h="2606" extrusionOk="0">
                  <a:moveTo>
                    <a:pt x="5716" y="2592"/>
                  </a:moveTo>
                  <a:lnTo>
                    <a:pt x="5716" y="2592"/>
                  </a:lnTo>
                  <a:lnTo>
                    <a:pt x="-18" y="-15"/>
                  </a:lnTo>
                  <a:cubicBezTo>
                    <a:pt x="-18" y="-15"/>
                    <a:pt x="-18" y="-15"/>
                    <a:pt x="-18" y="-15"/>
                  </a:cubicBezTo>
                  <a:lnTo>
                    <a:pt x="4986" y="2175"/>
                  </a:lnTo>
                  <a:lnTo>
                    <a:pt x="4986" y="2175"/>
                  </a:lnTo>
                  <a:lnTo>
                    <a:pt x="5716" y="2175"/>
                  </a:lnTo>
                  <a:cubicBezTo>
                    <a:pt x="5716" y="2175"/>
                    <a:pt x="5716" y="2592"/>
                    <a:pt x="5716"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49" name="Google Shape;130;p13">
              <a:extLst>
                <a:ext uri="{FF2B5EF4-FFF2-40B4-BE49-F238E27FC236}">
                  <a16:creationId xmlns="" xmlns:a16="http://schemas.microsoft.com/office/drawing/2014/main" id="{3961A05C-25F9-5778-B808-448B208661FF}"/>
                </a:ext>
              </a:extLst>
            </p:cNvPr>
            <p:cNvSpPr/>
            <p:nvPr/>
          </p:nvSpPr>
          <p:spPr>
            <a:xfrm>
              <a:off x="9943935" y="1634376"/>
              <a:ext cx="196296" cy="112430"/>
            </a:xfrm>
            <a:custGeom>
              <a:avLst/>
              <a:gdLst/>
              <a:ahLst/>
              <a:cxnLst/>
              <a:rect l="l" t="t" r="r" b="b"/>
              <a:pathLst>
                <a:path w="233971" h="134009" extrusionOk="0">
                  <a:moveTo>
                    <a:pt x="-18" y="4921"/>
                  </a:moveTo>
                  <a:cubicBezTo>
                    <a:pt x="1337" y="2210"/>
                    <a:pt x="4569" y="-918"/>
                    <a:pt x="7176" y="229"/>
                  </a:cubicBezTo>
                  <a:lnTo>
                    <a:pt x="11034" y="2314"/>
                  </a:lnTo>
                  <a:cubicBezTo>
                    <a:pt x="267098" y="150156"/>
                    <a:pt x="235090" y="131493"/>
                    <a:pt x="229981" y="129303"/>
                  </a:cubicBezTo>
                  <a:cubicBezTo>
                    <a:pt x="227374" y="128261"/>
                    <a:pt x="224247" y="131284"/>
                    <a:pt x="222787" y="13399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0" name="Google Shape;131;p13">
              <a:extLst>
                <a:ext uri="{FF2B5EF4-FFF2-40B4-BE49-F238E27FC236}">
                  <a16:creationId xmlns="" xmlns:a16="http://schemas.microsoft.com/office/drawing/2014/main" id="{BABEBB5D-F46F-685F-EE2B-58C9D8232202}"/>
                </a:ext>
              </a:extLst>
            </p:cNvPr>
            <p:cNvSpPr/>
            <p:nvPr/>
          </p:nvSpPr>
          <p:spPr>
            <a:xfrm>
              <a:off x="9948308" y="1633705"/>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1" name="Google Shape;132;p13">
              <a:extLst>
                <a:ext uri="{FF2B5EF4-FFF2-40B4-BE49-F238E27FC236}">
                  <a16:creationId xmlns="" xmlns:a16="http://schemas.microsoft.com/office/drawing/2014/main" id="{ED97420A-186C-0B8C-A743-7B7A9BA07A4E}"/>
                </a:ext>
              </a:extLst>
            </p:cNvPr>
            <p:cNvSpPr/>
            <p:nvPr/>
          </p:nvSpPr>
          <p:spPr>
            <a:xfrm>
              <a:off x="9948221" y="1633793"/>
              <a:ext cx="8747" cy="8747"/>
            </a:xfrm>
            <a:custGeom>
              <a:avLst/>
              <a:gdLst/>
              <a:ahLst/>
              <a:cxnLst/>
              <a:rect l="l" t="t" r="r" b="b"/>
              <a:pathLst>
                <a:path w="10426" h="10426" extrusionOk="0">
                  <a:moveTo>
                    <a:pt x="-18" y="-15"/>
                  </a:move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2" name="Google Shape;133;p13">
              <a:extLst>
                <a:ext uri="{FF2B5EF4-FFF2-40B4-BE49-F238E27FC236}">
                  <a16:creationId xmlns="" xmlns:a16="http://schemas.microsoft.com/office/drawing/2014/main" id="{66EF0565-366B-995D-4457-6AAE6B99B87F}"/>
                </a:ext>
              </a:extLst>
            </p:cNvPr>
            <p:cNvSpPr/>
            <p:nvPr/>
          </p:nvSpPr>
          <p:spPr>
            <a:xfrm>
              <a:off x="9947608" y="1633705"/>
              <a:ext cx="524" cy="8747"/>
            </a:xfrm>
            <a:custGeom>
              <a:avLst/>
              <a:gdLst/>
              <a:ahLst/>
              <a:cxnLst/>
              <a:rect l="l" t="t" r="r" b="b"/>
              <a:pathLst>
                <a:path w="625" h="10426" extrusionOk="0">
                  <a:moveTo>
                    <a:pt x="60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3" name="Google Shape;134;p13">
              <a:extLst>
                <a:ext uri="{FF2B5EF4-FFF2-40B4-BE49-F238E27FC236}">
                  <a16:creationId xmlns="" xmlns:a16="http://schemas.microsoft.com/office/drawing/2014/main" id="{D2787456-56F6-5F05-AF1D-E10590F7CC70}"/>
                </a:ext>
              </a:extLst>
            </p:cNvPr>
            <p:cNvSpPr/>
            <p:nvPr/>
          </p:nvSpPr>
          <p:spPr>
            <a:xfrm>
              <a:off x="9947696" y="1633793"/>
              <a:ext cx="476" cy="8747"/>
            </a:xfrm>
            <a:custGeom>
              <a:avLst/>
              <a:gdLst/>
              <a:ahLst/>
              <a:cxnLst/>
              <a:rect l="l" t="t" r="r" b="b"/>
              <a:pathLst>
                <a:path w="567" h="10426" extrusionOk="0">
                  <a:moveTo>
                    <a:pt x="503" y="-15"/>
                  </a:moveTo>
                  <a:lnTo>
                    <a:pt x="503" y="-15"/>
                  </a:lnTo>
                  <a:lnTo>
                    <a:pt x="-18" y="-15"/>
                  </a:lnTo>
                  <a:lnTo>
                    <a:pt x="-18" y="-15"/>
                  </a:lnTo>
                  <a:cubicBezTo>
                    <a:pt x="-18" y="-15"/>
                    <a:pt x="-18" y="-15"/>
                    <a:pt x="-18" y="-15"/>
                  </a:cubicBezTo>
                  <a:lnTo>
                    <a:pt x="503" y="-15"/>
                  </a:lnTo>
                  <a:cubicBezTo>
                    <a:pt x="503" y="-15"/>
                    <a:pt x="607"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4" name="Google Shape;135;p13">
              <a:extLst>
                <a:ext uri="{FF2B5EF4-FFF2-40B4-BE49-F238E27FC236}">
                  <a16:creationId xmlns="" xmlns:a16="http://schemas.microsoft.com/office/drawing/2014/main" id="{A60BF808-C72F-64D2-1ED1-3B961C3EEE09}"/>
                </a:ext>
              </a:extLst>
            </p:cNvPr>
            <p:cNvSpPr/>
            <p:nvPr/>
          </p:nvSpPr>
          <p:spPr>
            <a:xfrm>
              <a:off x="9887334" y="1636991"/>
              <a:ext cx="92496" cy="111017"/>
            </a:xfrm>
            <a:custGeom>
              <a:avLst/>
              <a:gdLst/>
              <a:ahLst/>
              <a:cxnLst/>
              <a:rect l="l" t="t" r="r" b="b"/>
              <a:pathLst>
                <a:path w="110249" h="132325" extrusionOk="0">
                  <a:moveTo>
                    <a:pt x="67446" y="1803"/>
                  </a:moveTo>
                  <a:lnTo>
                    <a:pt x="101435" y="21404"/>
                  </a:lnTo>
                  <a:cubicBezTo>
                    <a:pt x="109609" y="26097"/>
                    <a:pt x="112601" y="36419"/>
                    <a:pt x="108212" y="44759"/>
                  </a:cubicBezTo>
                  <a:lnTo>
                    <a:pt x="66508" y="122954"/>
                  </a:lnTo>
                  <a:cubicBezTo>
                    <a:pt x="62003" y="131513"/>
                    <a:pt x="51411" y="134797"/>
                    <a:pt x="42851" y="130290"/>
                  </a:cubicBezTo>
                  <a:cubicBezTo>
                    <a:pt x="42632" y="130177"/>
                    <a:pt x="42423" y="130060"/>
                    <a:pt x="42215" y="129940"/>
                  </a:cubicBezTo>
                  <a:lnTo>
                    <a:pt x="8747" y="110651"/>
                  </a:lnTo>
                  <a:cubicBezTo>
                    <a:pt x="615" y="105923"/>
                    <a:pt x="-2367" y="95643"/>
                    <a:pt x="1970" y="87297"/>
                  </a:cubicBezTo>
                  <a:lnTo>
                    <a:pt x="41693" y="12021"/>
                  </a:lnTo>
                  <a:cubicBezTo>
                    <a:pt x="45530" y="2268"/>
                    <a:pt x="56540" y="-2529"/>
                    <a:pt x="66299" y="1307"/>
                  </a:cubicBezTo>
                  <a:cubicBezTo>
                    <a:pt x="66685" y="1460"/>
                    <a:pt x="67070" y="1625"/>
                    <a:pt x="67446" y="1803"/>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5" name="Google Shape;136;p13">
              <a:extLst>
                <a:ext uri="{FF2B5EF4-FFF2-40B4-BE49-F238E27FC236}">
                  <a16:creationId xmlns="" xmlns:a16="http://schemas.microsoft.com/office/drawing/2014/main" id="{70795B6E-3007-AE9B-8221-EBEF97B64A15}"/>
                </a:ext>
              </a:extLst>
            </p:cNvPr>
            <p:cNvSpPr/>
            <p:nvPr/>
          </p:nvSpPr>
          <p:spPr>
            <a:xfrm>
              <a:off x="9839905" y="1728426"/>
              <a:ext cx="91535" cy="111248"/>
            </a:xfrm>
            <a:custGeom>
              <a:avLst/>
              <a:gdLst/>
              <a:ahLst/>
              <a:cxnLst/>
              <a:rect l="l" t="t" r="r" b="b"/>
              <a:pathLst>
                <a:path w="109103" h="132600" extrusionOk="0">
                  <a:moveTo>
                    <a:pt x="107192" y="45039"/>
                  </a:moveTo>
                  <a:lnTo>
                    <a:pt x="65488" y="123235"/>
                  </a:lnTo>
                  <a:cubicBezTo>
                    <a:pt x="61036" y="131757"/>
                    <a:pt x="50516" y="135056"/>
                    <a:pt x="41987" y="130603"/>
                  </a:cubicBezTo>
                  <a:cubicBezTo>
                    <a:pt x="41758" y="130481"/>
                    <a:pt x="41529" y="130353"/>
                    <a:pt x="41299" y="130220"/>
                  </a:cubicBezTo>
                  <a:lnTo>
                    <a:pt x="8353" y="111245"/>
                  </a:lnTo>
                  <a:cubicBezTo>
                    <a:pt x="-321" y="104759"/>
                    <a:pt x="-2595" y="92706"/>
                    <a:pt x="3140" y="83512"/>
                  </a:cubicBezTo>
                  <a:lnTo>
                    <a:pt x="42238" y="9382"/>
                  </a:lnTo>
                  <a:cubicBezTo>
                    <a:pt x="46784" y="777"/>
                    <a:pt x="57439" y="-2516"/>
                    <a:pt x="66051" y="2027"/>
                  </a:cubicBezTo>
                  <a:cubicBezTo>
                    <a:pt x="66207" y="2113"/>
                    <a:pt x="66374" y="2202"/>
                    <a:pt x="66530" y="2293"/>
                  </a:cubicBezTo>
                  <a:lnTo>
                    <a:pt x="99998" y="21685"/>
                  </a:lnTo>
                  <a:cubicBezTo>
                    <a:pt x="108287" y="26273"/>
                    <a:pt x="111456" y="36586"/>
                    <a:pt x="107192" y="4503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6" name="Google Shape;137;p13">
              <a:extLst>
                <a:ext uri="{FF2B5EF4-FFF2-40B4-BE49-F238E27FC236}">
                  <a16:creationId xmlns="" xmlns:a16="http://schemas.microsoft.com/office/drawing/2014/main" id="{A51A127B-98C5-B0CD-147C-D63BE680137A}"/>
                </a:ext>
              </a:extLst>
            </p:cNvPr>
            <p:cNvSpPr/>
            <p:nvPr/>
          </p:nvSpPr>
          <p:spPr>
            <a:xfrm>
              <a:off x="9920667" y="1632597"/>
              <a:ext cx="29303" cy="14491"/>
            </a:xfrm>
            <a:custGeom>
              <a:avLst/>
              <a:gdLst/>
              <a:ahLst/>
              <a:cxnLst/>
              <a:rect l="l" t="t" r="r" b="b"/>
              <a:pathLst>
                <a:path w="34927" h="17272" extrusionOk="0">
                  <a:moveTo>
                    <a:pt x="2484" y="17258"/>
                  </a:moveTo>
                  <a:cubicBezTo>
                    <a:pt x="1598" y="16775"/>
                    <a:pt x="764" y="16217"/>
                    <a:pt x="-18" y="15590"/>
                  </a:cubicBezTo>
                  <a:lnTo>
                    <a:pt x="-18" y="15590"/>
                  </a:lnTo>
                  <a:cubicBezTo>
                    <a:pt x="5758" y="2406"/>
                    <a:pt x="21136" y="-3595"/>
                    <a:pt x="34325" y="2186"/>
                  </a:cubicBezTo>
                  <a:cubicBezTo>
                    <a:pt x="34513" y="2273"/>
                    <a:pt x="34711" y="2361"/>
                    <a:pt x="34909" y="2453"/>
                  </a:cubicBezTo>
                  <a:cubicBezTo>
                    <a:pt x="32303" y="1306"/>
                    <a:pt x="29175" y="4330"/>
                    <a:pt x="27715" y="7145"/>
                  </a:cubicBezTo>
                  <a:cubicBezTo>
                    <a:pt x="18207" y="2868"/>
                    <a:pt x="7040" y="7105"/>
                    <a:pt x="2766" y="16608"/>
                  </a:cubicBezTo>
                  <a:cubicBezTo>
                    <a:pt x="2661" y="16823"/>
                    <a:pt x="2568" y="17040"/>
                    <a:pt x="2484" y="17258"/>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7" name="Google Shape;138;p13">
              <a:extLst>
                <a:ext uri="{FF2B5EF4-FFF2-40B4-BE49-F238E27FC236}">
                  <a16:creationId xmlns="" xmlns:a16="http://schemas.microsoft.com/office/drawing/2014/main" id="{E989ABB4-ECF0-DC95-AD0B-C9643C3A9782}"/>
                </a:ext>
              </a:extLst>
            </p:cNvPr>
            <p:cNvSpPr/>
            <p:nvPr/>
          </p:nvSpPr>
          <p:spPr>
            <a:xfrm>
              <a:off x="9847463" y="1828535"/>
              <a:ext cx="77" cy="233"/>
            </a:xfrm>
            <a:custGeom>
              <a:avLst/>
              <a:gdLst/>
              <a:ahLst/>
              <a:cxnLst/>
              <a:rect l="l" t="t" r="r" b="b"/>
              <a:pathLst>
                <a:path w="92" h="278" extrusionOk="0">
                  <a:moveTo>
                    <a:pt x="75" y="263"/>
                  </a:moveTo>
                  <a:lnTo>
                    <a:pt x="75" y="263"/>
                  </a:lnTo>
                  <a:cubicBezTo>
                    <a:pt x="75" y="263"/>
                    <a:pt x="-134" y="-362"/>
                    <a:pt x="75" y="263"/>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8" name="Google Shape;139;p13">
              <a:extLst>
                <a:ext uri="{FF2B5EF4-FFF2-40B4-BE49-F238E27FC236}">
                  <a16:creationId xmlns="" xmlns:a16="http://schemas.microsoft.com/office/drawing/2014/main" id="{C1102406-9FA8-16D5-2E43-FB3649B1183D}"/>
                </a:ext>
              </a:extLst>
            </p:cNvPr>
            <p:cNvSpPr/>
            <p:nvPr/>
          </p:nvSpPr>
          <p:spPr>
            <a:xfrm>
              <a:off x="9847628" y="1828768"/>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59" name="Google Shape;140;p13">
              <a:extLst>
                <a:ext uri="{FF2B5EF4-FFF2-40B4-BE49-F238E27FC236}">
                  <a16:creationId xmlns="" xmlns:a16="http://schemas.microsoft.com/office/drawing/2014/main" id="{4DB68308-CE5D-A862-35BC-B18CBC3A01B2}"/>
                </a:ext>
              </a:extLst>
            </p:cNvPr>
            <p:cNvSpPr/>
            <p:nvPr/>
          </p:nvSpPr>
          <p:spPr>
            <a:xfrm>
              <a:off x="9846295" y="1821770"/>
              <a:ext cx="188260" cy="114588"/>
            </a:xfrm>
            <a:custGeom>
              <a:avLst/>
              <a:gdLst/>
              <a:ahLst/>
              <a:cxnLst/>
              <a:rect l="l" t="t" r="r" b="b"/>
              <a:pathLst>
                <a:path w="224393" h="136581" extrusionOk="0">
                  <a:moveTo>
                    <a:pt x="224376" y="136567"/>
                  </a:moveTo>
                  <a:cubicBezTo>
                    <a:pt x="-14485" y="-1266"/>
                    <a:pt x="945" y="8326"/>
                    <a:pt x="215" y="6345"/>
                  </a:cubicBezTo>
                  <a:cubicBezTo>
                    <a:pt x="-295" y="4184"/>
                    <a:pt x="38" y="1906"/>
                    <a:pt x="1154" y="-15"/>
                  </a:cubicBezTo>
                  <a:lnTo>
                    <a:pt x="224167" y="128747"/>
                  </a:lnTo>
                  <a:cubicBezTo>
                    <a:pt x="222291" y="132083"/>
                    <a:pt x="222499" y="135107"/>
                    <a:pt x="224376"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0" name="Google Shape;141;p13">
              <a:extLst>
                <a:ext uri="{FF2B5EF4-FFF2-40B4-BE49-F238E27FC236}">
                  <a16:creationId xmlns="" xmlns:a16="http://schemas.microsoft.com/office/drawing/2014/main" id="{A39B9499-559D-323C-6118-4B37E10352A2}"/>
                </a:ext>
              </a:extLst>
            </p:cNvPr>
            <p:cNvSpPr/>
            <p:nvPr/>
          </p:nvSpPr>
          <p:spPr>
            <a:xfrm>
              <a:off x="9840805" y="1645688"/>
              <a:ext cx="81961" cy="152813"/>
            </a:xfrm>
            <a:custGeom>
              <a:avLst/>
              <a:gdLst/>
              <a:ahLst/>
              <a:cxnLst/>
              <a:rect l="l" t="t" r="r" b="b"/>
              <a:pathLst>
                <a:path w="97692" h="182143" extrusionOk="0">
                  <a:moveTo>
                    <a:pt x="97674" y="1653"/>
                  </a:moveTo>
                  <a:lnTo>
                    <a:pt x="2484" y="182129"/>
                  </a:lnTo>
                  <a:lnTo>
                    <a:pt x="-18" y="180460"/>
                  </a:lnTo>
                  <a:cubicBezTo>
                    <a:pt x="-18" y="180460"/>
                    <a:pt x="12285" y="157002"/>
                    <a:pt x="95172" y="-15"/>
                  </a:cubicBezTo>
                  <a:cubicBezTo>
                    <a:pt x="95954" y="613"/>
                    <a:pt x="96798" y="1171"/>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1" name="Google Shape;142;p13">
              <a:extLst>
                <a:ext uri="{FF2B5EF4-FFF2-40B4-BE49-F238E27FC236}">
                  <a16:creationId xmlns="" xmlns:a16="http://schemas.microsoft.com/office/drawing/2014/main" id="{F26192AC-7809-022D-2C86-BCF360C4C00B}"/>
                </a:ext>
              </a:extLst>
            </p:cNvPr>
            <p:cNvSpPr/>
            <p:nvPr/>
          </p:nvSpPr>
          <p:spPr>
            <a:xfrm>
              <a:off x="9837414" y="1797540"/>
              <a:ext cx="10038" cy="31227"/>
            </a:xfrm>
            <a:custGeom>
              <a:avLst/>
              <a:gdLst/>
              <a:ahLst/>
              <a:cxnLst/>
              <a:rect l="l" t="t" r="r" b="b"/>
              <a:pathLst>
                <a:path w="11965" h="37221" extrusionOk="0">
                  <a:moveTo>
                    <a:pt x="11947" y="37206"/>
                  </a:moveTo>
                  <a:cubicBezTo>
                    <a:pt x="-136" y="28854"/>
                    <a:pt x="-3608" y="12533"/>
                    <a:pt x="4024" y="-15"/>
                  </a:cubicBezTo>
                  <a:lnTo>
                    <a:pt x="6526" y="1653"/>
                  </a:lnTo>
                  <a:cubicBezTo>
                    <a:pt x="791" y="10848"/>
                    <a:pt x="3065" y="22901"/>
                    <a:pt x="11739" y="29387"/>
                  </a:cubicBezTo>
                  <a:cubicBezTo>
                    <a:pt x="10488" y="31263"/>
                    <a:pt x="9654" y="35225"/>
                    <a:pt x="11947"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2" name="Google Shape;143;p13">
              <a:extLst>
                <a:ext uri="{FF2B5EF4-FFF2-40B4-BE49-F238E27FC236}">
                  <a16:creationId xmlns="" xmlns:a16="http://schemas.microsoft.com/office/drawing/2014/main" id="{78118C41-FE3A-0439-DF05-0910B88A770D}"/>
                </a:ext>
              </a:extLst>
            </p:cNvPr>
            <p:cNvSpPr/>
            <p:nvPr/>
          </p:nvSpPr>
          <p:spPr>
            <a:xfrm>
              <a:off x="10046300" y="1728174"/>
              <a:ext cx="92613" cy="112210"/>
            </a:xfrm>
            <a:custGeom>
              <a:avLst/>
              <a:gdLst/>
              <a:ahLst/>
              <a:cxnLst/>
              <a:rect l="l" t="t" r="r" b="b"/>
              <a:pathLst>
                <a:path w="110388" h="133747" extrusionOk="0">
                  <a:moveTo>
                    <a:pt x="42492" y="131146"/>
                  </a:moveTo>
                  <a:lnTo>
                    <a:pt x="9024" y="111858"/>
                  </a:lnTo>
                  <a:cubicBezTo>
                    <a:pt x="631" y="106990"/>
                    <a:pt x="-2444" y="96379"/>
                    <a:pt x="2039" y="87774"/>
                  </a:cubicBezTo>
                  <a:lnTo>
                    <a:pt x="43743" y="9578"/>
                  </a:lnTo>
                  <a:cubicBezTo>
                    <a:pt x="48403" y="777"/>
                    <a:pt x="59330" y="-2576"/>
                    <a:pt x="68130" y="2089"/>
                  </a:cubicBezTo>
                  <a:cubicBezTo>
                    <a:pt x="68307" y="2185"/>
                    <a:pt x="68484" y="2283"/>
                    <a:pt x="68662" y="2385"/>
                  </a:cubicBezTo>
                  <a:lnTo>
                    <a:pt x="101608" y="21360"/>
                  </a:lnTo>
                  <a:cubicBezTo>
                    <a:pt x="110751" y="27870"/>
                    <a:pt x="113108" y="40451"/>
                    <a:pt x="106925" y="49823"/>
                  </a:cubicBezTo>
                  <a:lnTo>
                    <a:pt x="67827" y="123952"/>
                  </a:lnTo>
                  <a:cubicBezTo>
                    <a:pt x="63261" y="132808"/>
                    <a:pt x="52386" y="136288"/>
                    <a:pt x="43535" y="131727"/>
                  </a:cubicBezTo>
                  <a:cubicBezTo>
                    <a:pt x="43180" y="131545"/>
                    <a:pt x="42836" y="131351"/>
                    <a:pt x="42492" y="131146"/>
                  </a:cubicBezTo>
                  <a:close/>
                  <a:moveTo>
                    <a:pt x="44160" y="10100"/>
                  </a:moveTo>
                  <a:lnTo>
                    <a:pt x="2977" y="88608"/>
                  </a:lnTo>
                  <a:cubicBezTo>
                    <a:pt x="-1318" y="96684"/>
                    <a:pt x="1591" y="106715"/>
                    <a:pt x="9546" y="111233"/>
                  </a:cubicBezTo>
                  <a:lnTo>
                    <a:pt x="43013" y="130312"/>
                  </a:lnTo>
                  <a:cubicBezTo>
                    <a:pt x="51229" y="134976"/>
                    <a:pt x="61665" y="132099"/>
                    <a:pt x="66326" y="123889"/>
                  </a:cubicBezTo>
                  <a:cubicBezTo>
                    <a:pt x="66410" y="123738"/>
                    <a:pt x="66493" y="123584"/>
                    <a:pt x="66576" y="123431"/>
                  </a:cubicBezTo>
                  <a:lnTo>
                    <a:pt x="105674" y="49302"/>
                  </a:lnTo>
                  <a:cubicBezTo>
                    <a:pt x="111064" y="40295"/>
                    <a:pt x="108927" y="28681"/>
                    <a:pt x="100669" y="22194"/>
                  </a:cubicBezTo>
                  <a:lnTo>
                    <a:pt x="67723" y="3219"/>
                  </a:lnTo>
                  <a:cubicBezTo>
                    <a:pt x="59507" y="-1445"/>
                    <a:pt x="49071" y="1432"/>
                    <a:pt x="44410" y="9642"/>
                  </a:cubicBezTo>
                  <a:cubicBezTo>
                    <a:pt x="44327" y="9793"/>
                    <a:pt x="44244" y="9947"/>
                    <a:pt x="44160"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3" name="Google Shape;144;p13">
              <a:extLst>
                <a:ext uri="{FF2B5EF4-FFF2-40B4-BE49-F238E27FC236}">
                  <a16:creationId xmlns="" xmlns:a16="http://schemas.microsoft.com/office/drawing/2014/main" id="{3AD17DFD-9D61-188A-37A8-3694F08B6758}"/>
                </a:ext>
              </a:extLst>
            </p:cNvPr>
            <p:cNvSpPr/>
            <p:nvPr/>
          </p:nvSpPr>
          <p:spPr>
            <a:xfrm>
              <a:off x="9998079" y="1819806"/>
              <a:ext cx="92954" cy="111789"/>
            </a:xfrm>
            <a:custGeom>
              <a:avLst/>
              <a:gdLst/>
              <a:ahLst/>
              <a:cxnLst/>
              <a:rect l="l" t="t" r="r" b="b"/>
              <a:pathLst>
                <a:path w="110795" h="133245" extrusionOk="0">
                  <a:moveTo>
                    <a:pt x="42939" y="131505"/>
                  </a:moveTo>
                  <a:lnTo>
                    <a:pt x="9054" y="111800"/>
                  </a:lnTo>
                  <a:cubicBezTo>
                    <a:pt x="629" y="107008"/>
                    <a:pt x="-2467" y="96387"/>
                    <a:pt x="2068" y="87820"/>
                  </a:cubicBezTo>
                  <a:lnTo>
                    <a:pt x="43251" y="9624"/>
                  </a:lnTo>
                  <a:cubicBezTo>
                    <a:pt x="47891" y="809"/>
                    <a:pt x="58797" y="-2575"/>
                    <a:pt x="67617" y="2065"/>
                  </a:cubicBezTo>
                  <a:cubicBezTo>
                    <a:pt x="67836" y="2182"/>
                    <a:pt x="68055" y="2304"/>
                    <a:pt x="68274" y="2430"/>
                  </a:cubicBezTo>
                  <a:lnTo>
                    <a:pt x="101742" y="21719"/>
                  </a:lnTo>
                  <a:cubicBezTo>
                    <a:pt x="110124" y="26546"/>
                    <a:pt x="113200" y="37125"/>
                    <a:pt x="108727" y="45699"/>
                  </a:cubicBezTo>
                  <a:lnTo>
                    <a:pt x="69004" y="121079"/>
                  </a:lnTo>
                  <a:cubicBezTo>
                    <a:pt x="64948" y="131053"/>
                    <a:pt x="53573" y="135846"/>
                    <a:pt x="43595" y="131786"/>
                  </a:cubicBezTo>
                  <a:cubicBezTo>
                    <a:pt x="43376" y="131697"/>
                    <a:pt x="43157" y="131603"/>
                    <a:pt x="42939" y="131505"/>
                  </a:cubicBezTo>
                  <a:close/>
                  <a:moveTo>
                    <a:pt x="44085" y="10041"/>
                  </a:moveTo>
                  <a:lnTo>
                    <a:pt x="2903" y="88237"/>
                  </a:lnTo>
                  <a:cubicBezTo>
                    <a:pt x="-1424" y="96317"/>
                    <a:pt x="1433" y="106372"/>
                    <a:pt x="9367" y="110966"/>
                  </a:cubicBezTo>
                  <a:lnTo>
                    <a:pt x="43460" y="130567"/>
                  </a:lnTo>
                  <a:cubicBezTo>
                    <a:pt x="52760" y="134602"/>
                    <a:pt x="63561" y="130336"/>
                    <a:pt x="67596" y="121040"/>
                  </a:cubicBezTo>
                  <a:cubicBezTo>
                    <a:pt x="67732" y="120743"/>
                    <a:pt x="67846" y="120444"/>
                    <a:pt x="67961" y="120141"/>
                  </a:cubicBezTo>
                  <a:lnTo>
                    <a:pt x="107684" y="44864"/>
                  </a:lnTo>
                  <a:cubicBezTo>
                    <a:pt x="111990" y="36758"/>
                    <a:pt x="109081" y="26694"/>
                    <a:pt x="101116" y="22136"/>
                  </a:cubicBezTo>
                  <a:lnTo>
                    <a:pt x="67648" y="2847"/>
                  </a:lnTo>
                  <a:cubicBezTo>
                    <a:pt x="59474" y="-1771"/>
                    <a:pt x="49111" y="1108"/>
                    <a:pt x="44492" y="9279"/>
                  </a:cubicBezTo>
                  <a:cubicBezTo>
                    <a:pt x="44346" y="9530"/>
                    <a:pt x="44211" y="9784"/>
                    <a:pt x="44085" y="1004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4" name="Google Shape;145;p13">
              <a:extLst>
                <a:ext uri="{FF2B5EF4-FFF2-40B4-BE49-F238E27FC236}">
                  <a16:creationId xmlns="" xmlns:a16="http://schemas.microsoft.com/office/drawing/2014/main" id="{06C7FDC1-68CC-F85D-7673-5DC062355828}"/>
                </a:ext>
              </a:extLst>
            </p:cNvPr>
            <p:cNvSpPr/>
            <p:nvPr/>
          </p:nvSpPr>
          <p:spPr>
            <a:xfrm>
              <a:off x="9993589" y="1697695"/>
              <a:ext cx="92100" cy="111640"/>
            </a:xfrm>
            <a:custGeom>
              <a:avLst/>
              <a:gdLst/>
              <a:ahLst/>
              <a:cxnLst/>
              <a:rect l="l" t="t" r="r" b="b"/>
              <a:pathLst>
                <a:path w="109777" h="133067" extrusionOk="0">
                  <a:moveTo>
                    <a:pt x="41513" y="130567"/>
                  </a:moveTo>
                  <a:lnTo>
                    <a:pt x="8983" y="111904"/>
                  </a:lnTo>
                  <a:cubicBezTo>
                    <a:pt x="580" y="107037"/>
                    <a:pt x="-2465" y="96391"/>
                    <a:pt x="2102" y="87820"/>
                  </a:cubicBezTo>
                  <a:lnTo>
                    <a:pt x="43285" y="9624"/>
                  </a:lnTo>
                  <a:cubicBezTo>
                    <a:pt x="47925" y="809"/>
                    <a:pt x="58830" y="-2575"/>
                    <a:pt x="67651" y="2065"/>
                  </a:cubicBezTo>
                  <a:cubicBezTo>
                    <a:pt x="67870" y="2182"/>
                    <a:pt x="68089" y="2304"/>
                    <a:pt x="68308" y="2430"/>
                  </a:cubicBezTo>
                  <a:lnTo>
                    <a:pt x="100733" y="21197"/>
                  </a:lnTo>
                  <a:cubicBezTo>
                    <a:pt x="109167" y="25987"/>
                    <a:pt x="112222" y="36644"/>
                    <a:pt x="107614" y="45177"/>
                  </a:cubicBezTo>
                  <a:lnTo>
                    <a:pt x="66535" y="123373"/>
                  </a:lnTo>
                  <a:cubicBezTo>
                    <a:pt x="61979" y="132165"/>
                    <a:pt x="51157" y="135595"/>
                    <a:pt x="42357" y="131036"/>
                  </a:cubicBezTo>
                  <a:cubicBezTo>
                    <a:pt x="42076" y="130887"/>
                    <a:pt x="41794" y="130730"/>
                    <a:pt x="41513" y="130567"/>
                  </a:cubicBezTo>
                  <a:close/>
                  <a:moveTo>
                    <a:pt x="44223" y="10250"/>
                  </a:moveTo>
                  <a:lnTo>
                    <a:pt x="2519" y="88445"/>
                  </a:lnTo>
                  <a:cubicBezTo>
                    <a:pt x="-1724" y="96528"/>
                    <a:pt x="1174" y="106516"/>
                    <a:pt x="9088" y="111070"/>
                  </a:cubicBezTo>
                  <a:lnTo>
                    <a:pt x="41513" y="129837"/>
                  </a:lnTo>
                  <a:cubicBezTo>
                    <a:pt x="49635" y="134547"/>
                    <a:pt x="60029" y="131783"/>
                    <a:pt x="64742" y="123666"/>
                  </a:cubicBezTo>
                  <a:cubicBezTo>
                    <a:pt x="64857" y="123465"/>
                    <a:pt x="64971" y="123264"/>
                    <a:pt x="65075" y="123060"/>
                  </a:cubicBezTo>
                  <a:lnTo>
                    <a:pt x="106780" y="44864"/>
                  </a:lnTo>
                  <a:cubicBezTo>
                    <a:pt x="111034" y="36752"/>
                    <a:pt x="108135" y="26730"/>
                    <a:pt x="100212" y="22136"/>
                  </a:cubicBezTo>
                  <a:lnTo>
                    <a:pt x="67786" y="3369"/>
                  </a:lnTo>
                  <a:cubicBezTo>
                    <a:pt x="59654" y="-1318"/>
                    <a:pt x="49259" y="1474"/>
                    <a:pt x="44578" y="9607"/>
                  </a:cubicBezTo>
                  <a:cubicBezTo>
                    <a:pt x="44453" y="9818"/>
                    <a:pt x="44338" y="10033"/>
                    <a:pt x="44223" y="1025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5" name="Google Shape;146;p13">
              <a:extLst>
                <a:ext uri="{FF2B5EF4-FFF2-40B4-BE49-F238E27FC236}">
                  <a16:creationId xmlns="" xmlns:a16="http://schemas.microsoft.com/office/drawing/2014/main" id="{0B7912F0-6068-AA3F-D869-0BCE15E44814}"/>
                </a:ext>
              </a:extLst>
            </p:cNvPr>
            <p:cNvSpPr/>
            <p:nvPr/>
          </p:nvSpPr>
          <p:spPr>
            <a:xfrm>
              <a:off x="9945634" y="1789370"/>
              <a:ext cx="92100" cy="111591"/>
            </a:xfrm>
            <a:custGeom>
              <a:avLst/>
              <a:gdLst/>
              <a:ahLst/>
              <a:cxnLst/>
              <a:rect l="l" t="t" r="r" b="b"/>
              <a:pathLst>
                <a:path w="109777" h="133009" extrusionOk="0">
                  <a:moveTo>
                    <a:pt x="41016" y="130352"/>
                  </a:moveTo>
                  <a:lnTo>
                    <a:pt x="9008" y="111794"/>
                  </a:lnTo>
                  <a:cubicBezTo>
                    <a:pt x="574" y="107004"/>
                    <a:pt x="-2481" y="96348"/>
                    <a:pt x="2127" y="87814"/>
                  </a:cubicBezTo>
                  <a:lnTo>
                    <a:pt x="43310" y="9619"/>
                  </a:lnTo>
                  <a:cubicBezTo>
                    <a:pt x="47898" y="840"/>
                    <a:pt x="58730" y="-2559"/>
                    <a:pt x="67509" y="2027"/>
                  </a:cubicBezTo>
                  <a:cubicBezTo>
                    <a:pt x="67749" y="2154"/>
                    <a:pt x="67989" y="2287"/>
                    <a:pt x="68228" y="2425"/>
                  </a:cubicBezTo>
                  <a:lnTo>
                    <a:pt x="100757" y="21087"/>
                  </a:lnTo>
                  <a:cubicBezTo>
                    <a:pt x="109161" y="25954"/>
                    <a:pt x="112205" y="36600"/>
                    <a:pt x="107639" y="45172"/>
                  </a:cubicBezTo>
                  <a:lnTo>
                    <a:pt x="107639" y="45172"/>
                  </a:lnTo>
                  <a:lnTo>
                    <a:pt x="66456" y="123367"/>
                  </a:lnTo>
                  <a:cubicBezTo>
                    <a:pt x="61754" y="132213"/>
                    <a:pt x="50765" y="135572"/>
                    <a:pt x="41923" y="130867"/>
                  </a:cubicBezTo>
                  <a:cubicBezTo>
                    <a:pt x="41611" y="130705"/>
                    <a:pt x="41308" y="130533"/>
                    <a:pt x="41016" y="130352"/>
                  </a:cubicBezTo>
                  <a:close/>
                  <a:moveTo>
                    <a:pt x="43831" y="9827"/>
                  </a:moveTo>
                  <a:lnTo>
                    <a:pt x="2127" y="88023"/>
                  </a:lnTo>
                  <a:cubicBezTo>
                    <a:pt x="-2127" y="96135"/>
                    <a:pt x="772" y="106158"/>
                    <a:pt x="8695" y="110751"/>
                  </a:cubicBezTo>
                  <a:lnTo>
                    <a:pt x="41120" y="129518"/>
                  </a:lnTo>
                  <a:cubicBezTo>
                    <a:pt x="49253" y="134205"/>
                    <a:pt x="59648" y="131413"/>
                    <a:pt x="64329" y="123280"/>
                  </a:cubicBezTo>
                  <a:cubicBezTo>
                    <a:pt x="64454" y="123069"/>
                    <a:pt x="64569" y="122854"/>
                    <a:pt x="64683" y="122637"/>
                  </a:cubicBezTo>
                  <a:lnTo>
                    <a:pt x="106388" y="44442"/>
                  </a:lnTo>
                  <a:cubicBezTo>
                    <a:pt x="110631" y="36359"/>
                    <a:pt x="107733" y="26371"/>
                    <a:pt x="99819" y="21817"/>
                  </a:cubicBezTo>
                  <a:lnTo>
                    <a:pt x="67394" y="3050"/>
                  </a:lnTo>
                  <a:cubicBezTo>
                    <a:pt x="59251" y="-1613"/>
                    <a:pt x="48867" y="1208"/>
                    <a:pt x="44207" y="9354"/>
                  </a:cubicBezTo>
                  <a:cubicBezTo>
                    <a:pt x="44071" y="9578"/>
                    <a:pt x="43946" y="9805"/>
                    <a:pt x="43831" y="1003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6" name="Google Shape;147;p13">
              <a:extLst>
                <a:ext uri="{FF2B5EF4-FFF2-40B4-BE49-F238E27FC236}">
                  <a16:creationId xmlns="" xmlns:a16="http://schemas.microsoft.com/office/drawing/2014/main" id="{0C9F3923-D65F-05E0-C584-F06CCBE66BC1}"/>
                </a:ext>
              </a:extLst>
            </p:cNvPr>
            <p:cNvSpPr/>
            <p:nvPr/>
          </p:nvSpPr>
          <p:spPr>
            <a:xfrm>
              <a:off x="9940897" y="1667293"/>
              <a:ext cx="92435" cy="111597"/>
            </a:xfrm>
            <a:custGeom>
              <a:avLst/>
              <a:gdLst/>
              <a:ahLst/>
              <a:cxnLst/>
              <a:rect l="l" t="t" r="r" b="b"/>
              <a:pathLst>
                <a:path w="110176" h="133016" extrusionOk="0">
                  <a:moveTo>
                    <a:pt x="41450" y="130521"/>
                  </a:moveTo>
                  <a:lnTo>
                    <a:pt x="9024" y="111858"/>
                  </a:lnTo>
                  <a:cubicBezTo>
                    <a:pt x="631" y="106990"/>
                    <a:pt x="-2444" y="96379"/>
                    <a:pt x="2039" y="87774"/>
                  </a:cubicBezTo>
                  <a:lnTo>
                    <a:pt x="43743" y="9578"/>
                  </a:lnTo>
                  <a:cubicBezTo>
                    <a:pt x="48404" y="777"/>
                    <a:pt x="59330" y="-2576"/>
                    <a:pt x="68130" y="2089"/>
                  </a:cubicBezTo>
                  <a:cubicBezTo>
                    <a:pt x="68307" y="2185"/>
                    <a:pt x="68484" y="2283"/>
                    <a:pt x="68661" y="2385"/>
                  </a:cubicBezTo>
                  <a:lnTo>
                    <a:pt x="101087" y="21151"/>
                  </a:lnTo>
                  <a:cubicBezTo>
                    <a:pt x="109511" y="25943"/>
                    <a:pt x="112607" y="36564"/>
                    <a:pt x="108072" y="45131"/>
                  </a:cubicBezTo>
                  <a:lnTo>
                    <a:pt x="66368" y="123327"/>
                  </a:lnTo>
                  <a:cubicBezTo>
                    <a:pt x="61864" y="132082"/>
                    <a:pt x="51115" y="135527"/>
                    <a:pt x="42357" y="131022"/>
                  </a:cubicBezTo>
                  <a:cubicBezTo>
                    <a:pt x="42054" y="130864"/>
                    <a:pt x="41752" y="130697"/>
                    <a:pt x="41450" y="130521"/>
                  </a:cubicBezTo>
                  <a:close/>
                  <a:moveTo>
                    <a:pt x="44160" y="10100"/>
                  </a:moveTo>
                  <a:lnTo>
                    <a:pt x="2977" y="88191"/>
                  </a:lnTo>
                  <a:cubicBezTo>
                    <a:pt x="-1318" y="96267"/>
                    <a:pt x="1591" y="106298"/>
                    <a:pt x="9546" y="110816"/>
                  </a:cubicBezTo>
                  <a:lnTo>
                    <a:pt x="41971" y="129582"/>
                  </a:lnTo>
                  <a:cubicBezTo>
                    <a:pt x="50093" y="134293"/>
                    <a:pt x="60487" y="131529"/>
                    <a:pt x="65200" y="123411"/>
                  </a:cubicBezTo>
                  <a:cubicBezTo>
                    <a:pt x="65315" y="123211"/>
                    <a:pt x="65429" y="123010"/>
                    <a:pt x="65534" y="122805"/>
                  </a:cubicBezTo>
                  <a:lnTo>
                    <a:pt x="106716" y="44610"/>
                  </a:lnTo>
                  <a:cubicBezTo>
                    <a:pt x="111023" y="36504"/>
                    <a:pt x="108114" y="26440"/>
                    <a:pt x="100148" y="21881"/>
                  </a:cubicBezTo>
                  <a:lnTo>
                    <a:pt x="67723" y="3219"/>
                  </a:lnTo>
                  <a:cubicBezTo>
                    <a:pt x="59674" y="-1492"/>
                    <a:pt x="49321" y="1217"/>
                    <a:pt x="44619" y="9269"/>
                  </a:cubicBezTo>
                  <a:cubicBezTo>
                    <a:pt x="44452" y="9541"/>
                    <a:pt x="44306" y="9818"/>
                    <a:pt x="44160"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7" name="Google Shape;148;p13">
              <a:extLst>
                <a:ext uri="{FF2B5EF4-FFF2-40B4-BE49-F238E27FC236}">
                  <a16:creationId xmlns="" xmlns:a16="http://schemas.microsoft.com/office/drawing/2014/main" id="{05D4990E-83E4-197E-6E19-86FB9BFFB80E}"/>
                </a:ext>
              </a:extLst>
            </p:cNvPr>
            <p:cNvSpPr/>
            <p:nvPr/>
          </p:nvSpPr>
          <p:spPr>
            <a:xfrm>
              <a:off x="9892588" y="1758926"/>
              <a:ext cx="92547" cy="111605"/>
            </a:xfrm>
            <a:custGeom>
              <a:avLst/>
              <a:gdLst/>
              <a:ahLst/>
              <a:cxnLst/>
              <a:rect l="l" t="t" r="r" b="b"/>
              <a:pathLst>
                <a:path w="110310" h="133026" extrusionOk="0">
                  <a:moveTo>
                    <a:pt x="41479" y="130567"/>
                  </a:moveTo>
                  <a:lnTo>
                    <a:pt x="9054" y="111800"/>
                  </a:lnTo>
                  <a:cubicBezTo>
                    <a:pt x="629" y="107008"/>
                    <a:pt x="-2467" y="96387"/>
                    <a:pt x="2068" y="87820"/>
                  </a:cubicBezTo>
                  <a:lnTo>
                    <a:pt x="43772" y="9624"/>
                  </a:lnTo>
                  <a:cubicBezTo>
                    <a:pt x="48412" y="809"/>
                    <a:pt x="59318" y="-2575"/>
                    <a:pt x="68138" y="2065"/>
                  </a:cubicBezTo>
                  <a:cubicBezTo>
                    <a:pt x="68357" y="2182"/>
                    <a:pt x="68576" y="2304"/>
                    <a:pt x="68795" y="2430"/>
                  </a:cubicBezTo>
                  <a:lnTo>
                    <a:pt x="101220" y="21197"/>
                  </a:lnTo>
                  <a:cubicBezTo>
                    <a:pt x="109645" y="25989"/>
                    <a:pt x="112741" y="36610"/>
                    <a:pt x="108206" y="45177"/>
                  </a:cubicBezTo>
                  <a:lnTo>
                    <a:pt x="66502" y="123373"/>
                  </a:lnTo>
                  <a:cubicBezTo>
                    <a:pt x="61862" y="132188"/>
                    <a:pt x="50956" y="135572"/>
                    <a:pt x="42136" y="130932"/>
                  </a:cubicBezTo>
                  <a:cubicBezTo>
                    <a:pt x="41917" y="130815"/>
                    <a:pt x="41698" y="130693"/>
                    <a:pt x="41479" y="130567"/>
                  </a:cubicBezTo>
                  <a:close/>
                  <a:moveTo>
                    <a:pt x="44190" y="10250"/>
                  </a:moveTo>
                  <a:lnTo>
                    <a:pt x="3007" y="88445"/>
                  </a:lnTo>
                  <a:cubicBezTo>
                    <a:pt x="-1310" y="96494"/>
                    <a:pt x="1558" y="106517"/>
                    <a:pt x="9471" y="111070"/>
                  </a:cubicBezTo>
                  <a:lnTo>
                    <a:pt x="42000" y="129837"/>
                  </a:lnTo>
                  <a:cubicBezTo>
                    <a:pt x="50133" y="134523"/>
                    <a:pt x="60527" y="131731"/>
                    <a:pt x="65208" y="123599"/>
                  </a:cubicBezTo>
                  <a:cubicBezTo>
                    <a:pt x="65334" y="123387"/>
                    <a:pt x="65448" y="123172"/>
                    <a:pt x="65563" y="122956"/>
                  </a:cubicBezTo>
                  <a:lnTo>
                    <a:pt x="106746" y="44760"/>
                  </a:lnTo>
                  <a:lnTo>
                    <a:pt x="106746" y="44760"/>
                  </a:lnTo>
                  <a:cubicBezTo>
                    <a:pt x="111041" y="36684"/>
                    <a:pt x="108133" y="26653"/>
                    <a:pt x="100178" y="22136"/>
                  </a:cubicBezTo>
                  <a:lnTo>
                    <a:pt x="67753" y="3369"/>
                  </a:lnTo>
                  <a:cubicBezTo>
                    <a:pt x="59537" y="-1295"/>
                    <a:pt x="49100" y="1582"/>
                    <a:pt x="44440" y="9792"/>
                  </a:cubicBezTo>
                  <a:cubicBezTo>
                    <a:pt x="44356" y="9943"/>
                    <a:pt x="44273" y="10097"/>
                    <a:pt x="44190" y="1025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8" name="Google Shape;149;p13">
              <a:extLst>
                <a:ext uri="{FF2B5EF4-FFF2-40B4-BE49-F238E27FC236}">
                  <a16:creationId xmlns="" xmlns:a16="http://schemas.microsoft.com/office/drawing/2014/main" id="{6F4DC4BC-7A5A-B951-7690-3757F8070BE4}"/>
                </a:ext>
              </a:extLst>
            </p:cNvPr>
            <p:cNvSpPr/>
            <p:nvPr/>
          </p:nvSpPr>
          <p:spPr>
            <a:xfrm>
              <a:off x="9887316" y="1636638"/>
              <a:ext cx="92969" cy="111795"/>
            </a:xfrm>
            <a:custGeom>
              <a:avLst/>
              <a:gdLst/>
              <a:ahLst/>
              <a:cxnLst/>
              <a:rect l="l" t="t" r="r" b="b"/>
              <a:pathLst>
                <a:path w="110812" h="133252" extrusionOk="0">
                  <a:moveTo>
                    <a:pt x="42444" y="130881"/>
                  </a:moveTo>
                  <a:lnTo>
                    <a:pt x="8976" y="111488"/>
                  </a:lnTo>
                  <a:cubicBezTo>
                    <a:pt x="584" y="106662"/>
                    <a:pt x="-2461" y="96049"/>
                    <a:pt x="2096" y="87508"/>
                  </a:cubicBezTo>
                  <a:lnTo>
                    <a:pt x="41819" y="12128"/>
                  </a:lnTo>
                  <a:cubicBezTo>
                    <a:pt x="45770" y="2234"/>
                    <a:pt x="56989" y="-2584"/>
                    <a:pt x="66883" y="1365"/>
                  </a:cubicBezTo>
                  <a:cubicBezTo>
                    <a:pt x="67154" y="1471"/>
                    <a:pt x="67415" y="1584"/>
                    <a:pt x="67675" y="1702"/>
                  </a:cubicBezTo>
                  <a:cubicBezTo>
                    <a:pt x="70595" y="3057"/>
                    <a:pt x="57771" y="-4033"/>
                    <a:pt x="101769" y="21303"/>
                  </a:cubicBezTo>
                  <a:cubicBezTo>
                    <a:pt x="110203" y="26092"/>
                    <a:pt x="113258" y="36749"/>
                    <a:pt x="108650" y="45283"/>
                  </a:cubicBezTo>
                  <a:lnTo>
                    <a:pt x="67467" y="123478"/>
                  </a:lnTo>
                  <a:cubicBezTo>
                    <a:pt x="62838" y="132363"/>
                    <a:pt x="51880" y="135811"/>
                    <a:pt x="42997" y="131180"/>
                  </a:cubicBezTo>
                  <a:cubicBezTo>
                    <a:pt x="42809" y="131083"/>
                    <a:pt x="42622" y="130984"/>
                    <a:pt x="42444" y="130881"/>
                  </a:cubicBezTo>
                  <a:close/>
                  <a:moveTo>
                    <a:pt x="42444" y="12649"/>
                  </a:moveTo>
                  <a:lnTo>
                    <a:pt x="2721" y="87925"/>
                  </a:lnTo>
                  <a:cubicBezTo>
                    <a:pt x="-1533" y="96038"/>
                    <a:pt x="1366" y="106060"/>
                    <a:pt x="9289" y="110654"/>
                  </a:cubicBezTo>
                  <a:lnTo>
                    <a:pt x="42757" y="129942"/>
                  </a:lnTo>
                  <a:cubicBezTo>
                    <a:pt x="50879" y="134653"/>
                    <a:pt x="61274" y="131889"/>
                    <a:pt x="65986" y="123771"/>
                  </a:cubicBezTo>
                  <a:cubicBezTo>
                    <a:pt x="66101" y="123571"/>
                    <a:pt x="66216" y="123370"/>
                    <a:pt x="66320" y="123165"/>
                  </a:cubicBezTo>
                  <a:lnTo>
                    <a:pt x="108024" y="44970"/>
                  </a:lnTo>
                  <a:cubicBezTo>
                    <a:pt x="112278" y="36857"/>
                    <a:pt x="109380" y="26835"/>
                    <a:pt x="101456" y="22241"/>
                  </a:cubicBezTo>
                  <a:lnTo>
                    <a:pt x="67467" y="2640"/>
                  </a:lnTo>
                  <a:cubicBezTo>
                    <a:pt x="58115" y="-1555"/>
                    <a:pt x="47136" y="2625"/>
                    <a:pt x="42934" y="11978"/>
                  </a:cubicBezTo>
                  <a:cubicBezTo>
                    <a:pt x="42840" y="12200"/>
                    <a:pt x="42747" y="12423"/>
                    <a:pt x="42653" y="1264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69" name="Google Shape;150;p13">
              <a:extLst>
                <a:ext uri="{FF2B5EF4-FFF2-40B4-BE49-F238E27FC236}">
                  <a16:creationId xmlns="" xmlns:a16="http://schemas.microsoft.com/office/drawing/2014/main" id="{8FD0771C-6956-E5BA-60EB-2D392E25FB75}"/>
                </a:ext>
              </a:extLst>
            </p:cNvPr>
            <p:cNvSpPr/>
            <p:nvPr/>
          </p:nvSpPr>
          <p:spPr>
            <a:xfrm>
              <a:off x="9839518" y="1727998"/>
              <a:ext cx="92290" cy="112126"/>
            </a:xfrm>
            <a:custGeom>
              <a:avLst/>
              <a:gdLst/>
              <a:ahLst/>
              <a:cxnLst/>
              <a:rect l="l" t="t" r="r" b="b"/>
              <a:pathLst>
                <a:path w="110003" h="133647" extrusionOk="0">
                  <a:moveTo>
                    <a:pt x="41655" y="131146"/>
                  </a:moveTo>
                  <a:lnTo>
                    <a:pt x="8813" y="112171"/>
                  </a:lnTo>
                  <a:cubicBezTo>
                    <a:pt x="-372" y="105693"/>
                    <a:pt x="-2760" y="93107"/>
                    <a:pt x="3392" y="83708"/>
                  </a:cubicBezTo>
                  <a:lnTo>
                    <a:pt x="42489" y="9579"/>
                  </a:lnTo>
                  <a:cubicBezTo>
                    <a:pt x="47150" y="777"/>
                    <a:pt x="58077" y="-2576"/>
                    <a:pt x="66876" y="2089"/>
                  </a:cubicBezTo>
                  <a:cubicBezTo>
                    <a:pt x="67053" y="2185"/>
                    <a:pt x="67231" y="2283"/>
                    <a:pt x="67408" y="2384"/>
                  </a:cubicBezTo>
                  <a:lnTo>
                    <a:pt x="100875" y="21777"/>
                  </a:lnTo>
                  <a:cubicBezTo>
                    <a:pt x="109352" y="26531"/>
                    <a:pt x="112459" y="37196"/>
                    <a:pt x="107861" y="45757"/>
                  </a:cubicBezTo>
                  <a:lnTo>
                    <a:pt x="107861" y="45757"/>
                  </a:lnTo>
                  <a:lnTo>
                    <a:pt x="66678" y="123952"/>
                  </a:lnTo>
                  <a:cubicBezTo>
                    <a:pt x="62122" y="132745"/>
                    <a:pt x="51289" y="136175"/>
                    <a:pt x="42500" y="131616"/>
                  </a:cubicBezTo>
                  <a:cubicBezTo>
                    <a:pt x="42218" y="131466"/>
                    <a:pt x="41937" y="131310"/>
                    <a:pt x="41655" y="131146"/>
                  </a:cubicBezTo>
                  <a:close/>
                  <a:moveTo>
                    <a:pt x="43324" y="10100"/>
                  </a:moveTo>
                  <a:lnTo>
                    <a:pt x="4330" y="84229"/>
                  </a:lnTo>
                  <a:cubicBezTo>
                    <a:pt x="-1060" y="93236"/>
                    <a:pt x="1077" y="104850"/>
                    <a:pt x="9335" y="111337"/>
                  </a:cubicBezTo>
                  <a:lnTo>
                    <a:pt x="42385" y="130521"/>
                  </a:lnTo>
                  <a:cubicBezTo>
                    <a:pt x="50507" y="135231"/>
                    <a:pt x="60902" y="132467"/>
                    <a:pt x="65615" y="124350"/>
                  </a:cubicBezTo>
                  <a:cubicBezTo>
                    <a:pt x="65729" y="124149"/>
                    <a:pt x="65844" y="123948"/>
                    <a:pt x="65948" y="123744"/>
                  </a:cubicBezTo>
                  <a:lnTo>
                    <a:pt x="107131" y="45548"/>
                  </a:lnTo>
                  <a:cubicBezTo>
                    <a:pt x="111520" y="37475"/>
                    <a:pt x="108643" y="27377"/>
                    <a:pt x="100667" y="22820"/>
                  </a:cubicBezTo>
                  <a:lnTo>
                    <a:pt x="67199" y="3531"/>
                  </a:lnTo>
                  <a:cubicBezTo>
                    <a:pt x="59057" y="-1247"/>
                    <a:pt x="48578" y="1483"/>
                    <a:pt x="43803" y="9628"/>
                  </a:cubicBezTo>
                  <a:cubicBezTo>
                    <a:pt x="43709" y="9784"/>
                    <a:pt x="43615" y="9941"/>
                    <a:pt x="43532"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0" name="Google Shape;151;p13">
              <a:extLst>
                <a:ext uri="{FF2B5EF4-FFF2-40B4-BE49-F238E27FC236}">
                  <a16:creationId xmlns="" xmlns:a16="http://schemas.microsoft.com/office/drawing/2014/main" id="{AF96CE52-38F5-ED8E-5E24-26203AC5AD73}"/>
                </a:ext>
              </a:extLst>
            </p:cNvPr>
            <p:cNvSpPr/>
            <p:nvPr/>
          </p:nvSpPr>
          <p:spPr>
            <a:xfrm>
              <a:off x="10104358" y="1779084"/>
              <a:ext cx="228476" cy="274137"/>
            </a:xfrm>
            <a:custGeom>
              <a:avLst/>
              <a:gdLst/>
              <a:ahLst/>
              <a:cxnLst/>
              <a:rect l="l" t="t" r="r" b="b"/>
              <a:pathLst>
                <a:path w="272328" h="326752" extrusionOk="0">
                  <a:moveTo>
                    <a:pt x="116355" y="9488"/>
                  </a:moveTo>
                  <a:lnTo>
                    <a:pt x="272329" y="99569"/>
                  </a:lnTo>
                  <a:lnTo>
                    <a:pt x="271286" y="220407"/>
                  </a:lnTo>
                  <a:lnTo>
                    <a:pt x="215298" y="326753"/>
                  </a:lnTo>
                  <a:lnTo>
                    <a:pt x="155974" y="317369"/>
                  </a:lnTo>
                  <a:lnTo>
                    <a:pt x="0" y="227288"/>
                  </a:lnTo>
                  <a:lnTo>
                    <a:pt x="938" y="106346"/>
                  </a:lnTo>
                  <a:lnTo>
                    <a:pt x="57031" y="0"/>
                  </a:lnTo>
                  <a:lnTo>
                    <a:pt x="116355" y="9488"/>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1" name="Google Shape;152;p13">
              <a:extLst>
                <a:ext uri="{FF2B5EF4-FFF2-40B4-BE49-F238E27FC236}">
                  <a16:creationId xmlns="" xmlns:a16="http://schemas.microsoft.com/office/drawing/2014/main" id="{6E585F80-6E25-0695-9767-B774D6612AF7}"/>
                </a:ext>
              </a:extLst>
            </p:cNvPr>
            <p:cNvSpPr/>
            <p:nvPr/>
          </p:nvSpPr>
          <p:spPr>
            <a:xfrm>
              <a:off x="10360477" y="1874377"/>
              <a:ext cx="18548" cy="32677"/>
            </a:xfrm>
            <a:custGeom>
              <a:avLst/>
              <a:gdLst/>
              <a:ahLst/>
              <a:cxnLst/>
              <a:rect l="l" t="t" r="r" b="b"/>
              <a:pathLst>
                <a:path w="22108" h="38949" extrusionOk="0">
                  <a:moveTo>
                    <a:pt x="10929" y="1818"/>
                  </a:moveTo>
                  <a:cubicBezTo>
                    <a:pt x="22544" y="10508"/>
                    <a:pt x="25536" y="26659"/>
                    <a:pt x="17810" y="38935"/>
                  </a:cubicBezTo>
                  <a:cubicBezTo>
                    <a:pt x="13494" y="37088"/>
                    <a:pt x="9282" y="35000"/>
                    <a:pt x="5195" y="32679"/>
                  </a:cubicBezTo>
                  <a:cubicBezTo>
                    <a:pt x="10992" y="23462"/>
                    <a:pt x="8719" y="11337"/>
                    <a:pt x="-18" y="4842"/>
                  </a:cubicBezTo>
                  <a:cubicBezTo>
                    <a:pt x="1004" y="2744"/>
                    <a:pt x="2745" y="1081"/>
                    <a:pt x="4882" y="150"/>
                  </a:cubicBezTo>
                  <a:cubicBezTo>
                    <a:pt x="6446" y="-267"/>
                    <a:pt x="6655" y="46"/>
                    <a:pt x="10929" y="1818"/>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2" name="Google Shape;153;p13">
              <a:extLst>
                <a:ext uri="{FF2B5EF4-FFF2-40B4-BE49-F238E27FC236}">
                  <a16:creationId xmlns="" xmlns:a16="http://schemas.microsoft.com/office/drawing/2014/main" id="{85D3953C-A8CA-32E7-97E8-C33E19F58FBC}"/>
                </a:ext>
              </a:extLst>
            </p:cNvPr>
            <p:cNvSpPr/>
            <p:nvPr/>
          </p:nvSpPr>
          <p:spPr>
            <a:xfrm>
              <a:off x="10284988" y="1902244"/>
              <a:ext cx="90446" cy="156662"/>
            </a:xfrm>
            <a:custGeom>
              <a:avLst/>
              <a:gdLst/>
              <a:ahLst/>
              <a:cxnLst/>
              <a:rect l="l" t="t" r="r" b="b"/>
              <a:pathLst>
                <a:path w="107805" h="186730" extrusionOk="0">
                  <a:moveTo>
                    <a:pt x="107787" y="6241"/>
                  </a:moveTo>
                  <a:lnTo>
                    <a:pt x="12702" y="186716"/>
                  </a:lnTo>
                  <a:cubicBezTo>
                    <a:pt x="8354" y="184852"/>
                    <a:pt x="4111" y="182763"/>
                    <a:pt x="-18" y="180460"/>
                  </a:cubicBezTo>
                  <a:lnTo>
                    <a:pt x="95172" y="-15"/>
                  </a:lnTo>
                  <a:cubicBezTo>
                    <a:pt x="99248" y="2329"/>
                    <a:pt x="103461" y="4418"/>
                    <a:pt x="107787" y="624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3" name="Google Shape;154;p13">
              <a:extLst>
                <a:ext uri="{FF2B5EF4-FFF2-40B4-BE49-F238E27FC236}">
                  <a16:creationId xmlns="" xmlns:a16="http://schemas.microsoft.com/office/drawing/2014/main" id="{4FF22BB2-7234-C8E0-0555-1D090FCB4AF8}"/>
                </a:ext>
              </a:extLst>
            </p:cNvPr>
            <p:cNvSpPr/>
            <p:nvPr/>
          </p:nvSpPr>
          <p:spPr>
            <a:xfrm>
              <a:off x="10276235" y="1860562"/>
              <a:ext cx="91301" cy="111287"/>
            </a:xfrm>
            <a:custGeom>
              <a:avLst/>
              <a:gdLst/>
              <a:ahLst/>
              <a:cxnLst/>
              <a:rect l="l" t="t" r="r" b="b"/>
              <a:pathLst>
                <a:path w="108825" h="132646" extrusionOk="0">
                  <a:moveTo>
                    <a:pt x="100392" y="21308"/>
                  </a:moveTo>
                  <a:cubicBezTo>
                    <a:pt x="109129" y="27804"/>
                    <a:pt x="111402" y="39929"/>
                    <a:pt x="105605" y="49146"/>
                  </a:cubicBezTo>
                  <a:lnTo>
                    <a:pt x="66507" y="123275"/>
                  </a:lnTo>
                  <a:cubicBezTo>
                    <a:pt x="62003" y="131834"/>
                    <a:pt x="51410" y="135118"/>
                    <a:pt x="42851" y="130611"/>
                  </a:cubicBezTo>
                  <a:cubicBezTo>
                    <a:pt x="42632" y="130498"/>
                    <a:pt x="42423" y="130382"/>
                    <a:pt x="42215" y="130261"/>
                  </a:cubicBezTo>
                  <a:lnTo>
                    <a:pt x="8747" y="110972"/>
                  </a:lnTo>
                  <a:cubicBezTo>
                    <a:pt x="615" y="106244"/>
                    <a:pt x="-2367" y="95964"/>
                    <a:pt x="1970" y="87618"/>
                  </a:cubicBezTo>
                  <a:lnTo>
                    <a:pt x="43674" y="9423"/>
                  </a:lnTo>
                  <a:cubicBezTo>
                    <a:pt x="48137" y="840"/>
                    <a:pt x="58709" y="-2499"/>
                    <a:pt x="67300" y="1965"/>
                  </a:cubicBezTo>
                  <a:cubicBezTo>
                    <a:pt x="67519" y="2083"/>
                    <a:pt x="67748" y="2206"/>
                    <a:pt x="67967" y="2333"/>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4" name="Google Shape;155;p13">
              <a:extLst>
                <a:ext uri="{FF2B5EF4-FFF2-40B4-BE49-F238E27FC236}">
                  <a16:creationId xmlns="" xmlns:a16="http://schemas.microsoft.com/office/drawing/2014/main" id="{67D92E5F-1DC4-F664-7F9B-B3AD912EE98F}"/>
                </a:ext>
              </a:extLst>
            </p:cNvPr>
            <p:cNvSpPr/>
            <p:nvPr/>
          </p:nvSpPr>
          <p:spPr>
            <a:xfrm>
              <a:off x="10227924" y="1952422"/>
              <a:ext cx="92059" cy="110876"/>
            </a:xfrm>
            <a:custGeom>
              <a:avLst/>
              <a:gdLst/>
              <a:ahLst/>
              <a:cxnLst/>
              <a:rect l="l" t="t" r="r" b="b"/>
              <a:pathLst>
                <a:path w="109728" h="132157" extrusionOk="0">
                  <a:moveTo>
                    <a:pt x="100945" y="21396"/>
                  </a:moveTo>
                  <a:cubicBezTo>
                    <a:pt x="109077" y="26124"/>
                    <a:pt x="112059" y="36405"/>
                    <a:pt x="107722" y="44751"/>
                  </a:cubicBezTo>
                  <a:lnTo>
                    <a:pt x="67998" y="120131"/>
                  </a:lnTo>
                  <a:cubicBezTo>
                    <a:pt x="64151" y="129878"/>
                    <a:pt x="53131" y="134661"/>
                    <a:pt x="43383" y="130811"/>
                  </a:cubicBezTo>
                  <a:cubicBezTo>
                    <a:pt x="43174" y="130730"/>
                    <a:pt x="42965" y="130646"/>
                    <a:pt x="42768" y="130557"/>
                  </a:cubicBezTo>
                  <a:lnTo>
                    <a:pt x="8779" y="110852"/>
                  </a:lnTo>
                  <a:cubicBezTo>
                    <a:pt x="605" y="106159"/>
                    <a:pt x="-2388" y="95837"/>
                    <a:pt x="2002" y="87497"/>
                  </a:cubicBezTo>
                  <a:lnTo>
                    <a:pt x="43184" y="9302"/>
                  </a:lnTo>
                  <a:cubicBezTo>
                    <a:pt x="47772" y="720"/>
                    <a:pt x="58448" y="-2518"/>
                    <a:pt x="67029" y="2069"/>
                  </a:cubicBezTo>
                  <a:cubicBezTo>
                    <a:pt x="67185" y="2150"/>
                    <a:pt x="67331" y="2232"/>
                    <a:pt x="67477" y="2317"/>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5" name="Google Shape;156;p13">
              <a:extLst>
                <a:ext uri="{FF2B5EF4-FFF2-40B4-BE49-F238E27FC236}">
                  <a16:creationId xmlns="" xmlns:a16="http://schemas.microsoft.com/office/drawing/2014/main" id="{58529941-973B-5F42-1333-600DA22F9F00}"/>
                </a:ext>
              </a:extLst>
            </p:cNvPr>
            <p:cNvSpPr/>
            <p:nvPr/>
          </p:nvSpPr>
          <p:spPr>
            <a:xfrm>
              <a:off x="10223179" y="1830155"/>
              <a:ext cx="91475" cy="110758"/>
            </a:xfrm>
            <a:custGeom>
              <a:avLst/>
              <a:gdLst/>
              <a:ahLst/>
              <a:cxnLst/>
              <a:rect l="l" t="t" r="r" b="b"/>
              <a:pathLst>
                <a:path w="109032" h="132016" extrusionOk="0">
                  <a:moveTo>
                    <a:pt x="107121" y="44414"/>
                  </a:moveTo>
                  <a:lnTo>
                    <a:pt x="65417" y="122609"/>
                  </a:lnTo>
                  <a:cubicBezTo>
                    <a:pt x="61049" y="131109"/>
                    <a:pt x="50612" y="134453"/>
                    <a:pt x="42104" y="130081"/>
                  </a:cubicBezTo>
                  <a:cubicBezTo>
                    <a:pt x="41813" y="129927"/>
                    <a:pt x="41520" y="129766"/>
                    <a:pt x="41229" y="129595"/>
                  </a:cubicBezTo>
                  <a:lnTo>
                    <a:pt x="8699" y="110932"/>
                  </a:lnTo>
                  <a:cubicBezTo>
                    <a:pt x="567" y="106204"/>
                    <a:pt x="-2384" y="95891"/>
                    <a:pt x="2027" y="87578"/>
                  </a:cubicBezTo>
                  <a:lnTo>
                    <a:pt x="43210" y="9382"/>
                  </a:lnTo>
                  <a:cubicBezTo>
                    <a:pt x="47755" y="777"/>
                    <a:pt x="58411" y="-2516"/>
                    <a:pt x="67023" y="2027"/>
                  </a:cubicBezTo>
                  <a:cubicBezTo>
                    <a:pt x="67179" y="2113"/>
                    <a:pt x="67346" y="2202"/>
                    <a:pt x="67502" y="2293"/>
                  </a:cubicBezTo>
                  <a:lnTo>
                    <a:pt x="99927" y="21059"/>
                  </a:lnTo>
                  <a:cubicBezTo>
                    <a:pt x="108216" y="25647"/>
                    <a:pt x="111386" y="35960"/>
                    <a:pt x="107121" y="44414"/>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6" name="Google Shape;157;p13">
              <a:extLst>
                <a:ext uri="{FF2B5EF4-FFF2-40B4-BE49-F238E27FC236}">
                  <a16:creationId xmlns="" xmlns:a16="http://schemas.microsoft.com/office/drawing/2014/main" id="{6B92199A-9818-6664-737F-E39E53DA10F5}"/>
                </a:ext>
              </a:extLst>
            </p:cNvPr>
            <p:cNvSpPr/>
            <p:nvPr/>
          </p:nvSpPr>
          <p:spPr>
            <a:xfrm>
              <a:off x="10262823" y="2053046"/>
              <a:ext cx="32837" cy="18392"/>
            </a:xfrm>
            <a:custGeom>
              <a:avLst/>
              <a:gdLst/>
              <a:ahLst/>
              <a:cxnLst/>
              <a:rect l="l" t="t" r="r" b="b"/>
              <a:pathLst>
                <a:path w="39139" h="21922" extrusionOk="0">
                  <a:moveTo>
                    <a:pt x="1170" y="10411"/>
                  </a:moveTo>
                  <a:cubicBezTo>
                    <a:pt x="10773" y="14598"/>
                    <a:pt x="21960" y="10205"/>
                    <a:pt x="26151" y="598"/>
                  </a:cubicBezTo>
                  <a:cubicBezTo>
                    <a:pt x="26234" y="395"/>
                    <a:pt x="26318" y="191"/>
                    <a:pt x="26401" y="-15"/>
                  </a:cubicBezTo>
                  <a:cubicBezTo>
                    <a:pt x="30530" y="2295"/>
                    <a:pt x="34773" y="4383"/>
                    <a:pt x="39121" y="6241"/>
                  </a:cubicBezTo>
                  <a:cubicBezTo>
                    <a:pt x="33877" y="18302"/>
                    <a:pt x="20458" y="24561"/>
                    <a:pt x="7843" y="20837"/>
                  </a:cubicBezTo>
                  <a:cubicBezTo>
                    <a:pt x="5726" y="19999"/>
                    <a:pt x="3672" y="19024"/>
                    <a:pt x="1691" y="17918"/>
                  </a:cubicBezTo>
                  <a:cubicBezTo>
                    <a:pt x="-915" y="16667"/>
                    <a:pt x="-81" y="12705"/>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7" name="Google Shape;158;p13">
              <a:extLst>
                <a:ext uri="{FF2B5EF4-FFF2-40B4-BE49-F238E27FC236}">
                  <a16:creationId xmlns="" xmlns:a16="http://schemas.microsoft.com/office/drawing/2014/main" id="{A8964406-61D7-4C40-5A9C-72B80A647229}"/>
                </a:ext>
              </a:extLst>
            </p:cNvPr>
            <p:cNvSpPr/>
            <p:nvPr/>
          </p:nvSpPr>
          <p:spPr>
            <a:xfrm>
              <a:off x="10175205" y="1921772"/>
              <a:ext cx="91322" cy="110782"/>
            </a:xfrm>
            <a:custGeom>
              <a:avLst/>
              <a:gdLst/>
              <a:ahLst/>
              <a:cxnLst/>
              <a:rect l="l" t="t" r="r" b="b"/>
              <a:pathLst>
                <a:path w="108849" h="132045" extrusionOk="0">
                  <a:moveTo>
                    <a:pt x="106648" y="44478"/>
                  </a:moveTo>
                  <a:lnTo>
                    <a:pt x="65465" y="122673"/>
                  </a:lnTo>
                  <a:cubicBezTo>
                    <a:pt x="60961" y="131232"/>
                    <a:pt x="50368" y="134516"/>
                    <a:pt x="41808" y="130009"/>
                  </a:cubicBezTo>
                  <a:cubicBezTo>
                    <a:pt x="41589" y="129897"/>
                    <a:pt x="41381" y="129780"/>
                    <a:pt x="41172" y="129659"/>
                  </a:cubicBezTo>
                  <a:lnTo>
                    <a:pt x="8747" y="110892"/>
                  </a:lnTo>
                  <a:cubicBezTo>
                    <a:pt x="615" y="106164"/>
                    <a:pt x="-2367" y="95884"/>
                    <a:pt x="1970" y="87538"/>
                  </a:cubicBezTo>
                  <a:lnTo>
                    <a:pt x="43674" y="9342"/>
                  </a:lnTo>
                  <a:cubicBezTo>
                    <a:pt x="48179" y="783"/>
                    <a:pt x="58771" y="-2501"/>
                    <a:pt x="67331" y="2006"/>
                  </a:cubicBezTo>
                  <a:cubicBezTo>
                    <a:pt x="67550" y="2119"/>
                    <a:pt x="67759" y="2236"/>
                    <a:pt x="67967" y="2357"/>
                  </a:cubicBezTo>
                  <a:lnTo>
                    <a:pt x="100392" y="21124"/>
                  </a:lnTo>
                  <a:cubicBezTo>
                    <a:pt x="108420" y="25956"/>
                    <a:pt x="111193" y="36278"/>
                    <a:pt x="106648" y="4447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8" name="Google Shape;159;p13">
              <a:extLst>
                <a:ext uri="{FF2B5EF4-FFF2-40B4-BE49-F238E27FC236}">
                  <a16:creationId xmlns="" xmlns:a16="http://schemas.microsoft.com/office/drawing/2014/main" id="{FEA8931F-8867-6F94-0FA0-F5B2DB780447}"/>
                </a:ext>
              </a:extLst>
            </p:cNvPr>
            <p:cNvSpPr/>
            <p:nvPr/>
          </p:nvSpPr>
          <p:spPr>
            <a:xfrm>
              <a:off x="10170831" y="1799719"/>
              <a:ext cx="91291" cy="110725"/>
            </a:xfrm>
            <a:custGeom>
              <a:avLst/>
              <a:gdLst/>
              <a:ahLst/>
              <a:cxnLst/>
              <a:rect l="l" t="t" r="r" b="b"/>
              <a:pathLst>
                <a:path w="108812" h="131976" extrusionOk="0">
                  <a:moveTo>
                    <a:pt x="106648" y="44409"/>
                  </a:moveTo>
                  <a:lnTo>
                    <a:pt x="65465" y="122605"/>
                  </a:lnTo>
                  <a:cubicBezTo>
                    <a:pt x="60961" y="131163"/>
                    <a:pt x="50368" y="134449"/>
                    <a:pt x="41808" y="129940"/>
                  </a:cubicBezTo>
                  <a:cubicBezTo>
                    <a:pt x="41589" y="129828"/>
                    <a:pt x="41381" y="129711"/>
                    <a:pt x="41172" y="129590"/>
                  </a:cubicBezTo>
                  <a:lnTo>
                    <a:pt x="8747" y="110927"/>
                  </a:lnTo>
                  <a:cubicBezTo>
                    <a:pt x="615" y="106199"/>
                    <a:pt x="-2367" y="95919"/>
                    <a:pt x="1970" y="87573"/>
                  </a:cubicBezTo>
                  <a:lnTo>
                    <a:pt x="43674" y="9378"/>
                  </a:lnTo>
                  <a:cubicBezTo>
                    <a:pt x="48043" y="878"/>
                    <a:pt x="58479" y="-2466"/>
                    <a:pt x="66987" y="1906"/>
                  </a:cubicBezTo>
                  <a:cubicBezTo>
                    <a:pt x="67279" y="2060"/>
                    <a:pt x="67571" y="2222"/>
                    <a:pt x="67863" y="2392"/>
                  </a:cubicBezTo>
                  <a:lnTo>
                    <a:pt x="100392" y="21055"/>
                  </a:lnTo>
                  <a:cubicBezTo>
                    <a:pt x="108379" y="25922"/>
                    <a:pt x="111131" y="36203"/>
                    <a:pt x="106648" y="4440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79" name="Google Shape;160;p13">
              <a:extLst>
                <a:ext uri="{FF2B5EF4-FFF2-40B4-BE49-F238E27FC236}">
                  <a16:creationId xmlns="" xmlns:a16="http://schemas.microsoft.com/office/drawing/2014/main" id="{D426D177-1DF2-6DBB-2F4F-F1C3F120DA25}"/>
                </a:ext>
              </a:extLst>
            </p:cNvPr>
            <p:cNvSpPr/>
            <p:nvPr/>
          </p:nvSpPr>
          <p:spPr>
            <a:xfrm>
              <a:off x="10264082" y="2068353"/>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0" name="Google Shape;161;p13">
              <a:extLst>
                <a:ext uri="{FF2B5EF4-FFF2-40B4-BE49-F238E27FC236}">
                  <a16:creationId xmlns="" xmlns:a16="http://schemas.microsoft.com/office/drawing/2014/main" id="{8D5E9E18-77C8-40F2-B33D-C20111CF71D7}"/>
                </a:ext>
              </a:extLst>
            </p:cNvPr>
            <p:cNvSpPr/>
            <p:nvPr/>
          </p:nvSpPr>
          <p:spPr>
            <a:xfrm>
              <a:off x="10264257" y="2068616"/>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1" name="Google Shape;162;p13">
              <a:extLst>
                <a:ext uri="{FF2B5EF4-FFF2-40B4-BE49-F238E27FC236}">
                  <a16:creationId xmlns="" xmlns:a16="http://schemas.microsoft.com/office/drawing/2014/main" id="{75712363-EB24-10E5-00EF-27F6BAA1AFCB}"/>
                </a:ext>
              </a:extLst>
            </p:cNvPr>
            <p:cNvSpPr/>
            <p:nvPr/>
          </p:nvSpPr>
          <p:spPr>
            <a:xfrm>
              <a:off x="10122520" y="1891386"/>
              <a:ext cx="91210" cy="110694"/>
            </a:xfrm>
            <a:custGeom>
              <a:avLst/>
              <a:gdLst/>
              <a:ahLst/>
              <a:cxnLst/>
              <a:rect l="l" t="t" r="r" b="b"/>
              <a:pathLst>
                <a:path w="108716" h="131940" extrusionOk="0">
                  <a:moveTo>
                    <a:pt x="106679" y="44414"/>
                  </a:moveTo>
                  <a:lnTo>
                    <a:pt x="65496" y="122609"/>
                  </a:lnTo>
                  <a:cubicBezTo>
                    <a:pt x="60909" y="131191"/>
                    <a:pt x="50233" y="134429"/>
                    <a:pt x="41652" y="129842"/>
                  </a:cubicBezTo>
                  <a:cubicBezTo>
                    <a:pt x="41496" y="129762"/>
                    <a:pt x="41350" y="129679"/>
                    <a:pt x="41204" y="129595"/>
                  </a:cubicBezTo>
                  <a:lnTo>
                    <a:pt x="8779" y="110932"/>
                  </a:lnTo>
                  <a:cubicBezTo>
                    <a:pt x="604" y="106239"/>
                    <a:pt x="-2388" y="95918"/>
                    <a:pt x="2001" y="87578"/>
                  </a:cubicBezTo>
                  <a:lnTo>
                    <a:pt x="43185" y="9382"/>
                  </a:lnTo>
                  <a:cubicBezTo>
                    <a:pt x="47730" y="777"/>
                    <a:pt x="58386" y="-2516"/>
                    <a:pt x="66998" y="2027"/>
                  </a:cubicBezTo>
                  <a:cubicBezTo>
                    <a:pt x="67154" y="2113"/>
                    <a:pt x="67321" y="2202"/>
                    <a:pt x="67477" y="2293"/>
                  </a:cubicBezTo>
                  <a:lnTo>
                    <a:pt x="99902" y="21059"/>
                  </a:lnTo>
                  <a:cubicBezTo>
                    <a:pt x="108076" y="25752"/>
                    <a:pt x="111069" y="36074"/>
                    <a:pt x="106679" y="44414"/>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2" name="Google Shape;163;p13">
              <a:extLst>
                <a:ext uri="{FF2B5EF4-FFF2-40B4-BE49-F238E27FC236}">
                  <a16:creationId xmlns="" xmlns:a16="http://schemas.microsoft.com/office/drawing/2014/main" id="{711C4017-4CA1-E7AC-152A-990421595485}"/>
                </a:ext>
              </a:extLst>
            </p:cNvPr>
            <p:cNvSpPr/>
            <p:nvPr/>
          </p:nvSpPr>
          <p:spPr>
            <a:xfrm>
              <a:off x="10177835" y="1765700"/>
              <a:ext cx="4707" cy="2134"/>
            </a:xfrm>
            <a:custGeom>
              <a:avLst/>
              <a:gdLst/>
              <a:ahLst/>
              <a:cxnLst/>
              <a:rect l="l" t="t" r="r" b="b"/>
              <a:pathLst>
                <a:path w="5611" h="2544" extrusionOk="0">
                  <a:moveTo>
                    <a:pt x="4987" y="2175"/>
                  </a:moveTo>
                  <a:cubicBezTo>
                    <a:pt x="7489" y="3530"/>
                    <a:pt x="1546" y="611"/>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3" name="Google Shape;164;p13">
              <a:extLst>
                <a:ext uri="{FF2B5EF4-FFF2-40B4-BE49-F238E27FC236}">
                  <a16:creationId xmlns="" xmlns:a16="http://schemas.microsoft.com/office/drawing/2014/main" id="{473A3D2C-5E6E-80F3-4C05-A362E5E8C80E}"/>
                </a:ext>
              </a:extLst>
            </p:cNvPr>
            <p:cNvSpPr/>
            <p:nvPr/>
          </p:nvSpPr>
          <p:spPr>
            <a:xfrm>
              <a:off x="10177922" y="1765875"/>
              <a:ext cx="4762" cy="2186"/>
            </a:xfrm>
            <a:custGeom>
              <a:avLst/>
              <a:gdLst/>
              <a:ahLst/>
              <a:cxnLst/>
              <a:rect l="l" t="t" r="r" b="b"/>
              <a:pathLst>
                <a:path w="5676" h="2606" extrusionOk="0">
                  <a:moveTo>
                    <a:pt x="5612" y="2592"/>
                  </a:moveTo>
                  <a:lnTo>
                    <a:pt x="5612" y="2592"/>
                  </a:lnTo>
                  <a:cubicBezTo>
                    <a:pt x="86" y="194"/>
                    <a:pt x="1859" y="819"/>
                    <a:pt x="-18" y="-15"/>
                  </a:cubicBezTo>
                  <a:cubicBezTo>
                    <a:pt x="-18" y="-15"/>
                    <a:pt x="-18" y="-15"/>
                    <a:pt x="-18" y="-15"/>
                  </a:cubicBezTo>
                  <a:lnTo>
                    <a:pt x="4987" y="2175"/>
                  </a:lnTo>
                  <a:lnTo>
                    <a:pt x="4987" y="2175"/>
                  </a:lnTo>
                  <a:lnTo>
                    <a:pt x="5612" y="2175"/>
                  </a:lnTo>
                  <a:cubicBezTo>
                    <a:pt x="5612" y="2175"/>
                    <a:pt x="5716"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4" name="Google Shape;165;p13">
              <a:extLst>
                <a:ext uri="{FF2B5EF4-FFF2-40B4-BE49-F238E27FC236}">
                  <a16:creationId xmlns="" xmlns:a16="http://schemas.microsoft.com/office/drawing/2014/main" id="{469F5EBA-3F2A-E447-2BAF-A4655098C592}"/>
                </a:ext>
              </a:extLst>
            </p:cNvPr>
            <p:cNvSpPr/>
            <p:nvPr/>
          </p:nvSpPr>
          <p:spPr>
            <a:xfrm>
              <a:off x="10173461" y="1766398"/>
              <a:ext cx="196209" cy="112053"/>
            </a:xfrm>
            <a:custGeom>
              <a:avLst/>
              <a:gdLst/>
              <a:ahLst/>
              <a:cxnLst/>
              <a:rect l="l" t="t" r="r" b="b"/>
              <a:pathLst>
                <a:path w="233867" h="133560" extrusionOk="0">
                  <a:moveTo>
                    <a:pt x="-18" y="4888"/>
                  </a:moveTo>
                  <a:cubicBezTo>
                    <a:pt x="1337" y="2177"/>
                    <a:pt x="4569" y="-847"/>
                    <a:pt x="7072" y="196"/>
                  </a:cubicBezTo>
                  <a:lnTo>
                    <a:pt x="10930" y="1864"/>
                  </a:lnTo>
                  <a:cubicBezTo>
                    <a:pt x="266994" y="149706"/>
                    <a:pt x="234985" y="131043"/>
                    <a:pt x="229877" y="128958"/>
                  </a:cubicBezTo>
                  <a:cubicBezTo>
                    <a:pt x="227374" y="127811"/>
                    <a:pt x="224247" y="130835"/>
                    <a:pt x="222787" y="13354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5" name="Google Shape;166;p13">
              <a:extLst>
                <a:ext uri="{FF2B5EF4-FFF2-40B4-BE49-F238E27FC236}">
                  <a16:creationId xmlns="" xmlns:a16="http://schemas.microsoft.com/office/drawing/2014/main" id="{3ACDC3FA-81BC-2D02-C1E6-B15A4EDD80EB}"/>
                </a:ext>
              </a:extLst>
            </p:cNvPr>
            <p:cNvSpPr/>
            <p:nvPr/>
          </p:nvSpPr>
          <p:spPr>
            <a:xfrm>
              <a:off x="10177748" y="1765788"/>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6" name="Google Shape;167;p13">
              <a:extLst>
                <a:ext uri="{FF2B5EF4-FFF2-40B4-BE49-F238E27FC236}">
                  <a16:creationId xmlns="" xmlns:a16="http://schemas.microsoft.com/office/drawing/2014/main" id="{DE760341-967E-170C-ED16-C17CFD2A6E30}"/>
                </a:ext>
              </a:extLst>
            </p:cNvPr>
            <p:cNvSpPr/>
            <p:nvPr/>
          </p:nvSpPr>
          <p:spPr>
            <a:xfrm>
              <a:off x="10177748" y="1765875"/>
              <a:ext cx="8747" cy="8747"/>
            </a:xfrm>
            <a:custGeom>
              <a:avLst/>
              <a:gdLst/>
              <a:ahLst/>
              <a:cxnLst/>
              <a:rect l="l" t="t" r="r" b="b"/>
              <a:pathLst>
                <a:path w="10426" h="10426" extrusionOk="0">
                  <a:moveTo>
                    <a:pt x="-18" y="-15"/>
                  </a:moveTo>
                  <a:lnTo>
                    <a:pt x="-18" y="-15"/>
                  </a:ln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7" name="Google Shape;168;p13">
              <a:extLst>
                <a:ext uri="{FF2B5EF4-FFF2-40B4-BE49-F238E27FC236}">
                  <a16:creationId xmlns="" xmlns:a16="http://schemas.microsoft.com/office/drawing/2014/main" id="{F81A56C6-E24C-6D67-EA2E-83ABCD421D95}"/>
                </a:ext>
              </a:extLst>
            </p:cNvPr>
            <p:cNvSpPr/>
            <p:nvPr/>
          </p:nvSpPr>
          <p:spPr>
            <a:xfrm>
              <a:off x="10177572" y="1765700"/>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8" name="Google Shape;169;p13">
              <a:extLst>
                <a:ext uri="{FF2B5EF4-FFF2-40B4-BE49-F238E27FC236}">
                  <a16:creationId xmlns="" xmlns:a16="http://schemas.microsoft.com/office/drawing/2014/main" id="{FD8B336C-CEE6-F2EB-AA92-8F2BCA110B30}"/>
                </a:ext>
              </a:extLst>
            </p:cNvPr>
            <p:cNvSpPr/>
            <p:nvPr/>
          </p:nvSpPr>
          <p:spPr>
            <a:xfrm>
              <a:off x="10177572" y="1765788"/>
              <a:ext cx="524" cy="8747"/>
            </a:xfrm>
            <a:custGeom>
              <a:avLst/>
              <a:gdLst/>
              <a:ahLst/>
              <a:cxnLst/>
              <a:rect l="l" t="t" r="r" b="b"/>
              <a:pathLst>
                <a:path w="625" h="10426" extrusionOk="0">
                  <a:moveTo>
                    <a:pt x="-18" y="-15"/>
                  </a:moveTo>
                  <a:lnTo>
                    <a:pt x="-18" y="-15"/>
                  </a:lnTo>
                  <a:lnTo>
                    <a:pt x="-18" y="-15"/>
                  </a:lnTo>
                  <a:lnTo>
                    <a:pt x="-18" y="-15"/>
                  </a:lnTo>
                  <a:lnTo>
                    <a:pt x="607" y="-15"/>
                  </a:lnTo>
                  <a:cubicBezTo>
                    <a:pt x="607" y="-15"/>
                    <a:pt x="191"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89" name="Google Shape;170;p13">
              <a:extLst>
                <a:ext uri="{FF2B5EF4-FFF2-40B4-BE49-F238E27FC236}">
                  <a16:creationId xmlns="" xmlns:a16="http://schemas.microsoft.com/office/drawing/2014/main" id="{86EFF582-1AE9-EA96-3B36-0D4647B7EE2B}"/>
                </a:ext>
              </a:extLst>
            </p:cNvPr>
            <p:cNvSpPr/>
            <p:nvPr/>
          </p:nvSpPr>
          <p:spPr>
            <a:xfrm>
              <a:off x="10116901" y="1769021"/>
              <a:ext cx="92430" cy="111011"/>
            </a:xfrm>
            <a:custGeom>
              <a:avLst/>
              <a:gdLst/>
              <a:ahLst/>
              <a:cxnLst/>
              <a:rect l="l" t="t" r="r" b="b"/>
              <a:pathLst>
                <a:path w="110170" h="132318" extrusionOk="0">
                  <a:moveTo>
                    <a:pt x="67398" y="1762"/>
                  </a:moveTo>
                  <a:lnTo>
                    <a:pt x="101387" y="21363"/>
                  </a:lnTo>
                  <a:cubicBezTo>
                    <a:pt x="109519" y="26091"/>
                    <a:pt x="112501" y="36371"/>
                    <a:pt x="108164" y="44717"/>
                  </a:cubicBezTo>
                  <a:lnTo>
                    <a:pt x="66460" y="122913"/>
                  </a:lnTo>
                  <a:cubicBezTo>
                    <a:pt x="61966" y="131482"/>
                    <a:pt x="51384" y="134789"/>
                    <a:pt x="42813" y="130300"/>
                  </a:cubicBezTo>
                  <a:cubicBezTo>
                    <a:pt x="42636" y="130204"/>
                    <a:pt x="42448" y="130104"/>
                    <a:pt x="42271" y="130002"/>
                  </a:cubicBezTo>
                  <a:lnTo>
                    <a:pt x="8699" y="110610"/>
                  </a:lnTo>
                  <a:cubicBezTo>
                    <a:pt x="567" y="105882"/>
                    <a:pt x="-2384" y="95569"/>
                    <a:pt x="2027" y="87255"/>
                  </a:cubicBezTo>
                  <a:lnTo>
                    <a:pt x="41750" y="11979"/>
                  </a:lnTo>
                  <a:cubicBezTo>
                    <a:pt x="45608" y="2236"/>
                    <a:pt x="56638" y="-2535"/>
                    <a:pt x="66376" y="1323"/>
                  </a:cubicBezTo>
                  <a:cubicBezTo>
                    <a:pt x="66720" y="1459"/>
                    <a:pt x="67065" y="1605"/>
                    <a:pt x="67398" y="1762"/>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0" name="Google Shape;171;p13">
              <a:extLst>
                <a:ext uri="{FF2B5EF4-FFF2-40B4-BE49-F238E27FC236}">
                  <a16:creationId xmlns="" xmlns:a16="http://schemas.microsoft.com/office/drawing/2014/main" id="{E7857A4B-0DD6-0DF1-41CE-8E92271095C4}"/>
                </a:ext>
              </a:extLst>
            </p:cNvPr>
            <p:cNvSpPr/>
            <p:nvPr/>
          </p:nvSpPr>
          <p:spPr>
            <a:xfrm>
              <a:off x="10069782" y="1860420"/>
              <a:ext cx="91256" cy="111255"/>
            </a:xfrm>
            <a:custGeom>
              <a:avLst/>
              <a:gdLst/>
              <a:ahLst/>
              <a:cxnLst/>
              <a:rect l="l" t="t" r="r" b="b"/>
              <a:pathLst>
                <a:path w="108771" h="132608" extrusionOk="0">
                  <a:moveTo>
                    <a:pt x="106671" y="45041"/>
                  </a:moveTo>
                  <a:lnTo>
                    <a:pt x="65488" y="123236"/>
                  </a:lnTo>
                  <a:cubicBezTo>
                    <a:pt x="60984" y="131795"/>
                    <a:pt x="50391" y="135080"/>
                    <a:pt x="41831" y="130572"/>
                  </a:cubicBezTo>
                  <a:cubicBezTo>
                    <a:pt x="41612" y="130459"/>
                    <a:pt x="41403" y="130342"/>
                    <a:pt x="41195" y="130221"/>
                  </a:cubicBezTo>
                  <a:lnTo>
                    <a:pt x="8353" y="111246"/>
                  </a:lnTo>
                  <a:cubicBezTo>
                    <a:pt x="-321" y="104760"/>
                    <a:pt x="-2595" y="92707"/>
                    <a:pt x="3140" y="83513"/>
                  </a:cubicBezTo>
                  <a:lnTo>
                    <a:pt x="42238" y="9383"/>
                  </a:lnTo>
                  <a:cubicBezTo>
                    <a:pt x="46669" y="848"/>
                    <a:pt x="57178" y="-2484"/>
                    <a:pt x="65707" y="1944"/>
                  </a:cubicBezTo>
                  <a:cubicBezTo>
                    <a:pt x="65988" y="2088"/>
                    <a:pt x="66259" y="2239"/>
                    <a:pt x="66530" y="2398"/>
                  </a:cubicBezTo>
                  <a:lnTo>
                    <a:pt x="99998" y="21686"/>
                  </a:lnTo>
                  <a:cubicBezTo>
                    <a:pt x="108182" y="26378"/>
                    <a:pt x="111144" y="36733"/>
                    <a:pt x="106671" y="45041"/>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1" name="Google Shape;172;p13">
              <a:extLst>
                <a:ext uri="{FF2B5EF4-FFF2-40B4-BE49-F238E27FC236}">
                  <a16:creationId xmlns="" xmlns:a16="http://schemas.microsoft.com/office/drawing/2014/main" id="{B6F803B7-DBCE-8260-8AF3-5A3C1A14C4CE}"/>
                </a:ext>
              </a:extLst>
            </p:cNvPr>
            <p:cNvSpPr/>
            <p:nvPr/>
          </p:nvSpPr>
          <p:spPr>
            <a:xfrm>
              <a:off x="10150106" y="1764520"/>
              <a:ext cx="29303" cy="14564"/>
            </a:xfrm>
            <a:custGeom>
              <a:avLst/>
              <a:gdLst/>
              <a:ahLst/>
              <a:cxnLst/>
              <a:rect l="l" t="t" r="r" b="b"/>
              <a:pathLst>
                <a:path w="34927" h="17359" extrusionOk="0">
                  <a:moveTo>
                    <a:pt x="2588" y="17344"/>
                  </a:moveTo>
                  <a:cubicBezTo>
                    <a:pt x="1671" y="16861"/>
                    <a:pt x="805" y="16303"/>
                    <a:pt x="-18" y="15676"/>
                  </a:cubicBezTo>
                  <a:lnTo>
                    <a:pt x="-18" y="15676"/>
                  </a:lnTo>
                  <a:cubicBezTo>
                    <a:pt x="5716" y="2472"/>
                    <a:pt x="21063" y="-3585"/>
                    <a:pt x="34273" y="2148"/>
                  </a:cubicBezTo>
                  <a:cubicBezTo>
                    <a:pt x="34482" y="2241"/>
                    <a:pt x="34701" y="2336"/>
                    <a:pt x="34909" y="2435"/>
                  </a:cubicBezTo>
                  <a:cubicBezTo>
                    <a:pt x="32407" y="1392"/>
                    <a:pt x="29175" y="4312"/>
                    <a:pt x="27819" y="7127"/>
                  </a:cubicBezTo>
                  <a:cubicBezTo>
                    <a:pt x="18311" y="2869"/>
                    <a:pt x="7144" y="7130"/>
                    <a:pt x="2891" y="16643"/>
                  </a:cubicBezTo>
                  <a:cubicBezTo>
                    <a:pt x="2786" y="16874"/>
                    <a:pt x="2682" y="17109"/>
                    <a:pt x="2588" y="17344"/>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2" name="Google Shape;173;p13">
              <a:extLst>
                <a:ext uri="{FF2B5EF4-FFF2-40B4-BE49-F238E27FC236}">
                  <a16:creationId xmlns="" xmlns:a16="http://schemas.microsoft.com/office/drawing/2014/main" id="{9B9A491E-E544-A2E5-0A42-6AEC0EA2D999}"/>
                </a:ext>
              </a:extLst>
            </p:cNvPr>
            <p:cNvSpPr/>
            <p:nvPr/>
          </p:nvSpPr>
          <p:spPr>
            <a:xfrm>
              <a:off x="10076902" y="1960218"/>
              <a:ext cx="77" cy="194"/>
            </a:xfrm>
            <a:custGeom>
              <a:avLst/>
              <a:gdLst/>
              <a:ahLst/>
              <a:cxnLst/>
              <a:rect l="l" t="t" r="r" b="b"/>
              <a:pathLst>
                <a:path w="92" h="231" extrusionOk="0">
                  <a:moveTo>
                    <a:pt x="75" y="217"/>
                  </a:moveTo>
                  <a:lnTo>
                    <a:pt x="75" y="217"/>
                  </a:lnTo>
                  <a:cubicBezTo>
                    <a:pt x="75" y="217"/>
                    <a:pt x="-134" y="-304"/>
                    <a:pt x="75" y="217"/>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3" name="Google Shape;174;p13">
              <a:extLst>
                <a:ext uri="{FF2B5EF4-FFF2-40B4-BE49-F238E27FC236}">
                  <a16:creationId xmlns="" xmlns:a16="http://schemas.microsoft.com/office/drawing/2014/main" id="{61E58DD4-B216-C6F4-2F58-91F465D325BE}"/>
                </a:ext>
              </a:extLst>
            </p:cNvPr>
            <p:cNvSpPr/>
            <p:nvPr/>
          </p:nvSpPr>
          <p:spPr>
            <a:xfrm>
              <a:off x="10077067" y="1960500"/>
              <a:ext cx="77" cy="8747"/>
            </a:xfrm>
            <a:custGeom>
              <a:avLst/>
              <a:gdLst/>
              <a:ahLst/>
              <a:cxnLst/>
              <a:rect l="l" t="t" r="r" b="b"/>
              <a:pathLst>
                <a:path w="92" h="10426" extrusionOk="0">
                  <a:moveTo>
                    <a:pt x="-18" y="-15"/>
                  </a:moveTo>
                  <a:lnTo>
                    <a:pt x="-18" y="-15"/>
                  </a:lnTo>
                  <a:cubicBezTo>
                    <a:pt x="-18" y="-15"/>
                    <a:pt x="-18" y="-15"/>
                    <a:pt x="-18" y="-15"/>
                  </a:cubicBezTo>
                  <a:lnTo>
                    <a:pt x="-18" y="-15"/>
                  </a:lnTo>
                  <a:cubicBezTo>
                    <a:pt x="-18" y="-15"/>
                    <a:pt x="190"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4" name="Google Shape;175;p13">
              <a:extLst>
                <a:ext uri="{FF2B5EF4-FFF2-40B4-BE49-F238E27FC236}">
                  <a16:creationId xmlns="" xmlns:a16="http://schemas.microsoft.com/office/drawing/2014/main" id="{85B8C898-ADBA-6D45-3AA8-D3B8C0F09F1B}"/>
                </a:ext>
              </a:extLst>
            </p:cNvPr>
            <p:cNvSpPr/>
            <p:nvPr/>
          </p:nvSpPr>
          <p:spPr>
            <a:xfrm>
              <a:off x="10075472" y="1953765"/>
              <a:ext cx="188523" cy="114588"/>
            </a:xfrm>
            <a:custGeom>
              <a:avLst/>
              <a:gdLst/>
              <a:ahLst/>
              <a:cxnLst/>
              <a:rect l="l" t="t" r="r" b="b"/>
              <a:pathLst>
                <a:path w="224706" h="136581" extrusionOk="0">
                  <a:moveTo>
                    <a:pt x="224689" y="136567"/>
                  </a:moveTo>
                  <a:cubicBezTo>
                    <a:pt x="-14068" y="-1266"/>
                    <a:pt x="1258" y="8013"/>
                    <a:pt x="216" y="6345"/>
                  </a:cubicBezTo>
                  <a:cubicBezTo>
                    <a:pt x="-295" y="4184"/>
                    <a:pt x="38" y="1906"/>
                    <a:pt x="1154" y="-15"/>
                  </a:cubicBezTo>
                  <a:lnTo>
                    <a:pt x="224063" y="128747"/>
                  </a:lnTo>
                  <a:cubicBezTo>
                    <a:pt x="222708" y="132500"/>
                    <a:pt x="222812" y="135211"/>
                    <a:pt x="224689"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5" name="Google Shape;176;p13">
              <a:extLst>
                <a:ext uri="{FF2B5EF4-FFF2-40B4-BE49-F238E27FC236}">
                  <a16:creationId xmlns="" xmlns:a16="http://schemas.microsoft.com/office/drawing/2014/main" id="{88253A25-ABA5-E157-59B9-6A8318C3EA59}"/>
                </a:ext>
              </a:extLst>
            </p:cNvPr>
            <p:cNvSpPr/>
            <p:nvPr/>
          </p:nvSpPr>
          <p:spPr>
            <a:xfrm>
              <a:off x="10070332" y="1777684"/>
              <a:ext cx="81961" cy="152813"/>
            </a:xfrm>
            <a:custGeom>
              <a:avLst/>
              <a:gdLst/>
              <a:ahLst/>
              <a:cxnLst/>
              <a:rect l="l" t="t" r="r" b="b"/>
              <a:pathLst>
                <a:path w="97692" h="182143" extrusionOk="0">
                  <a:moveTo>
                    <a:pt x="97674" y="1653"/>
                  </a:moveTo>
                  <a:cubicBezTo>
                    <a:pt x="38558" y="113629"/>
                    <a:pt x="62225" y="68797"/>
                    <a:pt x="2484" y="182128"/>
                  </a:cubicBezTo>
                  <a:cubicBezTo>
                    <a:pt x="1598" y="181658"/>
                    <a:pt x="753" y="181100"/>
                    <a:pt x="-18" y="180460"/>
                  </a:cubicBezTo>
                  <a:cubicBezTo>
                    <a:pt x="-18" y="180460"/>
                    <a:pt x="12285" y="157106"/>
                    <a:pt x="95068" y="-15"/>
                  </a:cubicBezTo>
                  <a:cubicBezTo>
                    <a:pt x="95891" y="612"/>
                    <a:pt x="96756" y="1170"/>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6" name="Google Shape;177;p13">
              <a:extLst>
                <a:ext uri="{FF2B5EF4-FFF2-40B4-BE49-F238E27FC236}">
                  <a16:creationId xmlns="" xmlns:a16="http://schemas.microsoft.com/office/drawing/2014/main" id="{F15B2DDA-34A6-D376-7045-14EE202C26F7}"/>
                </a:ext>
              </a:extLst>
            </p:cNvPr>
            <p:cNvSpPr/>
            <p:nvPr/>
          </p:nvSpPr>
          <p:spPr>
            <a:xfrm>
              <a:off x="10066916" y="1928748"/>
              <a:ext cx="9975" cy="31227"/>
            </a:xfrm>
            <a:custGeom>
              <a:avLst/>
              <a:gdLst/>
              <a:ahLst/>
              <a:cxnLst/>
              <a:rect l="l" t="t" r="r" b="b"/>
              <a:pathLst>
                <a:path w="11890" h="37221" extrusionOk="0">
                  <a:moveTo>
                    <a:pt x="11873" y="37206"/>
                  </a:moveTo>
                  <a:cubicBezTo>
                    <a:pt x="-170" y="28822"/>
                    <a:pt x="-3600" y="12507"/>
                    <a:pt x="4053" y="-15"/>
                  </a:cubicBezTo>
                  <a:cubicBezTo>
                    <a:pt x="4846" y="600"/>
                    <a:pt x="5679" y="1158"/>
                    <a:pt x="6555" y="1653"/>
                  </a:cubicBezTo>
                  <a:cubicBezTo>
                    <a:pt x="821" y="10848"/>
                    <a:pt x="3094" y="22901"/>
                    <a:pt x="11768" y="29387"/>
                  </a:cubicBezTo>
                  <a:cubicBezTo>
                    <a:pt x="10413" y="32202"/>
                    <a:pt x="9683" y="36164"/>
                    <a:pt x="11873"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7" name="Google Shape;178;p13">
              <a:extLst>
                <a:ext uri="{FF2B5EF4-FFF2-40B4-BE49-F238E27FC236}">
                  <a16:creationId xmlns="" xmlns:a16="http://schemas.microsoft.com/office/drawing/2014/main" id="{3A401F32-08C3-5E4F-79AD-90064755E15C}"/>
                </a:ext>
              </a:extLst>
            </p:cNvPr>
            <p:cNvSpPr/>
            <p:nvPr/>
          </p:nvSpPr>
          <p:spPr>
            <a:xfrm>
              <a:off x="10276177" y="1860130"/>
              <a:ext cx="92081" cy="112126"/>
            </a:xfrm>
            <a:custGeom>
              <a:avLst/>
              <a:gdLst/>
              <a:ahLst/>
              <a:cxnLst/>
              <a:rect l="l" t="t" r="r" b="b"/>
              <a:pathLst>
                <a:path w="109754" h="133646" extrusionOk="0">
                  <a:moveTo>
                    <a:pt x="42492" y="131192"/>
                  </a:moveTo>
                  <a:lnTo>
                    <a:pt x="9024" y="111904"/>
                  </a:lnTo>
                  <a:cubicBezTo>
                    <a:pt x="631" y="107036"/>
                    <a:pt x="-2444" y="96424"/>
                    <a:pt x="2039" y="87820"/>
                  </a:cubicBezTo>
                  <a:lnTo>
                    <a:pt x="43222" y="9624"/>
                  </a:lnTo>
                  <a:cubicBezTo>
                    <a:pt x="47862" y="809"/>
                    <a:pt x="58767" y="-2575"/>
                    <a:pt x="67588" y="2065"/>
                  </a:cubicBezTo>
                  <a:cubicBezTo>
                    <a:pt x="67807" y="2182"/>
                    <a:pt x="68026" y="2304"/>
                    <a:pt x="68244" y="2430"/>
                  </a:cubicBezTo>
                  <a:lnTo>
                    <a:pt x="101086" y="21406"/>
                  </a:lnTo>
                  <a:cubicBezTo>
                    <a:pt x="110032" y="28034"/>
                    <a:pt x="112388" y="40417"/>
                    <a:pt x="106508" y="49869"/>
                  </a:cubicBezTo>
                  <a:lnTo>
                    <a:pt x="67411" y="123998"/>
                  </a:lnTo>
                  <a:cubicBezTo>
                    <a:pt x="62823" y="132777"/>
                    <a:pt x="51990" y="136176"/>
                    <a:pt x="43211" y="131589"/>
                  </a:cubicBezTo>
                  <a:cubicBezTo>
                    <a:pt x="42972" y="131463"/>
                    <a:pt x="42732" y="131330"/>
                    <a:pt x="42492" y="131192"/>
                  </a:cubicBezTo>
                  <a:close/>
                  <a:moveTo>
                    <a:pt x="44160" y="10146"/>
                  </a:moveTo>
                  <a:lnTo>
                    <a:pt x="2977" y="88341"/>
                  </a:lnTo>
                  <a:cubicBezTo>
                    <a:pt x="-1402" y="96384"/>
                    <a:pt x="1476" y="106449"/>
                    <a:pt x="9441" y="110966"/>
                  </a:cubicBezTo>
                  <a:lnTo>
                    <a:pt x="42492" y="130358"/>
                  </a:lnTo>
                  <a:cubicBezTo>
                    <a:pt x="50666" y="135090"/>
                    <a:pt x="61123" y="132299"/>
                    <a:pt x="65857" y="124127"/>
                  </a:cubicBezTo>
                  <a:cubicBezTo>
                    <a:pt x="65961" y="123947"/>
                    <a:pt x="66065" y="123765"/>
                    <a:pt x="66159" y="123581"/>
                  </a:cubicBezTo>
                  <a:lnTo>
                    <a:pt x="105048" y="49452"/>
                  </a:lnTo>
                  <a:cubicBezTo>
                    <a:pt x="110439" y="40445"/>
                    <a:pt x="108301" y="28831"/>
                    <a:pt x="100044" y="22344"/>
                  </a:cubicBezTo>
                  <a:lnTo>
                    <a:pt x="67202" y="3264"/>
                  </a:lnTo>
                  <a:cubicBezTo>
                    <a:pt x="59049" y="-1378"/>
                    <a:pt x="48664" y="1471"/>
                    <a:pt x="44025" y="9629"/>
                  </a:cubicBezTo>
                  <a:cubicBezTo>
                    <a:pt x="43931" y="9800"/>
                    <a:pt x="43837" y="9972"/>
                    <a:pt x="43743" y="101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8" name="Google Shape;179;p13">
              <a:extLst>
                <a:ext uri="{FF2B5EF4-FFF2-40B4-BE49-F238E27FC236}">
                  <a16:creationId xmlns="" xmlns:a16="http://schemas.microsoft.com/office/drawing/2014/main" id="{52E8D7CF-8B6D-8214-2A97-6CE7685B851B}"/>
                </a:ext>
              </a:extLst>
            </p:cNvPr>
            <p:cNvSpPr/>
            <p:nvPr/>
          </p:nvSpPr>
          <p:spPr>
            <a:xfrm>
              <a:off x="10227469" y="1951801"/>
              <a:ext cx="92974" cy="111853"/>
            </a:xfrm>
            <a:custGeom>
              <a:avLst/>
              <a:gdLst/>
              <a:ahLst/>
              <a:cxnLst/>
              <a:rect l="l" t="t" r="r" b="b"/>
              <a:pathLst>
                <a:path w="110819" h="133321" extrusionOk="0">
                  <a:moveTo>
                    <a:pt x="43101" y="131505"/>
                  </a:moveTo>
                  <a:lnTo>
                    <a:pt x="9008" y="111800"/>
                  </a:lnTo>
                  <a:cubicBezTo>
                    <a:pt x="574" y="107010"/>
                    <a:pt x="-2481" y="96354"/>
                    <a:pt x="2127" y="87820"/>
                  </a:cubicBezTo>
                  <a:lnTo>
                    <a:pt x="43310" y="9624"/>
                  </a:lnTo>
                  <a:cubicBezTo>
                    <a:pt x="47949" y="809"/>
                    <a:pt x="58855" y="-2575"/>
                    <a:pt x="67675" y="2065"/>
                  </a:cubicBezTo>
                  <a:cubicBezTo>
                    <a:pt x="67895" y="2182"/>
                    <a:pt x="68114" y="2304"/>
                    <a:pt x="68333" y="2430"/>
                  </a:cubicBezTo>
                  <a:lnTo>
                    <a:pt x="101800" y="21719"/>
                  </a:lnTo>
                  <a:cubicBezTo>
                    <a:pt x="110204" y="26585"/>
                    <a:pt x="113248" y="37232"/>
                    <a:pt x="108681" y="45803"/>
                  </a:cubicBezTo>
                  <a:lnTo>
                    <a:pt x="69271" y="121079"/>
                  </a:lnTo>
                  <a:cubicBezTo>
                    <a:pt x="65309" y="131031"/>
                    <a:pt x="54038" y="135887"/>
                    <a:pt x="44082" y="131927"/>
                  </a:cubicBezTo>
                  <a:cubicBezTo>
                    <a:pt x="43748" y="131796"/>
                    <a:pt x="43425" y="131655"/>
                    <a:pt x="43101" y="131505"/>
                  </a:cubicBezTo>
                  <a:close/>
                  <a:moveTo>
                    <a:pt x="44248" y="9729"/>
                  </a:moveTo>
                  <a:lnTo>
                    <a:pt x="2544" y="88028"/>
                  </a:lnTo>
                  <a:cubicBezTo>
                    <a:pt x="-1699" y="96111"/>
                    <a:pt x="1199" y="106099"/>
                    <a:pt x="9113" y="110653"/>
                  </a:cubicBezTo>
                  <a:lnTo>
                    <a:pt x="43206" y="130358"/>
                  </a:lnTo>
                  <a:cubicBezTo>
                    <a:pt x="52652" y="134328"/>
                    <a:pt x="63537" y="129886"/>
                    <a:pt x="67509" y="120437"/>
                  </a:cubicBezTo>
                  <a:cubicBezTo>
                    <a:pt x="67571" y="120270"/>
                    <a:pt x="67644" y="120101"/>
                    <a:pt x="67707" y="119932"/>
                  </a:cubicBezTo>
                  <a:lnTo>
                    <a:pt x="107430" y="44552"/>
                  </a:lnTo>
                  <a:cubicBezTo>
                    <a:pt x="111673" y="36469"/>
                    <a:pt x="108775" y="26481"/>
                    <a:pt x="100862" y="21927"/>
                  </a:cubicBezTo>
                  <a:lnTo>
                    <a:pt x="67394" y="2535"/>
                  </a:lnTo>
                  <a:cubicBezTo>
                    <a:pt x="59043" y="-1880"/>
                    <a:pt x="48700" y="1310"/>
                    <a:pt x="44290" y="9658"/>
                  </a:cubicBezTo>
                  <a:cubicBezTo>
                    <a:pt x="44269" y="9681"/>
                    <a:pt x="44259" y="9705"/>
                    <a:pt x="44248" y="972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199" name="Google Shape;180;p13">
              <a:extLst>
                <a:ext uri="{FF2B5EF4-FFF2-40B4-BE49-F238E27FC236}">
                  <a16:creationId xmlns="" xmlns:a16="http://schemas.microsoft.com/office/drawing/2014/main" id="{DF96A39F-2139-BCE8-C6EC-32C28819E5EB}"/>
                </a:ext>
              </a:extLst>
            </p:cNvPr>
            <p:cNvSpPr/>
            <p:nvPr/>
          </p:nvSpPr>
          <p:spPr>
            <a:xfrm>
              <a:off x="10223089" y="1829467"/>
              <a:ext cx="91989" cy="111766"/>
            </a:xfrm>
            <a:custGeom>
              <a:avLst/>
              <a:gdLst/>
              <a:ahLst/>
              <a:cxnLst/>
              <a:rect l="l" t="t" r="r" b="b"/>
              <a:pathLst>
                <a:path w="109645" h="133217" extrusionOk="0">
                  <a:moveTo>
                    <a:pt x="41440" y="130938"/>
                  </a:moveTo>
                  <a:lnTo>
                    <a:pt x="9015" y="112171"/>
                  </a:lnTo>
                  <a:cubicBezTo>
                    <a:pt x="570" y="107341"/>
                    <a:pt x="-2485" y="96652"/>
                    <a:pt x="2134" y="88087"/>
                  </a:cubicBezTo>
                  <a:lnTo>
                    <a:pt x="43212" y="9578"/>
                  </a:lnTo>
                  <a:cubicBezTo>
                    <a:pt x="47873" y="777"/>
                    <a:pt x="58799" y="-2576"/>
                    <a:pt x="67599" y="2089"/>
                  </a:cubicBezTo>
                  <a:cubicBezTo>
                    <a:pt x="67776" y="2185"/>
                    <a:pt x="67953" y="2283"/>
                    <a:pt x="68131" y="2385"/>
                  </a:cubicBezTo>
                  <a:lnTo>
                    <a:pt x="100556" y="21151"/>
                  </a:lnTo>
                  <a:cubicBezTo>
                    <a:pt x="108980" y="25943"/>
                    <a:pt x="112077" y="36564"/>
                    <a:pt x="107541" y="45131"/>
                  </a:cubicBezTo>
                  <a:lnTo>
                    <a:pt x="66358" y="123327"/>
                  </a:lnTo>
                  <a:cubicBezTo>
                    <a:pt x="61792" y="132244"/>
                    <a:pt x="50855" y="135771"/>
                    <a:pt x="41940" y="131205"/>
                  </a:cubicBezTo>
                  <a:cubicBezTo>
                    <a:pt x="41774" y="131118"/>
                    <a:pt x="41607" y="131030"/>
                    <a:pt x="41440" y="130938"/>
                  </a:cubicBezTo>
                  <a:close/>
                  <a:moveTo>
                    <a:pt x="44151" y="10413"/>
                  </a:moveTo>
                  <a:lnTo>
                    <a:pt x="2968" y="88608"/>
                  </a:lnTo>
                  <a:cubicBezTo>
                    <a:pt x="-1286" y="96721"/>
                    <a:pt x="1613" y="106743"/>
                    <a:pt x="9536" y="111337"/>
                  </a:cubicBezTo>
                  <a:lnTo>
                    <a:pt x="41961" y="130000"/>
                  </a:lnTo>
                  <a:cubicBezTo>
                    <a:pt x="50083" y="134710"/>
                    <a:pt x="60478" y="131946"/>
                    <a:pt x="65191" y="123828"/>
                  </a:cubicBezTo>
                  <a:cubicBezTo>
                    <a:pt x="65305" y="123628"/>
                    <a:pt x="65420" y="123427"/>
                    <a:pt x="65524" y="123223"/>
                  </a:cubicBezTo>
                  <a:lnTo>
                    <a:pt x="106707" y="45027"/>
                  </a:lnTo>
                  <a:cubicBezTo>
                    <a:pt x="111096" y="36954"/>
                    <a:pt x="108219" y="26856"/>
                    <a:pt x="100243" y="22298"/>
                  </a:cubicBezTo>
                  <a:lnTo>
                    <a:pt x="67818" y="3636"/>
                  </a:lnTo>
                  <a:cubicBezTo>
                    <a:pt x="59644" y="-1096"/>
                    <a:pt x="49187" y="1694"/>
                    <a:pt x="44453" y="9867"/>
                  </a:cubicBezTo>
                  <a:cubicBezTo>
                    <a:pt x="44349" y="10047"/>
                    <a:pt x="44245" y="10229"/>
                    <a:pt x="44151" y="1041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0" name="Google Shape;181;p13">
              <a:extLst>
                <a:ext uri="{FF2B5EF4-FFF2-40B4-BE49-F238E27FC236}">
                  <a16:creationId xmlns="" xmlns:a16="http://schemas.microsoft.com/office/drawing/2014/main" id="{5CD55BBA-8934-9664-30F8-9110F6BF891B}"/>
                </a:ext>
              </a:extLst>
            </p:cNvPr>
            <p:cNvSpPr/>
            <p:nvPr/>
          </p:nvSpPr>
          <p:spPr>
            <a:xfrm>
              <a:off x="10174773" y="1921365"/>
              <a:ext cx="92459" cy="111596"/>
            </a:xfrm>
            <a:custGeom>
              <a:avLst/>
              <a:gdLst/>
              <a:ahLst/>
              <a:cxnLst/>
              <a:rect l="l" t="t" r="r" b="b"/>
              <a:pathLst>
                <a:path w="110205" h="133015" extrusionOk="0">
                  <a:moveTo>
                    <a:pt x="41479" y="130561"/>
                  </a:moveTo>
                  <a:lnTo>
                    <a:pt x="9054" y="111794"/>
                  </a:lnTo>
                  <a:cubicBezTo>
                    <a:pt x="629" y="107002"/>
                    <a:pt x="-2467" y="96381"/>
                    <a:pt x="2068" y="87814"/>
                  </a:cubicBezTo>
                  <a:lnTo>
                    <a:pt x="43772" y="9619"/>
                  </a:lnTo>
                  <a:cubicBezTo>
                    <a:pt x="48360" y="840"/>
                    <a:pt x="59193" y="-2559"/>
                    <a:pt x="67972" y="2027"/>
                  </a:cubicBezTo>
                  <a:cubicBezTo>
                    <a:pt x="68211" y="2155"/>
                    <a:pt x="68451" y="2287"/>
                    <a:pt x="68691" y="2425"/>
                  </a:cubicBezTo>
                  <a:lnTo>
                    <a:pt x="101116" y="21192"/>
                  </a:lnTo>
                  <a:cubicBezTo>
                    <a:pt x="109540" y="25983"/>
                    <a:pt x="112637" y="36604"/>
                    <a:pt x="108101" y="45171"/>
                  </a:cubicBezTo>
                  <a:lnTo>
                    <a:pt x="108101" y="45171"/>
                  </a:lnTo>
                  <a:lnTo>
                    <a:pt x="66397" y="123367"/>
                  </a:lnTo>
                  <a:cubicBezTo>
                    <a:pt x="61810" y="132146"/>
                    <a:pt x="50977" y="135545"/>
                    <a:pt x="42198" y="130958"/>
                  </a:cubicBezTo>
                  <a:cubicBezTo>
                    <a:pt x="41958" y="130831"/>
                    <a:pt x="41719" y="130699"/>
                    <a:pt x="41479" y="130561"/>
                  </a:cubicBezTo>
                  <a:close/>
                  <a:moveTo>
                    <a:pt x="44190" y="10140"/>
                  </a:moveTo>
                  <a:lnTo>
                    <a:pt x="3007" y="88335"/>
                  </a:lnTo>
                  <a:cubicBezTo>
                    <a:pt x="-1289" y="96411"/>
                    <a:pt x="1620" y="106442"/>
                    <a:pt x="9575" y="110960"/>
                  </a:cubicBezTo>
                  <a:lnTo>
                    <a:pt x="42000" y="129727"/>
                  </a:lnTo>
                  <a:cubicBezTo>
                    <a:pt x="50195" y="134414"/>
                    <a:pt x="60642" y="131568"/>
                    <a:pt x="65334" y="123370"/>
                  </a:cubicBezTo>
                  <a:cubicBezTo>
                    <a:pt x="65407" y="123230"/>
                    <a:pt x="65490" y="123091"/>
                    <a:pt x="65563" y="122950"/>
                  </a:cubicBezTo>
                  <a:lnTo>
                    <a:pt x="106746" y="44754"/>
                  </a:lnTo>
                  <a:cubicBezTo>
                    <a:pt x="111052" y="36648"/>
                    <a:pt x="108143" y="26584"/>
                    <a:pt x="100178" y="22026"/>
                  </a:cubicBezTo>
                  <a:lnTo>
                    <a:pt x="67752" y="3259"/>
                  </a:lnTo>
                  <a:cubicBezTo>
                    <a:pt x="59620" y="-1428"/>
                    <a:pt x="49225" y="1364"/>
                    <a:pt x="44544" y="9497"/>
                  </a:cubicBezTo>
                  <a:cubicBezTo>
                    <a:pt x="44419" y="9708"/>
                    <a:pt x="44304" y="9923"/>
                    <a:pt x="44190" y="101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1" name="Google Shape;182;p13">
              <a:extLst>
                <a:ext uri="{FF2B5EF4-FFF2-40B4-BE49-F238E27FC236}">
                  <a16:creationId xmlns="" xmlns:a16="http://schemas.microsoft.com/office/drawing/2014/main" id="{464F82F8-5888-2A32-4A9A-C7E82F3C2F66}"/>
                </a:ext>
              </a:extLst>
            </p:cNvPr>
            <p:cNvSpPr/>
            <p:nvPr/>
          </p:nvSpPr>
          <p:spPr>
            <a:xfrm>
              <a:off x="10170399" y="1799304"/>
              <a:ext cx="92509" cy="111798"/>
            </a:xfrm>
            <a:custGeom>
              <a:avLst/>
              <a:gdLst/>
              <a:ahLst/>
              <a:cxnLst/>
              <a:rect l="l" t="t" r="r" b="b"/>
              <a:pathLst>
                <a:path w="110264" h="133256" extrusionOk="0">
                  <a:moveTo>
                    <a:pt x="41479" y="130607"/>
                  </a:moveTo>
                  <a:lnTo>
                    <a:pt x="9054" y="111840"/>
                  </a:lnTo>
                  <a:cubicBezTo>
                    <a:pt x="629" y="107049"/>
                    <a:pt x="-2467" y="96427"/>
                    <a:pt x="2068" y="87860"/>
                  </a:cubicBezTo>
                  <a:lnTo>
                    <a:pt x="43772" y="9664"/>
                  </a:lnTo>
                  <a:cubicBezTo>
                    <a:pt x="48443" y="803"/>
                    <a:pt x="59422" y="-2590"/>
                    <a:pt x="68284" y="2086"/>
                  </a:cubicBezTo>
                  <a:cubicBezTo>
                    <a:pt x="68451" y="2176"/>
                    <a:pt x="68628" y="2270"/>
                    <a:pt x="68795" y="2366"/>
                  </a:cubicBezTo>
                  <a:lnTo>
                    <a:pt x="101220" y="21133"/>
                  </a:lnTo>
                  <a:cubicBezTo>
                    <a:pt x="109655" y="25923"/>
                    <a:pt x="112710" y="36579"/>
                    <a:pt x="108101" y="45113"/>
                  </a:cubicBezTo>
                  <a:lnTo>
                    <a:pt x="66918" y="123413"/>
                  </a:lnTo>
                  <a:cubicBezTo>
                    <a:pt x="62383" y="132282"/>
                    <a:pt x="51519" y="135796"/>
                    <a:pt x="42646" y="131260"/>
                  </a:cubicBezTo>
                  <a:cubicBezTo>
                    <a:pt x="42250" y="131057"/>
                    <a:pt x="41864" y="130839"/>
                    <a:pt x="41479" y="130607"/>
                  </a:cubicBezTo>
                  <a:close/>
                  <a:moveTo>
                    <a:pt x="44190" y="10081"/>
                  </a:moveTo>
                  <a:lnTo>
                    <a:pt x="3007" y="88277"/>
                  </a:lnTo>
                  <a:cubicBezTo>
                    <a:pt x="-1383" y="96350"/>
                    <a:pt x="1495" y="106448"/>
                    <a:pt x="9471" y="111006"/>
                  </a:cubicBezTo>
                  <a:lnTo>
                    <a:pt x="41896" y="129668"/>
                  </a:lnTo>
                  <a:cubicBezTo>
                    <a:pt x="50070" y="134400"/>
                    <a:pt x="60527" y="131610"/>
                    <a:pt x="65261" y="123437"/>
                  </a:cubicBezTo>
                  <a:cubicBezTo>
                    <a:pt x="65365" y="123257"/>
                    <a:pt x="65469" y="123075"/>
                    <a:pt x="65563" y="122891"/>
                  </a:cubicBezTo>
                  <a:lnTo>
                    <a:pt x="106746" y="44696"/>
                  </a:lnTo>
                  <a:cubicBezTo>
                    <a:pt x="111000" y="36583"/>
                    <a:pt x="108101" y="26561"/>
                    <a:pt x="100178" y="21967"/>
                  </a:cubicBezTo>
                  <a:lnTo>
                    <a:pt x="67752" y="3826"/>
                  </a:lnTo>
                  <a:cubicBezTo>
                    <a:pt x="59704" y="-1003"/>
                    <a:pt x="49267" y="1607"/>
                    <a:pt x="44440" y="9656"/>
                  </a:cubicBezTo>
                  <a:cubicBezTo>
                    <a:pt x="44356" y="9797"/>
                    <a:pt x="44273" y="9939"/>
                    <a:pt x="44190" y="1008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2" name="Google Shape;183;p13">
              <a:extLst>
                <a:ext uri="{FF2B5EF4-FFF2-40B4-BE49-F238E27FC236}">
                  <a16:creationId xmlns="" xmlns:a16="http://schemas.microsoft.com/office/drawing/2014/main" id="{7AC07441-539D-C44F-32F7-E2D2A6A0AE25}"/>
                </a:ext>
              </a:extLst>
            </p:cNvPr>
            <p:cNvSpPr/>
            <p:nvPr/>
          </p:nvSpPr>
          <p:spPr>
            <a:xfrm>
              <a:off x="10122059" y="1890921"/>
              <a:ext cx="92100" cy="111640"/>
            </a:xfrm>
            <a:custGeom>
              <a:avLst/>
              <a:gdLst/>
              <a:ahLst/>
              <a:cxnLst/>
              <a:rect l="l" t="t" r="r" b="b"/>
              <a:pathLst>
                <a:path w="109777" h="133067" extrusionOk="0">
                  <a:moveTo>
                    <a:pt x="41440" y="130567"/>
                  </a:moveTo>
                  <a:lnTo>
                    <a:pt x="9015" y="111904"/>
                  </a:lnTo>
                  <a:cubicBezTo>
                    <a:pt x="570" y="107074"/>
                    <a:pt x="-2485" y="96385"/>
                    <a:pt x="2134" y="87820"/>
                  </a:cubicBezTo>
                  <a:lnTo>
                    <a:pt x="43317" y="9624"/>
                  </a:lnTo>
                  <a:cubicBezTo>
                    <a:pt x="47956" y="809"/>
                    <a:pt x="58862" y="-2575"/>
                    <a:pt x="67682" y="2065"/>
                  </a:cubicBezTo>
                  <a:cubicBezTo>
                    <a:pt x="67901" y="2182"/>
                    <a:pt x="68120" y="2304"/>
                    <a:pt x="68339" y="2430"/>
                  </a:cubicBezTo>
                  <a:lnTo>
                    <a:pt x="100764" y="21197"/>
                  </a:lnTo>
                  <a:cubicBezTo>
                    <a:pt x="109157" y="26025"/>
                    <a:pt x="112202" y="36636"/>
                    <a:pt x="107646" y="45177"/>
                  </a:cubicBezTo>
                  <a:lnTo>
                    <a:pt x="66463" y="123373"/>
                  </a:lnTo>
                  <a:cubicBezTo>
                    <a:pt x="61907" y="132165"/>
                    <a:pt x="51074" y="135595"/>
                    <a:pt x="42285" y="131036"/>
                  </a:cubicBezTo>
                  <a:cubicBezTo>
                    <a:pt x="42003" y="130887"/>
                    <a:pt x="41722" y="130730"/>
                    <a:pt x="41440" y="130567"/>
                  </a:cubicBezTo>
                  <a:close/>
                  <a:moveTo>
                    <a:pt x="44255" y="10146"/>
                  </a:moveTo>
                  <a:lnTo>
                    <a:pt x="2551" y="88341"/>
                  </a:lnTo>
                  <a:cubicBezTo>
                    <a:pt x="-1692" y="96423"/>
                    <a:pt x="1206" y="106412"/>
                    <a:pt x="9119" y="110966"/>
                  </a:cubicBezTo>
                  <a:lnTo>
                    <a:pt x="41544" y="129733"/>
                  </a:lnTo>
                  <a:cubicBezTo>
                    <a:pt x="49666" y="134443"/>
                    <a:pt x="60061" y="131679"/>
                    <a:pt x="64774" y="123561"/>
                  </a:cubicBezTo>
                  <a:cubicBezTo>
                    <a:pt x="64888" y="123361"/>
                    <a:pt x="65003" y="123160"/>
                    <a:pt x="65107" y="122956"/>
                  </a:cubicBezTo>
                  <a:lnTo>
                    <a:pt x="106811" y="44760"/>
                  </a:lnTo>
                  <a:lnTo>
                    <a:pt x="106811" y="44760"/>
                  </a:lnTo>
                  <a:cubicBezTo>
                    <a:pt x="111065" y="36648"/>
                    <a:pt x="108167" y="26626"/>
                    <a:pt x="100243" y="22031"/>
                  </a:cubicBezTo>
                  <a:lnTo>
                    <a:pt x="67818" y="3264"/>
                  </a:lnTo>
                  <a:cubicBezTo>
                    <a:pt x="59686" y="-1422"/>
                    <a:pt x="49291" y="1370"/>
                    <a:pt x="44610" y="9502"/>
                  </a:cubicBezTo>
                  <a:cubicBezTo>
                    <a:pt x="44484" y="9714"/>
                    <a:pt x="44370" y="9929"/>
                    <a:pt x="44255" y="101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3" name="Google Shape;184;p13">
              <a:extLst>
                <a:ext uri="{FF2B5EF4-FFF2-40B4-BE49-F238E27FC236}">
                  <a16:creationId xmlns="" xmlns:a16="http://schemas.microsoft.com/office/drawing/2014/main" id="{D5ED0B40-A80E-5AE8-00A7-62B9E935977B}"/>
                </a:ext>
              </a:extLst>
            </p:cNvPr>
            <p:cNvSpPr/>
            <p:nvPr/>
          </p:nvSpPr>
          <p:spPr>
            <a:xfrm>
              <a:off x="10116816" y="1768747"/>
              <a:ext cx="92922" cy="111742"/>
            </a:xfrm>
            <a:custGeom>
              <a:avLst/>
              <a:gdLst/>
              <a:ahLst/>
              <a:cxnLst/>
              <a:rect l="l" t="t" r="r" b="b"/>
              <a:pathLst>
                <a:path w="110756" h="133189" extrusionOk="0">
                  <a:moveTo>
                    <a:pt x="42476" y="130746"/>
                  </a:moveTo>
                  <a:lnTo>
                    <a:pt x="9008" y="111353"/>
                  </a:lnTo>
                  <a:cubicBezTo>
                    <a:pt x="574" y="106564"/>
                    <a:pt x="-2481" y="95907"/>
                    <a:pt x="2127" y="87373"/>
                  </a:cubicBezTo>
                  <a:lnTo>
                    <a:pt x="41746" y="12097"/>
                  </a:lnTo>
                  <a:cubicBezTo>
                    <a:pt x="45823" y="2133"/>
                    <a:pt x="57218" y="-2636"/>
                    <a:pt x="67175" y="1445"/>
                  </a:cubicBezTo>
                  <a:cubicBezTo>
                    <a:pt x="67352" y="1518"/>
                    <a:pt x="67530" y="1593"/>
                    <a:pt x="67707" y="1671"/>
                  </a:cubicBezTo>
                  <a:cubicBezTo>
                    <a:pt x="79395" y="7572"/>
                    <a:pt x="90738" y="14116"/>
                    <a:pt x="101696" y="21272"/>
                  </a:cubicBezTo>
                  <a:cubicBezTo>
                    <a:pt x="110089" y="26140"/>
                    <a:pt x="113165" y="36752"/>
                    <a:pt x="108682" y="45356"/>
                  </a:cubicBezTo>
                  <a:lnTo>
                    <a:pt x="67498" y="123656"/>
                  </a:lnTo>
                  <a:cubicBezTo>
                    <a:pt x="62734" y="132470"/>
                    <a:pt x="51724" y="135753"/>
                    <a:pt x="42914" y="130990"/>
                  </a:cubicBezTo>
                  <a:cubicBezTo>
                    <a:pt x="42768" y="130910"/>
                    <a:pt x="42622" y="130829"/>
                    <a:pt x="42476" y="130746"/>
                  </a:cubicBezTo>
                  <a:close/>
                  <a:moveTo>
                    <a:pt x="42476" y="12514"/>
                  </a:moveTo>
                  <a:lnTo>
                    <a:pt x="3065" y="87790"/>
                  </a:lnTo>
                  <a:cubicBezTo>
                    <a:pt x="-1188" y="95903"/>
                    <a:pt x="1710" y="105925"/>
                    <a:pt x="9634" y="110519"/>
                  </a:cubicBezTo>
                  <a:lnTo>
                    <a:pt x="43102" y="129807"/>
                  </a:lnTo>
                  <a:cubicBezTo>
                    <a:pt x="51223" y="134517"/>
                    <a:pt x="61618" y="131754"/>
                    <a:pt x="66331" y="123636"/>
                  </a:cubicBezTo>
                  <a:cubicBezTo>
                    <a:pt x="66446" y="123436"/>
                    <a:pt x="66560" y="123235"/>
                    <a:pt x="66665" y="123030"/>
                  </a:cubicBezTo>
                  <a:lnTo>
                    <a:pt x="108369" y="44835"/>
                  </a:lnTo>
                  <a:cubicBezTo>
                    <a:pt x="112748" y="36792"/>
                    <a:pt x="109870" y="26727"/>
                    <a:pt x="101905" y="22210"/>
                  </a:cubicBezTo>
                  <a:lnTo>
                    <a:pt x="67811" y="2505"/>
                  </a:lnTo>
                  <a:cubicBezTo>
                    <a:pt x="58605" y="-1867"/>
                    <a:pt x="47595" y="2052"/>
                    <a:pt x="43227" y="11258"/>
                  </a:cubicBezTo>
                  <a:cubicBezTo>
                    <a:pt x="43029" y="11670"/>
                    <a:pt x="42851" y="12089"/>
                    <a:pt x="42684" y="12514"/>
                  </a:cubicBezTo>
                  <a:close/>
                </a:path>
              </a:pathLst>
            </a:custGeom>
            <a:solidFill>
              <a:srgbClr val="2D435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4" name="Google Shape;185;p13">
              <a:extLst>
                <a:ext uri="{FF2B5EF4-FFF2-40B4-BE49-F238E27FC236}">
                  <a16:creationId xmlns="" xmlns:a16="http://schemas.microsoft.com/office/drawing/2014/main" id="{7F0A9FCB-974C-17FF-846B-84AA7840058F}"/>
                </a:ext>
              </a:extLst>
            </p:cNvPr>
            <p:cNvSpPr/>
            <p:nvPr/>
          </p:nvSpPr>
          <p:spPr>
            <a:xfrm>
              <a:off x="10069257" y="1860013"/>
              <a:ext cx="92191" cy="111947"/>
            </a:xfrm>
            <a:custGeom>
              <a:avLst/>
              <a:gdLst/>
              <a:ahLst/>
              <a:cxnLst/>
              <a:rect l="l" t="t" r="r" b="b"/>
              <a:pathLst>
                <a:path w="109885" h="133433" extrusionOk="0">
                  <a:moveTo>
                    <a:pt x="41612" y="131124"/>
                  </a:moveTo>
                  <a:lnTo>
                    <a:pt x="8769" y="112148"/>
                  </a:lnTo>
                  <a:cubicBezTo>
                    <a:pt x="-354" y="105678"/>
                    <a:pt x="-2741" y="93167"/>
                    <a:pt x="3348" y="83789"/>
                  </a:cubicBezTo>
                  <a:lnTo>
                    <a:pt x="42445" y="9660"/>
                  </a:lnTo>
                  <a:cubicBezTo>
                    <a:pt x="46950" y="905"/>
                    <a:pt x="57699" y="-2541"/>
                    <a:pt x="66457" y="1965"/>
                  </a:cubicBezTo>
                  <a:cubicBezTo>
                    <a:pt x="66759" y="2123"/>
                    <a:pt x="67061" y="2290"/>
                    <a:pt x="67364" y="2466"/>
                  </a:cubicBezTo>
                  <a:lnTo>
                    <a:pt x="100831" y="21754"/>
                  </a:lnTo>
                  <a:cubicBezTo>
                    <a:pt x="109214" y="26581"/>
                    <a:pt x="112290" y="37161"/>
                    <a:pt x="107817" y="45734"/>
                  </a:cubicBezTo>
                  <a:lnTo>
                    <a:pt x="107817" y="45734"/>
                  </a:lnTo>
                  <a:lnTo>
                    <a:pt x="66113" y="123930"/>
                  </a:lnTo>
                  <a:cubicBezTo>
                    <a:pt x="61504" y="132631"/>
                    <a:pt x="50713" y="135951"/>
                    <a:pt x="42018" y="131344"/>
                  </a:cubicBezTo>
                  <a:cubicBezTo>
                    <a:pt x="41883" y="131272"/>
                    <a:pt x="41747" y="131199"/>
                    <a:pt x="41612" y="131124"/>
                  </a:cubicBezTo>
                  <a:close/>
                  <a:moveTo>
                    <a:pt x="43280" y="10077"/>
                  </a:moveTo>
                  <a:lnTo>
                    <a:pt x="4182" y="84206"/>
                  </a:lnTo>
                  <a:cubicBezTo>
                    <a:pt x="-1208" y="93213"/>
                    <a:pt x="929" y="104827"/>
                    <a:pt x="9186" y="111314"/>
                  </a:cubicBezTo>
                  <a:lnTo>
                    <a:pt x="42133" y="130289"/>
                  </a:lnTo>
                  <a:cubicBezTo>
                    <a:pt x="50255" y="135000"/>
                    <a:pt x="60649" y="132236"/>
                    <a:pt x="65362" y="124118"/>
                  </a:cubicBezTo>
                  <a:cubicBezTo>
                    <a:pt x="65477" y="123918"/>
                    <a:pt x="65591" y="123717"/>
                    <a:pt x="65696" y="123513"/>
                  </a:cubicBezTo>
                  <a:lnTo>
                    <a:pt x="106878" y="45317"/>
                  </a:lnTo>
                  <a:cubicBezTo>
                    <a:pt x="111185" y="37211"/>
                    <a:pt x="108276" y="27147"/>
                    <a:pt x="100310" y="22588"/>
                  </a:cubicBezTo>
                  <a:lnTo>
                    <a:pt x="66842" y="3300"/>
                  </a:lnTo>
                  <a:cubicBezTo>
                    <a:pt x="58721" y="-1410"/>
                    <a:pt x="48326" y="1354"/>
                    <a:pt x="43613" y="9471"/>
                  </a:cubicBezTo>
                  <a:cubicBezTo>
                    <a:pt x="43499" y="9671"/>
                    <a:pt x="43384" y="9873"/>
                    <a:pt x="43280" y="1007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5" name="Google Shape;186;p13">
              <a:extLst>
                <a:ext uri="{FF2B5EF4-FFF2-40B4-BE49-F238E27FC236}">
                  <a16:creationId xmlns="" xmlns:a16="http://schemas.microsoft.com/office/drawing/2014/main" id="{C8F25435-F663-19EB-FDCE-2BA0B29F3ADF}"/>
                </a:ext>
              </a:extLst>
            </p:cNvPr>
            <p:cNvSpPr/>
            <p:nvPr/>
          </p:nvSpPr>
          <p:spPr>
            <a:xfrm>
              <a:off x="10333797" y="1911079"/>
              <a:ext cx="228565" cy="274137"/>
            </a:xfrm>
            <a:custGeom>
              <a:avLst/>
              <a:gdLst/>
              <a:ahLst/>
              <a:cxnLst/>
              <a:rect l="l" t="t" r="r" b="b"/>
              <a:pathLst>
                <a:path w="272433" h="326752" extrusionOk="0">
                  <a:moveTo>
                    <a:pt x="116355" y="9488"/>
                  </a:moveTo>
                  <a:lnTo>
                    <a:pt x="272433" y="99569"/>
                  </a:lnTo>
                  <a:lnTo>
                    <a:pt x="271390" y="220407"/>
                  </a:lnTo>
                  <a:lnTo>
                    <a:pt x="215298" y="326753"/>
                  </a:lnTo>
                  <a:lnTo>
                    <a:pt x="156078" y="317369"/>
                  </a:lnTo>
                  <a:lnTo>
                    <a:pt x="0" y="227288"/>
                  </a:lnTo>
                  <a:lnTo>
                    <a:pt x="1043" y="106346"/>
                  </a:lnTo>
                  <a:lnTo>
                    <a:pt x="57135" y="0"/>
                  </a:lnTo>
                  <a:lnTo>
                    <a:pt x="116355" y="9488"/>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6" name="Google Shape;187;p13">
              <a:extLst>
                <a:ext uri="{FF2B5EF4-FFF2-40B4-BE49-F238E27FC236}">
                  <a16:creationId xmlns="" xmlns:a16="http://schemas.microsoft.com/office/drawing/2014/main" id="{1CAF815A-5313-2454-85D1-2D7E3B121DA7}"/>
                </a:ext>
              </a:extLst>
            </p:cNvPr>
            <p:cNvSpPr/>
            <p:nvPr/>
          </p:nvSpPr>
          <p:spPr>
            <a:xfrm>
              <a:off x="10589915" y="2006409"/>
              <a:ext cx="18628" cy="32641"/>
            </a:xfrm>
            <a:custGeom>
              <a:avLst/>
              <a:gdLst/>
              <a:ahLst/>
              <a:cxnLst/>
              <a:rect l="l" t="t" r="r" b="b"/>
              <a:pathLst>
                <a:path w="22203" h="38906" extrusionOk="0">
                  <a:moveTo>
                    <a:pt x="11034" y="1879"/>
                  </a:moveTo>
                  <a:cubicBezTo>
                    <a:pt x="22627" y="10532"/>
                    <a:pt x="25630" y="26648"/>
                    <a:pt x="17915" y="38892"/>
                  </a:cubicBezTo>
                  <a:cubicBezTo>
                    <a:pt x="13536" y="37093"/>
                    <a:pt x="9292" y="35003"/>
                    <a:pt x="5195" y="32636"/>
                  </a:cubicBezTo>
                  <a:cubicBezTo>
                    <a:pt x="10930" y="23441"/>
                    <a:pt x="8657" y="11389"/>
                    <a:pt x="-18" y="4903"/>
                  </a:cubicBezTo>
                  <a:cubicBezTo>
                    <a:pt x="1046" y="2836"/>
                    <a:pt x="2776" y="1185"/>
                    <a:pt x="4883" y="211"/>
                  </a:cubicBezTo>
                  <a:cubicBezTo>
                    <a:pt x="6550" y="-310"/>
                    <a:pt x="6759" y="2"/>
                    <a:pt x="11034" y="187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7" name="Google Shape;188;p13">
              <a:extLst>
                <a:ext uri="{FF2B5EF4-FFF2-40B4-BE49-F238E27FC236}">
                  <a16:creationId xmlns="" xmlns:a16="http://schemas.microsoft.com/office/drawing/2014/main" id="{18702720-3A39-88AA-D79B-D1FF8B5EB803}"/>
                </a:ext>
              </a:extLst>
            </p:cNvPr>
            <p:cNvSpPr/>
            <p:nvPr/>
          </p:nvSpPr>
          <p:spPr>
            <a:xfrm>
              <a:off x="10514515" y="2033452"/>
              <a:ext cx="90446" cy="156662"/>
            </a:xfrm>
            <a:custGeom>
              <a:avLst/>
              <a:gdLst/>
              <a:ahLst/>
              <a:cxnLst/>
              <a:rect l="l" t="t" r="r" b="b"/>
              <a:pathLst>
                <a:path w="107805" h="186730" extrusionOk="0">
                  <a:moveTo>
                    <a:pt x="107788" y="6241"/>
                  </a:moveTo>
                  <a:lnTo>
                    <a:pt x="12702" y="186716"/>
                  </a:lnTo>
                  <a:cubicBezTo>
                    <a:pt x="8302" y="184985"/>
                    <a:pt x="4048" y="182890"/>
                    <a:pt x="-18" y="180460"/>
                  </a:cubicBezTo>
                  <a:lnTo>
                    <a:pt x="95068" y="-15"/>
                  </a:lnTo>
                  <a:cubicBezTo>
                    <a:pt x="99165" y="2356"/>
                    <a:pt x="103409" y="4447"/>
                    <a:pt x="107788" y="624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8" name="Google Shape;189;p13">
              <a:extLst>
                <a:ext uri="{FF2B5EF4-FFF2-40B4-BE49-F238E27FC236}">
                  <a16:creationId xmlns="" xmlns:a16="http://schemas.microsoft.com/office/drawing/2014/main" id="{342C2413-04DC-12E2-3CEB-65F4519AD715}"/>
                </a:ext>
              </a:extLst>
            </p:cNvPr>
            <p:cNvSpPr/>
            <p:nvPr/>
          </p:nvSpPr>
          <p:spPr>
            <a:xfrm>
              <a:off x="10505648" y="1992625"/>
              <a:ext cx="91291" cy="111215"/>
            </a:xfrm>
            <a:custGeom>
              <a:avLst/>
              <a:gdLst/>
              <a:ahLst/>
              <a:cxnLst/>
              <a:rect l="l" t="t" r="r" b="b"/>
              <a:pathLst>
                <a:path w="108812" h="132561" extrusionOk="0">
                  <a:moveTo>
                    <a:pt x="100423" y="21333"/>
                  </a:moveTo>
                  <a:cubicBezTo>
                    <a:pt x="109098" y="27819"/>
                    <a:pt x="111371" y="39871"/>
                    <a:pt x="105636" y="49066"/>
                  </a:cubicBezTo>
                  <a:lnTo>
                    <a:pt x="66539" y="123195"/>
                  </a:lnTo>
                  <a:cubicBezTo>
                    <a:pt x="62087" y="131717"/>
                    <a:pt x="51567" y="135016"/>
                    <a:pt x="43039" y="130563"/>
                  </a:cubicBezTo>
                  <a:cubicBezTo>
                    <a:pt x="42809" y="130441"/>
                    <a:pt x="42580" y="130313"/>
                    <a:pt x="42350" y="130181"/>
                  </a:cubicBezTo>
                  <a:lnTo>
                    <a:pt x="8778" y="110892"/>
                  </a:lnTo>
                  <a:cubicBezTo>
                    <a:pt x="604" y="106200"/>
                    <a:pt x="-2388" y="95878"/>
                    <a:pt x="2001" y="87538"/>
                  </a:cubicBezTo>
                  <a:lnTo>
                    <a:pt x="43184" y="9343"/>
                  </a:lnTo>
                  <a:cubicBezTo>
                    <a:pt x="47688" y="784"/>
                    <a:pt x="58281" y="-2501"/>
                    <a:pt x="66841" y="2007"/>
                  </a:cubicBezTo>
                  <a:cubicBezTo>
                    <a:pt x="67060" y="2119"/>
                    <a:pt x="67269" y="2236"/>
                    <a:pt x="67477" y="235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09" name="Google Shape;190;p13">
              <a:extLst>
                <a:ext uri="{FF2B5EF4-FFF2-40B4-BE49-F238E27FC236}">
                  <a16:creationId xmlns="" xmlns:a16="http://schemas.microsoft.com/office/drawing/2014/main" id="{EC8E2F82-6CE9-CB9A-973D-4E6CF8BFE691}"/>
                </a:ext>
              </a:extLst>
            </p:cNvPr>
            <p:cNvSpPr/>
            <p:nvPr/>
          </p:nvSpPr>
          <p:spPr>
            <a:xfrm>
              <a:off x="10457456" y="2084417"/>
              <a:ext cx="92053" cy="110876"/>
            </a:xfrm>
            <a:custGeom>
              <a:avLst/>
              <a:gdLst/>
              <a:ahLst/>
              <a:cxnLst/>
              <a:rect l="l" t="t" r="r" b="b"/>
              <a:pathLst>
                <a:path w="109721" h="132157" extrusionOk="0">
                  <a:moveTo>
                    <a:pt x="100939" y="21501"/>
                  </a:moveTo>
                  <a:cubicBezTo>
                    <a:pt x="109071" y="26229"/>
                    <a:pt x="112053" y="36509"/>
                    <a:pt x="107715" y="44855"/>
                  </a:cubicBezTo>
                  <a:lnTo>
                    <a:pt x="67992" y="120131"/>
                  </a:lnTo>
                  <a:cubicBezTo>
                    <a:pt x="64145" y="129879"/>
                    <a:pt x="53125" y="134665"/>
                    <a:pt x="43376" y="130807"/>
                  </a:cubicBezTo>
                  <a:cubicBezTo>
                    <a:pt x="43168" y="130734"/>
                    <a:pt x="42959" y="130641"/>
                    <a:pt x="42761" y="130557"/>
                  </a:cubicBezTo>
                  <a:lnTo>
                    <a:pt x="8668" y="110956"/>
                  </a:lnTo>
                  <a:cubicBezTo>
                    <a:pt x="577" y="106192"/>
                    <a:pt x="-2363" y="95921"/>
                    <a:pt x="1995" y="87602"/>
                  </a:cubicBezTo>
                  <a:lnTo>
                    <a:pt x="43178" y="9302"/>
                  </a:lnTo>
                  <a:cubicBezTo>
                    <a:pt x="47765" y="720"/>
                    <a:pt x="58442" y="-2518"/>
                    <a:pt x="67023" y="2069"/>
                  </a:cubicBezTo>
                  <a:cubicBezTo>
                    <a:pt x="67168" y="2150"/>
                    <a:pt x="67325" y="2232"/>
                    <a:pt x="67471" y="2317"/>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0" name="Google Shape;191;p13">
              <a:extLst>
                <a:ext uri="{FF2B5EF4-FFF2-40B4-BE49-F238E27FC236}">
                  <a16:creationId xmlns="" xmlns:a16="http://schemas.microsoft.com/office/drawing/2014/main" id="{2FCBB564-C725-5A3A-EBE0-5AC96AAEC1D2}"/>
                </a:ext>
              </a:extLst>
            </p:cNvPr>
            <p:cNvSpPr/>
            <p:nvPr/>
          </p:nvSpPr>
          <p:spPr>
            <a:xfrm>
              <a:off x="10453191" y="1962185"/>
              <a:ext cx="91189" cy="110728"/>
            </a:xfrm>
            <a:custGeom>
              <a:avLst/>
              <a:gdLst/>
              <a:ahLst/>
              <a:cxnLst/>
              <a:rect l="l" t="t" r="r" b="b"/>
              <a:pathLst>
                <a:path w="108691" h="131980" extrusionOk="0">
                  <a:moveTo>
                    <a:pt x="106439" y="44374"/>
                  </a:moveTo>
                  <a:lnTo>
                    <a:pt x="64735" y="122569"/>
                  </a:lnTo>
                  <a:cubicBezTo>
                    <a:pt x="60190" y="131175"/>
                    <a:pt x="49534" y="134467"/>
                    <a:pt x="40922" y="129925"/>
                  </a:cubicBezTo>
                  <a:cubicBezTo>
                    <a:pt x="40766" y="129838"/>
                    <a:pt x="40599" y="129750"/>
                    <a:pt x="40442" y="129659"/>
                  </a:cubicBezTo>
                  <a:lnTo>
                    <a:pt x="8747" y="110892"/>
                  </a:lnTo>
                  <a:cubicBezTo>
                    <a:pt x="615" y="106164"/>
                    <a:pt x="-2367" y="95884"/>
                    <a:pt x="1970" y="87538"/>
                  </a:cubicBezTo>
                  <a:lnTo>
                    <a:pt x="43674" y="9342"/>
                  </a:lnTo>
                  <a:cubicBezTo>
                    <a:pt x="48178" y="783"/>
                    <a:pt x="58771" y="-2501"/>
                    <a:pt x="67331" y="2006"/>
                  </a:cubicBezTo>
                  <a:cubicBezTo>
                    <a:pt x="67550" y="2119"/>
                    <a:pt x="67758" y="2236"/>
                    <a:pt x="67967" y="2357"/>
                  </a:cubicBezTo>
                  <a:lnTo>
                    <a:pt x="100392" y="21019"/>
                  </a:lnTo>
                  <a:cubicBezTo>
                    <a:pt x="108347" y="25921"/>
                    <a:pt x="111017" y="36228"/>
                    <a:pt x="106439" y="44374"/>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1" name="Google Shape;192;p13">
              <a:extLst>
                <a:ext uri="{FF2B5EF4-FFF2-40B4-BE49-F238E27FC236}">
                  <a16:creationId xmlns="" xmlns:a16="http://schemas.microsoft.com/office/drawing/2014/main" id="{C85BA0EC-A3C9-716E-25D0-58F62388962A}"/>
                </a:ext>
              </a:extLst>
            </p:cNvPr>
            <p:cNvSpPr/>
            <p:nvPr/>
          </p:nvSpPr>
          <p:spPr>
            <a:xfrm>
              <a:off x="10492350" y="2185041"/>
              <a:ext cx="32837" cy="18410"/>
            </a:xfrm>
            <a:custGeom>
              <a:avLst/>
              <a:gdLst/>
              <a:ahLst/>
              <a:cxnLst/>
              <a:rect l="l" t="t" r="r" b="b"/>
              <a:pathLst>
                <a:path w="39139" h="21944" extrusionOk="0">
                  <a:moveTo>
                    <a:pt x="1170" y="10411"/>
                  </a:moveTo>
                  <a:cubicBezTo>
                    <a:pt x="10773" y="14603"/>
                    <a:pt x="21960" y="10203"/>
                    <a:pt x="26151" y="600"/>
                  </a:cubicBezTo>
                  <a:cubicBezTo>
                    <a:pt x="26234" y="392"/>
                    <a:pt x="26318" y="194"/>
                    <a:pt x="26401" y="-15"/>
                  </a:cubicBezTo>
                  <a:cubicBezTo>
                    <a:pt x="30478" y="2383"/>
                    <a:pt x="34732" y="4468"/>
                    <a:pt x="39121" y="6241"/>
                  </a:cubicBezTo>
                  <a:cubicBezTo>
                    <a:pt x="33908" y="18335"/>
                    <a:pt x="20458" y="24612"/>
                    <a:pt x="7843" y="20837"/>
                  </a:cubicBezTo>
                  <a:cubicBezTo>
                    <a:pt x="5737" y="20014"/>
                    <a:pt x="3693" y="19075"/>
                    <a:pt x="1691" y="18022"/>
                  </a:cubicBezTo>
                  <a:cubicBezTo>
                    <a:pt x="-915" y="16667"/>
                    <a:pt x="-81" y="13226"/>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2" name="Google Shape;193;p13">
              <a:extLst>
                <a:ext uri="{FF2B5EF4-FFF2-40B4-BE49-F238E27FC236}">
                  <a16:creationId xmlns="" xmlns:a16="http://schemas.microsoft.com/office/drawing/2014/main" id="{313C9A1A-0F47-16C3-1F5A-5EC5F3506342}"/>
                </a:ext>
              </a:extLst>
            </p:cNvPr>
            <p:cNvSpPr/>
            <p:nvPr/>
          </p:nvSpPr>
          <p:spPr>
            <a:xfrm>
              <a:off x="10404294" y="2053914"/>
              <a:ext cx="91604" cy="110724"/>
            </a:xfrm>
            <a:custGeom>
              <a:avLst/>
              <a:gdLst/>
              <a:ahLst/>
              <a:cxnLst/>
              <a:rect l="l" t="t" r="r" b="b"/>
              <a:pathLst>
                <a:path w="109186" h="131975" extrusionOk="0">
                  <a:moveTo>
                    <a:pt x="107169" y="44408"/>
                  </a:moveTo>
                  <a:lnTo>
                    <a:pt x="65465" y="122604"/>
                  </a:lnTo>
                  <a:cubicBezTo>
                    <a:pt x="60961" y="131162"/>
                    <a:pt x="50368" y="134447"/>
                    <a:pt x="41808" y="129939"/>
                  </a:cubicBezTo>
                  <a:cubicBezTo>
                    <a:pt x="41589" y="129827"/>
                    <a:pt x="41381" y="129710"/>
                    <a:pt x="41172" y="129589"/>
                  </a:cubicBezTo>
                  <a:lnTo>
                    <a:pt x="8747" y="110926"/>
                  </a:lnTo>
                  <a:cubicBezTo>
                    <a:pt x="615" y="106198"/>
                    <a:pt x="-2367" y="95918"/>
                    <a:pt x="1970" y="87572"/>
                  </a:cubicBezTo>
                  <a:lnTo>
                    <a:pt x="43674" y="9377"/>
                  </a:lnTo>
                  <a:cubicBezTo>
                    <a:pt x="48168" y="807"/>
                    <a:pt x="58750" y="-2500"/>
                    <a:pt x="67321" y="1989"/>
                  </a:cubicBezTo>
                  <a:cubicBezTo>
                    <a:pt x="67498" y="2086"/>
                    <a:pt x="67685" y="2185"/>
                    <a:pt x="67863" y="2287"/>
                  </a:cubicBezTo>
                  <a:lnTo>
                    <a:pt x="100288" y="21054"/>
                  </a:lnTo>
                  <a:cubicBezTo>
                    <a:pt x="108504" y="25711"/>
                    <a:pt x="111548" y="36041"/>
                    <a:pt x="107169" y="4440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3" name="Google Shape;194;p13">
              <a:extLst>
                <a:ext uri="{FF2B5EF4-FFF2-40B4-BE49-F238E27FC236}">
                  <a16:creationId xmlns="" xmlns:a16="http://schemas.microsoft.com/office/drawing/2014/main" id="{B80D69BA-3930-1EFF-8527-0D19B1FF29CC}"/>
                </a:ext>
              </a:extLst>
            </p:cNvPr>
            <p:cNvSpPr/>
            <p:nvPr/>
          </p:nvSpPr>
          <p:spPr>
            <a:xfrm>
              <a:off x="10400681" y="1931744"/>
              <a:ext cx="90812" cy="110461"/>
            </a:xfrm>
            <a:custGeom>
              <a:avLst/>
              <a:gdLst/>
              <a:ahLst/>
              <a:cxnLst/>
              <a:rect l="l" t="t" r="r" b="b"/>
              <a:pathLst>
                <a:path w="108242" h="131662" extrusionOk="0">
                  <a:moveTo>
                    <a:pt x="106262" y="44061"/>
                  </a:moveTo>
                  <a:lnTo>
                    <a:pt x="64558" y="122257"/>
                  </a:lnTo>
                  <a:cubicBezTo>
                    <a:pt x="60064" y="130826"/>
                    <a:pt x="49482" y="134133"/>
                    <a:pt x="40912" y="129645"/>
                  </a:cubicBezTo>
                  <a:cubicBezTo>
                    <a:pt x="40734" y="129548"/>
                    <a:pt x="40547" y="129449"/>
                    <a:pt x="40369" y="129347"/>
                  </a:cubicBezTo>
                  <a:lnTo>
                    <a:pt x="8779" y="110892"/>
                  </a:lnTo>
                  <a:cubicBezTo>
                    <a:pt x="605" y="106200"/>
                    <a:pt x="-2388" y="95878"/>
                    <a:pt x="2002" y="87538"/>
                  </a:cubicBezTo>
                  <a:lnTo>
                    <a:pt x="43184" y="9343"/>
                  </a:lnTo>
                  <a:cubicBezTo>
                    <a:pt x="47689" y="784"/>
                    <a:pt x="58281" y="-2501"/>
                    <a:pt x="66841" y="2007"/>
                  </a:cubicBezTo>
                  <a:cubicBezTo>
                    <a:pt x="67060" y="2119"/>
                    <a:pt x="67269" y="2236"/>
                    <a:pt x="67477" y="2357"/>
                  </a:cubicBezTo>
                  <a:lnTo>
                    <a:pt x="99902" y="21020"/>
                  </a:lnTo>
                  <a:cubicBezTo>
                    <a:pt x="107701" y="25868"/>
                    <a:pt x="110475" y="35897"/>
                    <a:pt x="106262" y="44061"/>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4" name="Google Shape;195;p13">
              <a:extLst>
                <a:ext uri="{FF2B5EF4-FFF2-40B4-BE49-F238E27FC236}">
                  <a16:creationId xmlns="" xmlns:a16="http://schemas.microsoft.com/office/drawing/2014/main" id="{A188F425-A051-5251-C2E3-77430619426D}"/>
                </a:ext>
              </a:extLst>
            </p:cNvPr>
            <p:cNvSpPr/>
            <p:nvPr/>
          </p:nvSpPr>
          <p:spPr>
            <a:xfrm>
              <a:off x="10493522" y="2200349"/>
              <a:ext cx="155" cy="77"/>
            </a:xfrm>
            <a:custGeom>
              <a:avLst/>
              <a:gdLst/>
              <a:ahLst/>
              <a:cxnLst/>
              <a:rect l="l" t="t" r="r" b="b"/>
              <a:pathLst>
                <a:path w="185" h="92" extrusionOk="0">
                  <a:moveTo>
                    <a:pt x="-18" y="-15"/>
                  </a:moveTo>
                  <a:lnTo>
                    <a:pt x="-18" y="-15"/>
                  </a:lnTo>
                  <a:cubicBezTo>
                    <a:pt x="-18" y="-15"/>
                    <a:pt x="399" y="194"/>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5" name="Google Shape;196;p13">
              <a:extLst>
                <a:ext uri="{FF2B5EF4-FFF2-40B4-BE49-F238E27FC236}">
                  <a16:creationId xmlns="" xmlns:a16="http://schemas.microsoft.com/office/drawing/2014/main" id="{C44F997C-0DEA-A878-FDC0-01C53519CC25}"/>
                </a:ext>
              </a:extLst>
            </p:cNvPr>
            <p:cNvSpPr/>
            <p:nvPr/>
          </p:nvSpPr>
          <p:spPr>
            <a:xfrm>
              <a:off x="10493697" y="2200611"/>
              <a:ext cx="77" cy="8747"/>
            </a:xfrm>
            <a:custGeom>
              <a:avLst/>
              <a:gdLst/>
              <a:ahLst/>
              <a:cxnLst/>
              <a:rect l="l" t="t" r="r" b="b"/>
              <a:pathLst>
                <a:path w="92" h="10426" extrusionOk="0">
                  <a:moveTo>
                    <a:pt x="-18" y="-15"/>
                  </a:moveTo>
                  <a:lnTo>
                    <a:pt x="-18" y="-15"/>
                  </a:lnTo>
                  <a:cubicBezTo>
                    <a:pt x="-18" y="-15"/>
                    <a:pt x="-18" y="-15"/>
                    <a:pt x="-18" y="-15"/>
                  </a:cubicBezTo>
                  <a:lnTo>
                    <a:pt x="-18" y="-15"/>
                  </a:lnTo>
                  <a:cubicBezTo>
                    <a:pt x="-18" y="-15"/>
                    <a:pt x="191"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6" name="Google Shape;197;p13">
              <a:extLst>
                <a:ext uri="{FF2B5EF4-FFF2-40B4-BE49-F238E27FC236}">
                  <a16:creationId xmlns="" xmlns:a16="http://schemas.microsoft.com/office/drawing/2014/main" id="{B450EB3C-B62D-1941-3E73-0B06A178A421}"/>
                </a:ext>
              </a:extLst>
            </p:cNvPr>
            <p:cNvSpPr/>
            <p:nvPr/>
          </p:nvSpPr>
          <p:spPr>
            <a:xfrm>
              <a:off x="10351676" y="2023381"/>
              <a:ext cx="91475" cy="110764"/>
            </a:xfrm>
            <a:custGeom>
              <a:avLst/>
              <a:gdLst/>
              <a:ahLst/>
              <a:cxnLst/>
              <a:rect l="l" t="t" r="r" b="b"/>
              <a:pathLst>
                <a:path w="109032" h="132023" extrusionOk="0">
                  <a:moveTo>
                    <a:pt x="107121" y="44415"/>
                  </a:moveTo>
                  <a:lnTo>
                    <a:pt x="65417" y="122610"/>
                  </a:lnTo>
                  <a:cubicBezTo>
                    <a:pt x="60986" y="131146"/>
                    <a:pt x="50477" y="134477"/>
                    <a:pt x="41948" y="130049"/>
                  </a:cubicBezTo>
                  <a:cubicBezTo>
                    <a:pt x="41667" y="129906"/>
                    <a:pt x="41395" y="129754"/>
                    <a:pt x="41124" y="129596"/>
                  </a:cubicBezTo>
                  <a:lnTo>
                    <a:pt x="8699" y="110933"/>
                  </a:lnTo>
                  <a:cubicBezTo>
                    <a:pt x="567" y="106205"/>
                    <a:pt x="-2384" y="95893"/>
                    <a:pt x="2027" y="87579"/>
                  </a:cubicBezTo>
                  <a:lnTo>
                    <a:pt x="43210" y="9383"/>
                  </a:lnTo>
                  <a:cubicBezTo>
                    <a:pt x="47641" y="848"/>
                    <a:pt x="58150" y="-2484"/>
                    <a:pt x="66679" y="1944"/>
                  </a:cubicBezTo>
                  <a:cubicBezTo>
                    <a:pt x="66960" y="2088"/>
                    <a:pt x="67231" y="2239"/>
                    <a:pt x="67502" y="2398"/>
                  </a:cubicBezTo>
                  <a:lnTo>
                    <a:pt x="99928" y="21061"/>
                  </a:lnTo>
                  <a:cubicBezTo>
                    <a:pt x="108216" y="25648"/>
                    <a:pt x="111386" y="35962"/>
                    <a:pt x="107121" y="44415"/>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7" name="Google Shape;198;p13">
              <a:extLst>
                <a:ext uri="{FF2B5EF4-FFF2-40B4-BE49-F238E27FC236}">
                  <a16:creationId xmlns="" xmlns:a16="http://schemas.microsoft.com/office/drawing/2014/main" id="{3432642B-19CF-D9EE-C5EC-AAE9592D3167}"/>
                </a:ext>
              </a:extLst>
            </p:cNvPr>
            <p:cNvSpPr/>
            <p:nvPr/>
          </p:nvSpPr>
          <p:spPr>
            <a:xfrm>
              <a:off x="10407362" y="1897783"/>
              <a:ext cx="4701" cy="2222"/>
            </a:xfrm>
            <a:custGeom>
              <a:avLst/>
              <a:gdLst/>
              <a:ahLst/>
              <a:cxnLst/>
              <a:rect l="l" t="t" r="r" b="b"/>
              <a:pathLst>
                <a:path w="5603" h="2648" extrusionOk="0">
                  <a:moveTo>
                    <a:pt x="4986" y="2279"/>
                  </a:moveTo>
                  <a:cubicBezTo>
                    <a:pt x="7489" y="3634"/>
                    <a:pt x="1441" y="715"/>
                    <a:pt x="-18" y="-15"/>
                  </a:cubicBezTo>
                  <a:cubicBezTo>
                    <a:pt x="1702" y="626"/>
                    <a:pt x="3381" y="1393"/>
                    <a:pt x="4986" y="2279"/>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8" name="Google Shape;199;p13">
              <a:extLst>
                <a:ext uri="{FF2B5EF4-FFF2-40B4-BE49-F238E27FC236}">
                  <a16:creationId xmlns="" xmlns:a16="http://schemas.microsoft.com/office/drawing/2014/main" id="{2D9B5C58-0717-1DE8-8CF1-4B32A7591385}"/>
                </a:ext>
              </a:extLst>
            </p:cNvPr>
            <p:cNvSpPr/>
            <p:nvPr/>
          </p:nvSpPr>
          <p:spPr>
            <a:xfrm>
              <a:off x="10407362" y="1897871"/>
              <a:ext cx="4801" cy="2186"/>
            </a:xfrm>
            <a:custGeom>
              <a:avLst/>
              <a:gdLst/>
              <a:ahLst/>
              <a:cxnLst/>
              <a:rect l="l" t="t" r="r" b="b"/>
              <a:pathLst>
                <a:path w="5722" h="2606" extrusionOk="0">
                  <a:moveTo>
                    <a:pt x="5612" y="2592"/>
                  </a:moveTo>
                  <a:lnTo>
                    <a:pt x="5612" y="2592"/>
                  </a:lnTo>
                  <a:cubicBezTo>
                    <a:pt x="3693" y="1818"/>
                    <a:pt x="1817" y="948"/>
                    <a:pt x="-18" y="-15"/>
                  </a:cubicBezTo>
                  <a:cubicBezTo>
                    <a:pt x="-18" y="-15"/>
                    <a:pt x="-18" y="-15"/>
                    <a:pt x="-18" y="-15"/>
                  </a:cubicBezTo>
                  <a:cubicBezTo>
                    <a:pt x="-18" y="-15"/>
                    <a:pt x="4152" y="1758"/>
                    <a:pt x="4986" y="2279"/>
                  </a:cubicBezTo>
                  <a:lnTo>
                    <a:pt x="4986" y="2279"/>
                  </a:lnTo>
                  <a:lnTo>
                    <a:pt x="5612" y="2279"/>
                  </a:lnTo>
                  <a:cubicBezTo>
                    <a:pt x="5612" y="2279"/>
                    <a:pt x="5821"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19" name="Google Shape;200;p13">
              <a:extLst>
                <a:ext uri="{FF2B5EF4-FFF2-40B4-BE49-F238E27FC236}">
                  <a16:creationId xmlns="" xmlns:a16="http://schemas.microsoft.com/office/drawing/2014/main" id="{046A4D89-F48E-AD58-0951-B121BFCE23B9}"/>
                </a:ext>
              </a:extLst>
            </p:cNvPr>
            <p:cNvSpPr/>
            <p:nvPr/>
          </p:nvSpPr>
          <p:spPr>
            <a:xfrm>
              <a:off x="10402900" y="1898393"/>
              <a:ext cx="196245" cy="112141"/>
            </a:xfrm>
            <a:custGeom>
              <a:avLst/>
              <a:gdLst/>
              <a:ahLst/>
              <a:cxnLst/>
              <a:rect l="l" t="t" r="r" b="b"/>
              <a:pathLst>
                <a:path w="233910" h="133664" extrusionOk="0">
                  <a:moveTo>
                    <a:pt x="-18" y="4888"/>
                  </a:moveTo>
                  <a:cubicBezTo>
                    <a:pt x="1441" y="2177"/>
                    <a:pt x="4569" y="-847"/>
                    <a:pt x="7176" y="196"/>
                  </a:cubicBezTo>
                  <a:lnTo>
                    <a:pt x="10929" y="1864"/>
                  </a:lnTo>
                  <a:cubicBezTo>
                    <a:pt x="266994" y="149706"/>
                    <a:pt x="235090" y="131043"/>
                    <a:pt x="229877" y="128958"/>
                  </a:cubicBezTo>
                  <a:cubicBezTo>
                    <a:pt x="227374" y="127811"/>
                    <a:pt x="224142" y="130835"/>
                    <a:pt x="222683" y="133650"/>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0" name="Google Shape;201;p13">
              <a:extLst>
                <a:ext uri="{FF2B5EF4-FFF2-40B4-BE49-F238E27FC236}">
                  <a16:creationId xmlns="" xmlns:a16="http://schemas.microsoft.com/office/drawing/2014/main" id="{182D75FB-81D7-609F-7834-69794CA5D107}"/>
                </a:ext>
              </a:extLst>
            </p:cNvPr>
            <p:cNvSpPr/>
            <p:nvPr/>
          </p:nvSpPr>
          <p:spPr>
            <a:xfrm>
              <a:off x="10407274" y="1897783"/>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1" name="Google Shape;202;p13">
              <a:extLst>
                <a:ext uri="{FF2B5EF4-FFF2-40B4-BE49-F238E27FC236}">
                  <a16:creationId xmlns="" xmlns:a16="http://schemas.microsoft.com/office/drawing/2014/main" id="{05CEAE24-5AE6-517E-8131-FC9ABFCB6911}"/>
                </a:ext>
              </a:extLst>
            </p:cNvPr>
            <p:cNvSpPr/>
            <p:nvPr/>
          </p:nvSpPr>
          <p:spPr>
            <a:xfrm>
              <a:off x="10407186" y="1897871"/>
              <a:ext cx="8747" cy="8747"/>
            </a:xfrm>
            <a:custGeom>
              <a:avLst/>
              <a:gdLst/>
              <a:ahLst/>
              <a:cxnLst/>
              <a:rect l="l" t="t" r="r" b="b"/>
              <a:pathLst>
                <a:path w="10426" h="10426" extrusionOk="0">
                  <a:moveTo>
                    <a:pt x="-18" y="-15"/>
                  </a:moveTo>
                  <a:lnTo>
                    <a:pt x="-18" y="-15"/>
                  </a:lnTo>
                  <a:cubicBezTo>
                    <a:pt x="-18" y="-15"/>
                    <a:pt x="-18" y="-15"/>
                    <a:pt x="-18" y="-15"/>
                  </a:cubicBez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2" name="Google Shape;203;p13">
              <a:extLst>
                <a:ext uri="{FF2B5EF4-FFF2-40B4-BE49-F238E27FC236}">
                  <a16:creationId xmlns="" xmlns:a16="http://schemas.microsoft.com/office/drawing/2014/main" id="{F0E58CE0-7080-4A20-65E1-195C4C5643CB}"/>
                </a:ext>
              </a:extLst>
            </p:cNvPr>
            <p:cNvSpPr/>
            <p:nvPr/>
          </p:nvSpPr>
          <p:spPr>
            <a:xfrm>
              <a:off x="10406662" y="1897695"/>
              <a:ext cx="437" cy="8747"/>
            </a:xfrm>
            <a:custGeom>
              <a:avLst/>
              <a:gdLst/>
              <a:ahLst/>
              <a:cxnLst/>
              <a:rect l="l" t="t" r="r" b="b"/>
              <a:pathLst>
                <a:path w="521" h="10426" extrusionOk="0">
                  <a:moveTo>
                    <a:pt x="503"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3" name="Google Shape;204;p13">
              <a:extLst>
                <a:ext uri="{FF2B5EF4-FFF2-40B4-BE49-F238E27FC236}">
                  <a16:creationId xmlns="" xmlns:a16="http://schemas.microsoft.com/office/drawing/2014/main" id="{55F2501F-2451-034A-3442-07BEA6762544}"/>
                </a:ext>
              </a:extLst>
            </p:cNvPr>
            <p:cNvSpPr/>
            <p:nvPr/>
          </p:nvSpPr>
          <p:spPr>
            <a:xfrm>
              <a:off x="10406574" y="1897783"/>
              <a:ext cx="564" cy="8747"/>
            </a:xfrm>
            <a:custGeom>
              <a:avLst/>
              <a:gdLst/>
              <a:ahLst/>
              <a:cxnLst/>
              <a:rect l="l" t="t" r="r" b="b"/>
              <a:pathLst>
                <a:path w="672" h="10426" extrusionOk="0">
                  <a:moveTo>
                    <a:pt x="608" y="-15"/>
                  </a:moveTo>
                  <a:lnTo>
                    <a:pt x="608" y="-15"/>
                  </a:lnTo>
                  <a:lnTo>
                    <a:pt x="-18" y="-15"/>
                  </a:lnTo>
                  <a:lnTo>
                    <a:pt x="-18" y="-15"/>
                  </a:lnTo>
                  <a:lnTo>
                    <a:pt x="608" y="-15"/>
                  </a:lnTo>
                  <a:cubicBezTo>
                    <a:pt x="608" y="-15"/>
                    <a:pt x="712" y="-15"/>
                    <a:pt x="60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4" name="Google Shape;205;p13">
              <a:extLst>
                <a:ext uri="{FF2B5EF4-FFF2-40B4-BE49-F238E27FC236}">
                  <a16:creationId xmlns="" xmlns:a16="http://schemas.microsoft.com/office/drawing/2014/main" id="{BD4E50A3-5768-71FF-E62B-A4CE95D46F31}"/>
                </a:ext>
              </a:extLst>
            </p:cNvPr>
            <p:cNvSpPr/>
            <p:nvPr/>
          </p:nvSpPr>
          <p:spPr>
            <a:xfrm>
              <a:off x="10346737" y="1901183"/>
              <a:ext cx="92080" cy="110903"/>
            </a:xfrm>
            <a:custGeom>
              <a:avLst/>
              <a:gdLst/>
              <a:ahLst/>
              <a:cxnLst/>
              <a:rect l="l" t="t" r="r" b="b"/>
              <a:pathLst>
                <a:path w="109753" h="132189" extrusionOk="0">
                  <a:moveTo>
                    <a:pt x="66925" y="1563"/>
                  </a:moveTo>
                  <a:lnTo>
                    <a:pt x="101018" y="21268"/>
                  </a:lnTo>
                  <a:cubicBezTo>
                    <a:pt x="109150" y="25996"/>
                    <a:pt x="112101" y="36309"/>
                    <a:pt x="107690" y="44622"/>
                  </a:cubicBezTo>
                  <a:lnTo>
                    <a:pt x="66507" y="122818"/>
                  </a:lnTo>
                  <a:cubicBezTo>
                    <a:pt x="62003" y="131376"/>
                    <a:pt x="51410" y="134661"/>
                    <a:pt x="42851" y="130154"/>
                  </a:cubicBezTo>
                  <a:cubicBezTo>
                    <a:pt x="42632" y="130041"/>
                    <a:pt x="42423" y="129924"/>
                    <a:pt x="42215" y="129803"/>
                  </a:cubicBezTo>
                  <a:lnTo>
                    <a:pt x="8747" y="110411"/>
                  </a:lnTo>
                  <a:cubicBezTo>
                    <a:pt x="615" y="105682"/>
                    <a:pt x="-2367" y="95402"/>
                    <a:pt x="1970" y="87056"/>
                  </a:cubicBezTo>
                  <a:lnTo>
                    <a:pt x="41798" y="11780"/>
                  </a:lnTo>
                  <a:cubicBezTo>
                    <a:pt x="45770" y="2081"/>
                    <a:pt x="56842" y="-2565"/>
                    <a:pt x="66549" y="1403"/>
                  </a:cubicBezTo>
                  <a:cubicBezTo>
                    <a:pt x="66674" y="1454"/>
                    <a:pt x="66799" y="1508"/>
                    <a:pt x="66925" y="1563"/>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5" name="Google Shape;206;p13">
              <a:extLst>
                <a:ext uri="{FF2B5EF4-FFF2-40B4-BE49-F238E27FC236}">
                  <a16:creationId xmlns="" xmlns:a16="http://schemas.microsoft.com/office/drawing/2014/main" id="{5E5A710E-0D95-53D1-B7FD-2E2FEE0EEB05}"/>
                </a:ext>
              </a:extLst>
            </p:cNvPr>
            <p:cNvSpPr/>
            <p:nvPr/>
          </p:nvSpPr>
          <p:spPr>
            <a:xfrm>
              <a:off x="10299309" y="1992221"/>
              <a:ext cx="91203" cy="111220"/>
            </a:xfrm>
            <a:custGeom>
              <a:avLst/>
              <a:gdLst/>
              <a:ahLst/>
              <a:cxnLst/>
              <a:rect l="l" t="t" r="r" b="b"/>
              <a:pathLst>
                <a:path w="108708" h="132566" extrusionOk="0">
                  <a:moveTo>
                    <a:pt x="106671" y="44959"/>
                  </a:moveTo>
                  <a:lnTo>
                    <a:pt x="65488" y="123155"/>
                  </a:lnTo>
                  <a:cubicBezTo>
                    <a:pt x="60942" y="131760"/>
                    <a:pt x="50287" y="135053"/>
                    <a:pt x="41675" y="130510"/>
                  </a:cubicBezTo>
                  <a:cubicBezTo>
                    <a:pt x="41518" y="130424"/>
                    <a:pt x="41351" y="130335"/>
                    <a:pt x="41195" y="130244"/>
                  </a:cubicBezTo>
                  <a:lnTo>
                    <a:pt x="8353" y="111165"/>
                  </a:lnTo>
                  <a:cubicBezTo>
                    <a:pt x="-322" y="104679"/>
                    <a:pt x="-2594" y="92626"/>
                    <a:pt x="3140" y="83431"/>
                  </a:cubicBezTo>
                  <a:lnTo>
                    <a:pt x="42133" y="9302"/>
                  </a:lnTo>
                  <a:cubicBezTo>
                    <a:pt x="46721" y="720"/>
                    <a:pt x="57397" y="-2518"/>
                    <a:pt x="65978" y="2069"/>
                  </a:cubicBezTo>
                  <a:cubicBezTo>
                    <a:pt x="66134" y="2150"/>
                    <a:pt x="66280" y="2232"/>
                    <a:pt x="66426" y="2317"/>
                  </a:cubicBezTo>
                  <a:lnTo>
                    <a:pt x="99894" y="21605"/>
                  </a:lnTo>
                  <a:cubicBezTo>
                    <a:pt x="108068" y="26298"/>
                    <a:pt x="111060" y="36619"/>
                    <a:pt x="106671" y="4495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6" name="Google Shape;207;p13">
              <a:extLst>
                <a:ext uri="{FF2B5EF4-FFF2-40B4-BE49-F238E27FC236}">
                  <a16:creationId xmlns="" xmlns:a16="http://schemas.microsoft.com/office/drawing/2014/main" id="{F4B43F7D-45B7-B946-AD60-8336577988DD}"/>
                </a:ext>
              </a:extLst>
            </p:cNvPr>
            <p:cNvSpPr/>
            <p:nvPr/>
          </p:nvSpPr>
          <p:spPr>
            <a:xfrm>
              <a:off x="10379720" y="1896694"/>
              <a:ext cx="29216" cy="14385"/>
            </a:xfrm>
            <a:custGeom>
              <a:avLst/>
              <a:gdLst/>
              <a:ahLst/>
              <a:cxnLst/>
              <a:rect l="l" t="t" r="r" b="b"/>
              <a:pathLst>
                <a:path w="34823" h="17146" extrusionOk="0">
                  <a:moveTo>
                    <a:pt x="2484" y="17131"/>
                  </a:moveTo>
                  <a:cubicBezTo>
                    <a:pt x="1598" y="16649"/>
                    <a:pt x="764" y="16091"/>
                    <a:pt x="-18" y="15463"/>
                  </a:cubicBezTo>
                  <a:lnTo>
                    <a:pt x="-18" y="15463"/>
                  </a:lnTo>
                  <a:cubicBezTo>
                    <a:pt x="5831" y="2311"/>
                    <a:pt x="21241" y="-3609"/>
                    <a:pt x="34388" y="2242"/>
                  </a:cubicBezTo>
                  <a:cubicBezTo>
                    <a:pt x="34534" y="2303"/>
                    <a:pt x="34669" y="2367"/>
                    <a:pt x="34805" y="2431"/>
                  </a:cubicBezTo>
                  <a:cubicBezTo>
                    <a:pt x="32198" y="1388"/>
                    <a:pt x="29070" y="4411"/>
                    <a:pt x="27611" y="7122"/>
                  </a:cubicBezTo>
                  <a:cubicBezTo>
                    <a:pt x="18019" y="2904"/>
                    <a:pt x="6821" y="7262"/>
                    <a:pt x="2599" y="16855"/>
                  </a:cubicBezTo>
                  <a:cubicBezTo>
                    <a:pt x="2567" y="16947"/>
                    <a:pt x="2526" y="17038"/>
                    <a:pt x="2484" y="1713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7" name="Google Shape;208;p13">
              <a:extLst>
                <a:ext uri="{FF2B5EF4-FFF2-40B4-BE49-F238E27FC236}">
                  <a16:creationId xmlns="" xmlns:a16="http://schemas.microsoft.com/office/drawing/2014/main" id="{810E633F-4538-152B-8728-DF17217C9A30}"/>
                </a:ext>
              </a:extLst>
            </p:cNvPr>
            <p:cNvSpPr/>
            <p:nvPr/>
          </p:nvSpPr>
          <p:spPr>
            <a:xfrm>
              <a:off x="10306429" y="2092370"/>
              <a:ext cx="77" cy="39"/>
            </a:xfrm>
            <a:custGeom>
              <a:avLst/>
              <a:gdLst/>
              <a:ahLst/>
              <a:cxnLst/>
              <a:rect l="l" t="t" r="r" b="b"/>
              <a:pathLst>
                <a:path w="92" h="46" extrusionOk="0">
                  <a:moveTo>
                    <a:pt x="75" y="32"/>
                  </a:moveTo>
                  <a:lnTo>
                    <a:pt x="75" y="32"/>
                  </a:lnTo>
                  <a:cubicBezTo>
                    <a:pt x="75" y="32"/>
                    <a:pt x="-134" y="-73"/>
                    <a:pt x="75" y="32"/>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8" name="Google Shape;209;p13">
              <a:extLst>
                <a:ext uri="{FF2B5EF4-FFF2-40B4-BE49-F238E27FC236}">
                  <a16:creationId xmlns="" xmlns:a16="http://schemas.microsoft.com/office/drawing/2014/main" id="{A0334DC4-2FBC-848F-8B37-28CCF8BBB325}"/>
                </a:ext>
              </a:extLst>
            </p:cNvPr>
            <p:cNvSpPr/>
            <p:nvPr/>
          </p:nvSpPr>
          <p:spPr>
            <a:xfrm>
              <a:off x="10306593" y="2092583"/>
              <a:ext cx="8747" cy="8747"/>
            </a:xfrm>
            <a:custGeom>
              <a:avLst/>
              <a:gdLst/>
              <a:ahLst/>
              <a:cxnLst/>
              <a:rect l="l" t="t" r="r" b="b"/>
              <a:pathLst>
                <a:path w="10426" h="10426" extrusionOk="0">
                  <a:moveTo>
                    <a:pt x="-18" y="-15"/>
                  </a:moveTo>
                  <a:lnTo>
                    <a:pt x="-18" y="-15"/>
                  </a:lnTo>
                  <a:lnTo>
                    <a:pt x="-18" y="-15"/>
                  </a:lnTo>
                  <a:cubicBezTo>
                    <a:pt x="-18" y="-15"/>
                    <a:pt x="-18" y="-15"/>
                    <a:pt x="-18" y="-15"/>
                  </a:cubicBezTo>
                  <a:lnTo>
                    <a:pt x="-18" y="-15"/>
                  </a:ln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29" name="Google Shape;210;p13">
              <a:extLst>
                <a:ext uri="{FF2B5EF4-FFF2-40B4-BE49-F238E27FC236}">
                  <a16:creationId xmlns="" xmlns:a16="http://schemas.microsoft.com/office/drawing/2014/main" id="{31AF7AB1-8CC0-44D0-AB4A-3AF5EFB003F7}"/>
                </a:ext>
              </a:extLst>
            </p:cNvPr>
            <p:cNvSpPr/>
            <p:nvPr/>
          </p:nvSpPr>
          <p:spPr>
            <a:xfrm>
              <a:off x="10305280" y="2085760"/>
              <a:ext cx="188241" cy="114588"/>
            </a:xfrm>
            <a:custGeom>
              <a:avLst/>
              <a:gdLst/>
              <a:ahLst/>
              <a:cxnLst/>
              <a:rect l="l" t="t" r="r" b="b"/>
              <a:pathLst>
                <a:path w="224370" h="136581" extrusionOk="0">
                  <a:moveTo>
                    <a:pt x="224353" y="136567"/>
                  </a:moveTo>
                  <a:cubicBezTo>
                    <a:pt x="-14404" y="-1266"/>
                    <a:pt x="922" y="8118"/>
                    <a:pt x="192" y="6449"/>
                  </a:cubicBezTo>
                  <a:cubicBezTo>
                    <a:pt x="-298" y="4240"/>
                    <a:pt x="77" y="1928"/>
                    <a:pt x="1235" y="-15"/>
                  </a:cubicBezTo>
                  <a:lnTo>
                    <a:pt x="224144" y="128747"/>
                  </a:lnTo>
                  <a:cubicBezTo>
                    <a:pt x="222372" y="132188"/>
                    <a:pt x="222476" y="135211"/>
                    <a:pt x="224353"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0" name="Google Shape;211;p13">
              <a:extLst>
                <a:ext uri="{FF2B5EF4-FFF2-40B4-BE49-F238E27FC236}">
                  <a16:creationId xmlns="" xmlns:a16="http://schemas.microsoft.com/office/drawing/2014/main" id="{EEC8F511-0AAD-09D1-9A33-21E7BCAFD874}"/>
                </a:ext>
              </a:extLst>
            </p:cNvPr>
            <p:cNvSpPr/>
            <p:nvPr/>
          </p:nvSpPr>
          <p:spPr>
            <a:xfrm>
              <a:off x="10299858" y="1909679"/>
              <a:ext cx="81961" cy="152813"/>
            </a:xfrm>
            <a:custGeom>
              <a:avLst/>
              <a:gdLst/>
              <a:ahLst/>
              <a:cxnLst/>
              <a:rect l="l" t="t" r="r" b="b"/>
              <a:pathLst>
                <a:path w="97692" h="182143" extrusionOk="0">
                  <a:moveTo>
                    <a:pt x="97674" y="1653"/>
                  </a:moveTo>
                  <a:lnTo>
                    <a:pt x="2588" y="182129"/>
                  </a:lnTo>
                  <a:cubicBezTo>
                    <a:pt x="1671" y="181658"/>
                    <a:pt x="795" y="181099"/>
                    <a:pt x="-18" y="180460"/>
                  </a:cubicBezTo>
                  <a:cubicBezTo>
                    <a:pt x="-18" y="180460"/>
                    <a:pt x="12285" y="157106"/>
                    <a:pt x="95172" y="-15"/>
                  </a:cubicBezTo>
                  <a:cubicBezTo>
                    <a:pt x="95954" y="613"/>
                    <a:pt x="96798" y="1171"/>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1" name="Google Shape;212;p13">
              <a:extLst>
                <a:ext uri="{FF2B5EF4-FFF2-40B4-BE49-F238E27FC236}">
                  <a16:creationId xmlns="" xmlns:a16="http://schemas.microsoft.com/office/drawing/2014/main" id="{828A634F-286D-89E5-9A4F-EFC7151908B3}"/>
                </a:ext>
              </a:extLst>
            </p:cNvPr>
            <p:cNvSpPr/>
            <p:nvPr/>
          </p:nvSpPr>
          <p:spPr>
            <a:xfrm>
              <a:off x="10296410" y="2061093"/>
              <a:ext cx="10008" cy="31227"/>
            </a:xfrm>
            <a:custGeom>
              <a:avLst/>
              <a:gdLst/>
              <a:ahLst/>
              <a:cxnLst/>
              <a:rect l="l" t="t" r="r" b="b"/>
              <a:pathLst>
                <a:path w="11929" h="37221" extrusionOk="0">
                  <a:moveTo>
                    <a:pt x="11911" y="37206"/>
                  </a:moveTo>
                  <a:cubicBezTo>
                    <a:pt x="-120" y="28824"/>
                    <a:pt x="-3592" y="12542"/>
                    <a:pt x="3988" y="-15"/>
                  </a:cubicBezTo>
                  <a:cubicBezTo>
                    <a:pt x="4801" y="624"/>
                    <a:pt x="5677" y="1183"/>
                    <a:pt x="6594" y="1653"/>
                  </a:cubicBezTo>
                  <a:cubicBezTo>
                    <a:pt x="860" y="10848"/>
                    <a:pt x="3133" y="22901"/>
                    <a:pt x="11807" y="29387"/>
                  </a:cubicBezTo>
                  <a:cubicBezTo>
                    <a:pt x="10452" y="31785"/>
                    <a:pt x="9722" y="35851"/>
                    <a:pt x="11911"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2" name="Google Shape;213;p13">
              <a:extLst>
                <a:ext uri="{FF2B5EF4-FFF2-40B4-BE49-F238E27FC236}">
                  <a16:creationId xmlns="" xmlns:a16="http://schemas.microsoft.com/office/drawing/2014/main" id="{87E2DAFC-8FD6-AA6C-8C89-74ED21B9C279}"/>
                </a:ext>
              </a:extLst>
            </p:cNvPr>
            <p:cNvSpPr/>
            <p:nvPr/>
          </p:nvSpPr>
          <p:spPr>
            <a:xfrm>
              <a:off x="10505455" y="1992146"/>
              <a:ext cx="92250" cy="112225"/>
            </a:xfrm>
            <a:custGeom>
              <a:avLst/>
              <a:gdLst/>
              <a:ahLst/>
              <a:cxnLst/>
              <a:rect l="l" t="t" r="r" b="b"/>
              <a:pathLst>
                <a:path w="109955" h="133764" extrusionOk="0">
                  <a:moveTo>
                    <a:pt x="42267" y="131168"/>
                  </a:moveTo>
                  <a:lnTo>
                    <a:pt x="9008" y="111880"/>
                  </a:lnTo>
                  <a:cubicBezTo>
                    <a:pt x="573" y="107090"/>
                    <a:pt x="-2481" y="96434"/>
                    <a:pt x="2127" y="87900"/>
                  </a:cubicBezTo>
                  <a:lnTo>
                    <a:pt x="43310" y="9704"/>
                  </a:lnTo>
                  <a:cubicBezTo>
                    <a:pt x="47908" y="866"/>
                    <a:pt x="58793" y="-2572"/>
                    <a:pt x="67634" y="2023"/>
                  </a:cubicBezTo>
                  <a:cubicBezTo>
                    <a:pt x="67874" y="2145"/>
                    <a:pt x="68103" y="2274"/>
                    <a:pt x="68332" y="2406"/>
                  </a:cubicBezTo>
                  <a:lnTo>
                    <a:pt x="101175" y="21381"/>
                  </a:lnTo>
                  <a:cubicBezTo>
                    <a:pt x="110318" y="27891"/>
                    <a:pt x="112674" y="40473"/>
                    <a:pt x="106492" y="49845"/>
                  </a:cubicBezTo>
                  <a:lnTo>
                    <a:pt x="67498" y="123974"/>
                  </a:lnTo>
                  <a:cubicBezTo>
                    <a:pt x="62994" y="132793"/>
                    <a:pt x="52182" y="136288"/>
                    <a:pt x="43373" y="131781"/>
                  </a:cubicBezTo>
                  <a:cubicBezTo>
                    <a:pt x="42997" y="131589"/>
                    <a:pt x="42622" y="131385"/>
                    <a:pt x="42267" y="131168"/>
                  </a:cubicBezTo>
                  <a:close/>
                  <a:moveTo>
                    <a:pt x="44040" y="10121"/>
                  </a:moveTo>
                  <a:lnTo>
                    <a:pt x="2335" y="88317"/>
                  </a:lnTo>
                  <a:cubicBezTo>
                    <a:pt x="-1918" y="96429"/>
                    <a:pt x="980" y="106452"/>
                    <a:pt x="8904" y="111046"/>
                  </a:cubicBezTo>
                  <a:lnTo>
                    <a:pt x="42372" y="130334"/>
                  </a:lnTo>
                  <a:cubicBezTo>
                    <a:pt x="50494" y="135044"/>
                    <a:pt x="60888" y="132280"/>
                    <a:pt x="65601" y="124163"/>
                  </a:cubicBezTo>
                  <a:cubicBezTo>
                    <a:pt x="65716" y="123962"/>
                    <a:pt x="65830" y="123761"/>
                    <a:pt x="65935" y="123557"/>
                  </a:cubicBezTo>
                  <a:lnTo>
                    <a:pt x="105032" y="49428"/>
                  </a:lnTo>
                  <a:cubicBezTo>
                    <a:pt x="110422" y="40420"/>
                    <a:pt x="108285" y="28807"/>
                    <a:pt x="100027" y="22320"/>
                  </a:cubicBezTo>
                  <a:lnTo>
                    <a:pt x="67603" y="3344"/>
                  </a:lnTo>
                  <a:cubicBezTo>
                    <a:pt x="59564" y="-1389"/>
                    <a:pt x="49211" y="1290"/>
                    <a:pt x="44477" y="9329"/>
                  </a:cubicBezTo>
                  <a:cubicBezTo>
                    <a:pt x="44321" y="9590"/>
                    <a:pt x="44175" y="9853"/>
                    <a:pt x="44040" y="1012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3" name="Google Shape;214;p13">
              <a:extLst>
                <a:ext uri="{FF2B5EF4-FFF2-40B4-BE49-F238E27FC236}">
                  <a16:creationId xmlns="" xmlns:a16="http://schemas.microsoft.com/office/drawing/2014/main" id="{23CB9E50-997D-D84D-0029-D98E0B7E46AB}"/>
                </a:ext>
              </a:extLst>
            </p:cNvPr>
            <p:cNvSpPr/>
            <p:nvPr/>
          </p:nvSpPr>
          <p:spPr>
            <a:xfrm>
              <a:off x="10456982" y="2083835"/>
              <a:ext cx="93285" cy="111850"/>
            </a:xfrm>
            <a:custGeom>
              <a:avLst/>
              <a:gdLst/>
              <a:ahLst/>
              <a:cxnLst/>
              <a:rect l="l" t="t" r="r" b="b"/>
              <a:pathLst>
                <a:path w="111189" h="133317" extrusionOk="0">
                  <a:moveTo>
                    <a:pt x="43013" y="131459"/>
                  </a:moveTo>
                  <a:lnTo>
                    <a:pt x="9025" y="111858"/>
                  </a:lnTo>
                  <a:cubicBezTo>
                    <a:pt x="632" y="106990"/>
                    <a:pt x="-2444" y="96379"/>
                    <a:pt x="2039" y="87774"/>
                  </a:cubicBezTo>
                  <a:lnTo>
                    <a:pt x="43743" y="9579"/>
                  </a:lnTo>
                  <a:cubicBezTo>
                    <a:pt x="48404" y="777"/>
                    <a:pt x="59330" y="-2576"/>
                    <a:pt x="68130" y="2089"/>
                  </a:cubicBezTo>
                  <a:cubicBezTo>
                    <a:pt x="68307" y="2185"/>
                    <a:pt x="68485" y="2283"/>
                    <a:pt x="68661" y="2384"/>
                  </a:cubicBezTo>
                  <a:lnTo>
                    <a:pt x="102129" y="21673"/>
                  </a:lnTo>
                  <a:cubicBezTo>
                    <a:pt x="110522" y="26541"/>
                    <a:pt x="113598" y="37152"/>
                    <a:pt x="109115" y="45757"/>
                  </a:cubicBezTo>
                  <a:lnTo>
                    <a:pt x="69391" y="121033"/>
                  </a:lnTo>
                  <a:cubicBezTo>
                    <a:pt x="65398" y="131032"/>
                    <a:pt x="54055" y="135901"/>
                    <a:pt x="44056" y="131907"/>
                  </a:cubicBezTo>
                  <a:cubicBezTo>
                    <a:pt x="43702" y="131772"/>
                    <a:pt x="43357" y="131616"/>
                    <a:pt x="43013" y="131459"/>
                  </a:cubicBezTo>
                  <a:close/>
                  <a:moveTo>
                    <a:pt x="44160" y="10100"/>
                  </a:moveTo>
                  <a:lnTo>
                    <a:pt x="2456" y="88295"/>
                  </a:lnTo>
                  <a:cubicBezTo>
                    <a:pt x="-1839" y="96371"/>
                    <a:pt x="1070" y="106402"/>
                    <a:pt x="9025" y="110920"/>
                  </a:cubicBezTo>
                  <a:lnTo>
                    <a:pt x="43013" y="130625"/>
                  </a:lnTo>
                  <a:cubicBezTo>
                    <a:pt x="52387" y="134629"/>
                    <a:pt x="63230" y="130271"/>
                    <a:pt x="67233" y="120898"/>
                  </a:cubicBezTo>
                  <a:cubicBezTo>
                    <a:pt x="67327" y="120668"/>
                    <a:pt x="67421" y="120439"/>
                    <a:pt x="67515" y="120199"/>
                  </a:cubicBezTo>
                  <a:lnTo>
                    <a:pt x="107238" y="44819"/>
                  </a:lnTo>
                  <a:cubicBezTo>
                    <a:pt x="111533" y="36743"/>
                    <a:pt x="108625" y="26712"/>
                    <a:pt x="100670" y="22194"/>
                  </a:cubicBezTo>
                  <a:lnTo>
                    <a:pt x="67202" y="2802"/>
                  </a:lnTo>
                  <a:cubicBezTo>
                    <a:pt x="58820" y="-1541"/>
                    <a:pt x="48508" y="1726"/>
                    <a:pt x="44160"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4" name="Google Shape;215;p13">
              <a:extLst>
                <a:ext uri="{FF2B5EF4-FFF2-40B4-BE49-F238E27FC236}">
                  <a16:creationId xmlns="" xmlns:a16="http://schemas.microsoft.com/office/drawing/2014/main" id="{7B2FC285-3393-5474-9594-BF26BF13647E}"/>
                </a:ext>
              </a:extLst>
            </p:cNvPr>
            <p:cNvSpPr/>
            <p:nvPr/>
          </p:nvSpPr>
          <p:spPr>
            <a:xfrm>
              <a:off x="10452963" y="1961743"/>
              <a:ext cx="92405" cy="111754"/>
            </a:xfrm>
            <a:custGeom>
              <a:avLst/>
              <a:gdLst/>
              <a:ahLst/>
              <a:cxnLst/>
              <a:rect l="l" t="t" r="r" b="b"/>
              <a:pathLst>
                <a:path w="110140" h="133203" extrusionOk="0">
                  <a:moveTo>
                    <a:pt x="41026" y="130602"/>
                  </a:moveTo>
                  <a:lnTo>
                    <a:pt x="9018" y="111835"/>
                  </a:lnTo>
                  <a:cubicBezTo>
                    <a:pt x="635" y="107008"/>
                    <a:pt x="-2441" y="96429"/>
                    <a:pt x="2032" y="87855"/>
                  </a:cubicBezTo>
                  <a:lnTo>
                    <a:pt x="43737" y="9660"/>
                  </a:lnTo>
                  <a:cubicBezTo>
                    <a:pt x="48241" y="905"/>
                    <a:pt x="58990" y="-2541"/>
                    <a:pt x="67748" y="1965"/>
                  </a:cubicBezTo>
                  <a:cubicBezTo>
                    <a:pt x="68050" y="2123"/>
                    <a:pt x="68352" y="2290"/>
                    <a:pt x="68654" y="2466"/>
                  </a:cubicBezTo>
                  <a:lnTo>
                    <a:pt x="101080" y="21129"/>
                  </a:lnTo>
                  <a:cubicBezTo>
                    <a:pt x="109473" y="25997"/>
                    <a:pt x="112548" y="36608"/>
                    <a:pt x="108065" y="45213"/>
                  </a:cubicBezTo>
                  <a:lnTo>
                    <a:pt x="66361" y="123408"/>
                  </a:lnTo>
                  <a:cubicBezTo>
                    <a:pt x="61794" y="132264"/>
                    <a:pt x="50920" y="135744"/>
                    <a:pt x="42068" y="131183"/>
                  </a:cubicBezTo>
                  <a:cubicBezTo>
                    <a:pt x="41714" y="131001"/>
                    <a:pt x="41370" y="130807"/>
                    <a:pt x="41026" y="130602"/>
                  </a:cubicBezTo>
                  <a:close/>
                  <a:moveTo>
                    <a:pt x="43737" y="10077"/>
                  </a:moveTo>
                  <a:lnTo>
                    <a:pt x="2032" y="88272"/>
                  </a:lnTo>
                  <a:cubicBezTo>
                    <a:pt x="-2295" y="96353"/>
                    <a:pt x="562" y="106408"/>
                    <a:pt x="8496" y="111001"/>
                  </a:cubicBezTo>
                  <a:lnTo>
                    <a:pt x="41026" y="129664"/>
                  </a:lnTo>
                  <a:cubicBezTo>
                    <a:pt x="49148" y="134374"/>
                    <a:pt x="59542" y="131610"/>
                    <a:pt x="64255" y="123493"/>
                  </a:cubicBezTo>
                  <a:cubicBezTo>
                    <a:pt x="64370" y="123293"/>
                    <a:pt x="64484" y="123091"/>
                    <a:pt x="64589" y="122887"/>
                  </a:cubicBezTo>
                  <a:lnTo>
                    <a:pt x="106293" y="44692"/>
                  </a:lnTo>
                  <a:cubicBezTo>
                    <a:pt x="110599" y="36585"/>
                    <a:pt x="107690" y="26521"/>
                    <a:pt x="99725" y="21963"/>
                  </a:cubicBezTo>
                  <a:lnTo>
                    <a:pt x="67300" y="3300"/>
                  </a:lnTo>
                  <a:cubicBezTo>
                    <a:pt x="59177" y="-1410"/>
                    <a:pt x="48783" y="1354"/>
                    <a:pt x="44070" y="9471"/>
                  </a:cubicBezTo>
                  <a:cubicBezTo>
                    <a:pt x="43956" y="9671"/>
                    <a:pt x="43841" y="9873"/>
                    <a:pt x="43737" y="1007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5" name="Google Shape;216;p13">
              <a:extLst>
                <a:ext uri="{FF2B5EF4-FFF2-40B4-BE49-F238E27FC236}">
                  <a16:creationId xmlns="" xmlns:a16="http://schemas.microsoft.com/office/drawing/2014/main" id="{299BAD69-F685-D39D-F68F-62B0071BCE01}"/>
                </a:ext>
              </a:extLst>
            </p:cNvPr>
            <p:cNvSpPr/>
            <p:nvPr/>
          </p:nvSpPr>
          <p:spPr>
            <a:xfrm>
              <a:off x="10404271" y="2053390"/>
              <a:ext cx="92537" cy="111768"/>
            </a:xfrm>
            <a:custGeom>
              <a:avLst/>
              <a:gdLst/>
              <a:ahLst/>
              <a:cxnLst/>
              <a:rect l="l" t="t" r="r" b="b"/>
              <a:pathLst>
                <a:path w="110298" h="133220" extrusionOk="0">
                  <a:moveTo>
                    <a:pt x="41513" y="130527"/>
                  </a:moveTo>
                  <a:lnTo>
                    <a:pt x="8983" y="111864"/>
                  </a:lnTo>
                  <a:cubicBezTo>
                    <a:pt x="580" y="106997"/>
                    <a:pt x="-2464" y="96351"/>
                    <a:pt x="2102" y="87780"/>
                  </a:cubicBezTo>
                  <a:lnTo>
                    <a:pt x="43806" y="9585"/>
                  </a:lnTo>
                  <a:cubicBezTo>
                    <a:pt x="48529" y="746"/>
                    <a:pt x="59518" y="-2592"/>
                    <a:pt x="68360" y="2128"/>
                  </a:cubicBezTo>
                  <a:cubicBezTo>
                    <a:pt x="68516" y="2213"/>
                    <a:pt x="68673" y="2301"/>
                    <a:pt x="68829" y="2391"/>
                  </a:cubicBezTo>
                  <a:lnTo>
                    <a:pt x="101254" y="21157"/>
                  </a:lnTo>
                  <a:cubicBezTo>
                    <a:pt x="109689" y="25947"/>
                    <a:pt x="112744" y="36604"/>
                    <a:pt x="108135" y="45137"/>
                  </a:cubicBezTo>
                  <a:lnTo>
                    <a:pt x="108135" y="45137"/>
                  </a:lnTo>
                  <a:lnTo>
                    <a:pt x="66952" y="123333"/>
                  </a:lnTo>
                  <a:cubicBezTo>
                    <a:pt x="62500" y="132179"/>
                    <a:pt x="51720" y="135740"/>
                    <a:pt x="42868" y="131286"/>
                  </a:cubicBezTo>
                  <a:cubicBezTo>
                    <a:pt x="42409" y="131053"/>
                    <a:pt x="41951" y="130800"/>
                    <a:pt x="41513" y="130527"/>
                  </a:cubicBezTo>
                  <a:close/>
                  <a:moveTo>
                    <a:pt x="44224" y="10106"/>
                  </a:moveTo>
                  <a:lnTo>
                    <a:pt x="2519" y="88301"/>
                  </a:lnTo>
                  <a:cubicBezTo>
                    <a:pt x="-1724" y="96384"/>
                    <a:pt x="1174" y="106372"/>
                    <a:pt x="9088" y="110926"/>
                  </a:cubicBezTo>
                  <a:lnTo>
                    <a:pt x="41513" y="129693"/>
                  </a:lnTo>
                  <a:cubicBezTo>
                    <a:pt x="49635" y="134403"/>
                    <a:pt x="60029" y="131639"/>
                    <a:pt x="64742" y="123522"/>
                  </a:cubicBezTo>
                  <a:cubicBezTo>
                    <a:pt x="64857" y="123321"/>
                    <a:pt x="64971" y="123120"/>
                    <a:pt x="65076" y="122916"/>
                  </a:cubicBezTo>
                  <a:lnTo>
                    <a:pt x="106780" y="44720"/>
                  </a:lnTo>
                  <a:cubicBezTo>
                    <a:pt x="111034" y="36608"/>
                    <a:pt x="108135" y="26586"/>
                    <a:pt x="100211" y="21992"/>
                  </a:cubicBezTo>
                  <a:lnTo>
                    <a:pt x="67787" y="3329"/>
                  </a:lnTo>
                  <a:cubicBezTo>
                    <a:pt x="59748" y="-1405"/>
                    <a:pt x="49395" y="1275"/>
                    <a:pt x="44661" y="9313"/>
                  </a:cubicBezTo>
                  <a:cubicBezTo>
                    <a:pt x="44505" y="9574"/>
                    <a:pt x="44359" y="9838"/>
                    <a:pt x="44224" y="1010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6" name="Google Shape;217;p13">
              <a:extLst>
                <a:ext uri="{FF2B5EF4-FFF2-40B4-BE49-F238E27FC236}">
                  <a16:creationId xmlns="" xmlns:a16="http://schemas.microsoft.com/office/drawing/2014/main" id="{29F5B447-2B9F-4684-9F17-6A6AAF101883}"/>
                </a:ext>
              </a:extLst>
            </p:cNvPr>
            <p:cNvSpPr/>
            <p:nvPr/>
          </p:nvSpPr>
          <p:spPr>
            <a:xfrm>
              <a:off x="10399527" y="1931337"/>
              <a:ext cx="92537" cy="111764"/>
            </a:xfrm>
            <a:custGeom>
              <a:avLst/>
              <a:gdLst/>
              <a:ahLst/>
              <a:cxnLst/>
              <a:rect l="l" t="t" r="r" b="b"/>
              <a:pathLst>
                <a:path w="110298" h="133215" extrusionOk="0">
                  <a:moveTo>
                    <a:pt x="41433" y="130561"/>
                  </a:moveTo>
                  <a:lnTo>
                    <a:pt x="9008" y="111794"/>
                  </a:lnTo>
                  <a:cubicBezTo>
                    <a:pt x="574" y="107004"/>
                    <a:pt x="-2481" y="96348"/>
                    <a:pt x="2127" y="87814"/>
                  </a:cubicBezTo>
                  <a:lnTo>
                    <a:pt x="43831" y="9619"/>
                  </a:lnTo>
                  <a:cubicBezTo>
                    <a:pt x="48419" y="840"/>
                    <a:pt x="59252" y="-2559"/>
                    <a:pt x="68030" y="2027"/>
                  </a:cubicBezTo>
                  <a:cubicBezTo>
                    <a:pt x="68270" y="2155"/>
                    <a:pt x="68510" y="2287"/>
                    <a:pt x="68750" y="2425"/>
                  </a:cubicBezTo>
                  <a:lnTo>
                    <a:pt x="101279" y="21087"/>
                  </a:lnTo>
                  <a:cubicBezTo>
                    <a:pt x="109683" y="25954"/>
                    <a:pt x="112727" y="36600"/>
                    <a:pt x="108160" y="45171"/>
                  </a:cubicBezTo>
                  <a:lnTo>
                    <a:pt x="66977" y="123367"/>
                  </a:lnTo>
                  <a:cubicBezTo>
                    <a:pt x="62390" y="132273"/>
                    <a:pt x="51442" y="135772"/>
                    <a:pt x="42538" y="131181"/>
                  </a:cubicBezTo>
                  <a:cubicBezTo>
                    <a:pt x="42163" y="130987"/>
                    <a:pt x="41798" y="130781"/>
                    <a:pt x="41433" y="130561"/>
                  </a:cubicBezTo>
                  <a:close/>
                  <a:moveTo>
                    <a:pt x="44248" y="10036"/>
                  </a:moveTo>
                  <a:lnTo>
                    <a:pt x="2544" y="88231"/>
                  </a:lnTo>
                  <a:cubicBezTo>
                    <a:pt x="-1710" y="96344"/>
                    <a:pt x="1189" y="106366"/>
                    <a:pt x="9112" y="110960"/>
                  </a:cubicBezTo>
                  <a:lnTo>
                    <a:pt x="41538" y="129727"/>
                  </a:lnTo>
                  <a:cubicBezTo>
                    <a:pt x="49670" y="134413"/>
                    <a:pt x="60065" y="131621"/>
                    <a:pt x="64746" y="123489"/>
                  </a:cubicBezTo>
                  <a:cubicBezTo>
                    <a:pt x="64871" y="123277"/>
                    <a:pt x="64985" y="123063"/>
                    <a:pt x="65101" y="122846"/>
                  </a:cubicBezTo>
                  <a:lnTo>
                    <a:pt x="106805" y="44650"/>
                  </a:lnTo>
                  <a:cubicBezTo>
                    <a:pt x="111048" y="36568"/>
                    <a:pt x="108150" y="26580"/>
                    <a:pt x="100236" y="22026"/>
                  </a:cubicBezTo>
                  <a:lnTo>
                    <a:pt x="68228" y="2842"/>
                  </a:lnTo>
                  <a:cubicBezTo>
                    <a:pt x="60054" y="-1777"/>
                    <a:pt x="49691" y="1103"/>
                    <a:pt x="45072" y="9274"/>
                  </a:cubicBezTo>
                  <a:cubicBezTo>
                    <a:pt x="44926" y="9524"/>
                    <a:pt x="44790" y="9778"/>
                    <a:pt x="44665" y="1003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7" name="Google Shape;218;p13">
              <a:extLst>
                <a:ext uri="{FF2B5EF4-FFF2-40B4-BE49-F238E27FC236}">
                  <a16:creationId xmlns="" xmlns:a16="http://schemas.microsoft.com/office/drawing/2014/main" id="{8EFB471A-D8A6-F296-BAE8-E6E2EF81F94A}"/>
                </a:ext>
              </a:extLst>
            </p:cNvPr>
            <p:cNvSpPr/>
            <p:nvPr/>
          </p:nvSpPr>
          <p:spPr>
            <a:xfrm>
              <a:off x="10351583" y="2022975"/>
              <a:ext cx="92399" cy="111609"/>
            </a:xfrm>
            <a:custGeom>
              <a:avLst/>
              <a:gdLst/>
              <a:ahLst/>
              <a:cxnLst/>
              <a:rect l="l" t="t" r="r" b="b"/>
              <a:pathLst>
                <a:path w="110133" h="133030" extrusionOk="0">
                  <a:moveTo>
                    <a:pt x="41443" y="130601"/>
                  </a:moveTo>
                  <a:lnTo>
                    <a:pt x="9018" y="111834"/>
                  </a:lnTo>
                  <a:cubicBezTo>
                    <a:pt x="635" y="107007"/>
                    <a:pt x="-2440" y="96427"/>
                    <a:pt x="2032" y="87854"/>
                  </a:cubicBezTo>
                  <a:lnTo>
                    <a:pt x="43736" y="9659"/>
                  </a:lnTo>
                  <a:cubicBezTo>
                    <a:pt x="48355" y="834"/>
                    <a:pt x="59261" y="-2574"/>
                    <a:pt x="68081" y="2048"/>
                  </a:cubicBezTo>
                  <a:cubicBezTo>
                    <a:pt x="68279" y="2149"/>
                    <a:pt x="68467" y="2253"/>
                    <a:pt x="68655" y="2360"/>
                  </a:cubicBezTo>
                  <a:lnTo>
                    <a:pt x="101080" y="21127"/>
                  </a:lnTo>
                  <a:cubicBezTo>
                    <a:pt x="109462" y="25954"/>
                    <a:pt x="112538" y="36534"/>
                    <a:pt x="108065" y="45107"/>
                  </a:cubicBezTo>
                  <a:lnTo>
                    <a:pt x="66361" y="123303"/>
                  </a:lnTo>
                  <a:cubicBezTo>
                    <a:pt x="61815" y="132104"/>
                    <a:pt x="51004" y="135557"/>
                    <a:pt x="42204" y="131016"/>
                  </a:cubicBezTo>
                  <a:cubicBezTo>
                    <a:pt x="41943" y="130883"/>
                    <a:pt x="41693" y="130746"/>
                    <a:pt x="41443" y="130601"/>
                  </a:cubicBezTo>
                  <a:close/>
                  <a:moveTo>
                    <a:pt x="44154" y="10076"/>
                  </a:moveTo>
                  <a:lnTo>
                    <a:pt x="2970" y="88271"/>
                  </a:lnTo>
                  <a:cubicBezTo>
                    <a:pt x="-1335" y="96377"/>
                    <a:pt x="1574" y="106442"/>
                    <a:pt x="9539" y="111000"/>
                  </a:cubicBezTo>
                  <a:lnTo>
                    <a:pt x="41964" y="129662"/>
                  </a:lnTo>
                  <a:cubicBezTo>
                    <a:pt x="50086" y="134373"/>
                    <a:pt x="60481" y="131609"/>
                    <a:pt x="65193" y="123491"/>
                  </a:cubicBezTo>
                  <a:cubicBezTo>
                    <a:pt x="65308" y="123291"/>
                    <a:pt x="65423" y="123090"/>
                    <a:pt x="65527" y="122886"/>
                  </a:cubicBezTo>
                  <a:lnTo>
                    <a:pt x="106710" y="44690"/>
                  </a:lnTo>
                  <a:lnTo>
                    <a:pt x="106710" y="44690"/>
                  </a:lnTo>
                  <a:cubicBezTo>
                    <a:pt x="111016" y="36584"/>
                    <a:pt x="108107" y="26520"/>
                    <a:pt x="100141" y="21961"/>
                  </a:cubicBezTo>
                  <a:lnTo>
                    <a:pt x="67299" y="3299"/>
                  </a:lnTo>
                  <a:cubicBezTo>
                    <a:pt x="59084" y="-1235"/>
                    <a:pt x="48741" y="1752"/>
                    <a:pt x="44206" y="9971"/>
                  </a:cubicBezTo>
                  <a:cubicBezTo>
                    <a:pt x="44195" y="10006"/>
                    <a:pt x="44175" y="10041"/>
                    <a:pt x="44154" y="1007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8" name="Google Shape;219;p13">
              <a:extLst>
                <a:ext uri="{FF2B5EF4-FFF2-40B4-BE49-F238E27FC236}">
                  <a16:creationId xmlns="" xmlns:a16="http://schemas.microsoft.com/office/drawing/2014/main" id="{23F4F15F-8AAA-D6B2-A913-A15F8668E8B5}"/>
                </a:ext>
              </a:extLst>
            </p:cNvPr>
            <p:cNvSpPr/>
            <p:nvPr/>
          </p:nvSpPr>
          <p:spPr>
            <a:xfrm>
              <a:off x="10346155" y="1900742"/>
              <a:ext cx="93547" cy="111835"/>
            </a:xfrm>
            <a:custGeom>
              <a:avLst/>
              <a:gdLst/>
              <a:ahLst/>
              <a:cxnLst/>
              <a:rect l="l" t="t" r="r" b="b"/>
              <a:pathLst>
                <a:path w="111502" h="133299" extrusionOk="0">
                  <a:moveTo>
                    <a:pt x="42492" y="130746"/>
                  </a:moveTo>
                  <a:lnTo>
                    <a:pt x="9024" y="111458"/>
                  </a:lnTo>
                  <a:cubicBezTo>
                    <a:pt x="631" y="106590"/>
                    <a:pt x="-2444" y="95978"/>
                    <a:pt x="2039" y="87373"/>
                  </a:cubicBezTo>
                  <a:lnTo>
                    <a:pt x="42492" y="12097"/>
                  </a:lnTo>
                  <a:cubicBezTo>
                    <a:pt x="46569" y="2133"/>
                    <a:pt x="57964" y="-2636"/>
                    <a:pt x="67921" y="1445"/>
                  </a:cubicBezTo>
                  <a:cubicBezTo>
                    <a:pt x="68098" y="1518"/>
                    <a:pt x="68276" y="1593"/>
                    <a:pt x="68453" y="1671"/>
                  </a:cubicBezTo>
                  <a:cubicBezTo>
                    <a:pt x="71268" y="3131"/>
                    <a:pt x="58548" y="-4063"/>
                    <a:pt x="102442" y="21272"/>
                  </a:cubicBezTo>
                  <a:cubicBezTo>
                    <a:pt x="110835" y="26140"/>
                    <a:pt x="113911" y="36752"/>
                    <a:pt x="109428" y="45356"/>
                  </a:cubicBezTo>
                  <a:lnTo>
                    <a:pt x="67723" y="123552"/>
                  </a:lnTo>
                  <a:cubicBezTo>
                    <a:pt x="63136" y="132394"/>
                    <a:pt x="52251" y="135842"/>
                    <a:pt x="43410" y="131254"/>
                  </a:cubicBezTo>
                  <a:cubicBezTo>
                    <a:pt x="43097" y="131093"/>
                    <a:pt x="42794" y="130924"/>
                    <a:pt x="42492" y="130746"/>
                  </a:cubicBezTo>
                  <a:close/>
                  <a:moveTo>
                    <a:pt x="42492" y="12514"/>
                  </a:moveTo>
                  <a:lnTo>
                    <a:pt x="2769" y="87895"/>
                  </a:lnTo>
                  <a:cubicBezTo>
                    <a:pt x="-1548" y="95944"/>
                    <a:pt x="1319" y="105966"/>
                    <a:pt x="9233" y="110519"/>
                  </a:cubicBezTo>
                  <a:lnTo>
                    <a:pt x="42805" y="129912"/>
                  </a:lnTo>
                  <a:cubicBezTo>
                    <a:pt x="50937" y="134598"/>
                    <a:pt x="61332" y="131806"/>
                    <a:pt x="66013" y="123674"/>
                  </a:cubicBezTo>
                  <a:cubicBezTo>
                    <a:pt x="66138" y="123462"/>
                    <a:pt x="66253" y="123247"/>
                    <a:pt x="66368" y="123030"/>
                  </a:cubicBezTo>
                  <a:lnTo>
                    <a:pt x="107551" y="44835"/>
                  </a:lnTo>
                  <a:cubicBezTo>
                    <a:pt x="111846" y="36759"/>
                    <a:pt x="108937" y="26728"/>
                    <a:pt x="100982" y="22210"/>
                  </a:cubicBezTo>
                  <a:lnTo>
                    <a:pt x="66993" y="2505"/>
                  </a:lnTo>
                  <a:cubicBezTo>
                    <a:pt x="57652" y="-1575"/>
                    <a:pt x="46777" y="2690"/>
                    <a:pt x="42700" y="12030"/>
                  </a:cubicBezTo>
                  <a:cubicBezTo>
                    <a:pt x="42628" y="12190"/>
                    <a:pt x="42555" y="12352"/>
                    <a:pt x="42492" y="1251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39" name="Google Shape;220;p13">
              <a:extLst>
                <a:ext uri="{FF2B5EF4-FFF2-40B4-BE49-F238E27FC236}">
                  <a16:creationId xmlns="" xmlns:a16="http://schemas.microsoft.com/office/drawing/2014/main" id="{5895388A-E085-6EBD-C279-867DBFA731EC}"/>
                </a:ext>
              </a:extLst>
            </p:cNvPr>
            <p:cNvSpPr/>
            <p:nvPr/>
          </p:nvSpPr>
          <p:spPr>
            <a:xfrm>
              <a:off x="10298843" y="1992038"/>
              <a:ext cx="92130" cy="112097"/>
            </a:xfrm>
            <a:custGeom>
              <a:avLst/>
              <a:gdLst/>
              <a:ahLst/>
              <a:cxnLst/>
              <a:rect l="l" t="t" r="r" b="b"/>
              <a:pathLst>
                <a:path w="109812" h="133612" extrusionOk="0">
                  <a:moveTo>
                    <a:pt x="41437" y="131192"/>
                  </a:moveTo>
                  <a:lnTo>
                    <a:pt x="8595" y="112217"/>
                  </a:lnTo>
                  <a:cubicBezTo>
                    <a:pt x="-299" y="105561"/>
                    <a:pt x="-2655" y="93215"/>
                    <a:pt x="3173" y="83754"/>
                  </a:cubicBezTo>
                  <a:lnTo>
                    <a:pt x="42271" y="9624"/>
                  </a:lnTo>
                  <a:cubicBezTo>
                    <a:pt x="46911" y="809"/>
                    <a:pt x="57816" y="-2575"/>
                    <a:pt x="66637" y="2065"/>
                  </a:cubicBezTo>
                  <a:cubicBezTo>
                    <a:pt x="66856" y="2182"/>
                    <a:pt x="67075" y="2304"/>
                    <a:pt x="67294" y="2430"/>
                  </a:cubicBezTo>
                  <a:lnTo>
                    <a:pt x="100761" y="21719"/>
                  </a:lnTo>
                  <a:cubicBezTo>
                    <a:pt x="109206" y="26549"/>
                    <a:pt x="112261" y="37238"/>
                    <a:pt x="107642" y="45803"/>
                  </a:cubicBezTo>
                  <a:lnTo>
                    <a:pt x="107642" y="45803"/>
                  </a:lnTo>
                  <a:lnTo>
                    <a:pt x="66460" y="123998"/>
                  </a:lnTo>
                  <a:cubicBezTo>
                    <a:pt x="61737" y="132836"/>
                    <a:pt x="50747" y="136175"/>
                    <a:pt x="41906" y="131455"/>
                  </a:cubicBezTo>
                  <a:cubicBezTo>
                    <a:pt x="41750" y="131369"/>
                    <a:pt x="41593" y="131282"/>
                    <a:pt x="41437" y="131192"/>
                  </a:cubicBezTo>
                  <a:close/>
                  <a:moveTo>
                    <a:pt x="43209" y="10041"/>
                  </a:moveTo>
                  <a:lnTo>
                    <a:pt x="4112" y="84171"/>
                  </a:lnTo>
                  <a:cubicBezTo>
                    <a:pt x="-1591" y="93120"/>
                    <a:pt x="598" y="104954"/>
                    <a:pt x="9116" y="111278"/>
                  </a:cubicBezTo>
                  <a:lnTo>
                    <a:pt x="41958" y="130254"/>
                  </a:lnTo>
                  <a:cubicBezTo>
                    <a:pt x="49997" y="134987"/>
                    <a:pt x="60350" y="132308"/>
                    <a:pt x="65083" y="124269"/>
                  </a:cubicBezTo>
                  <a:cubicBezTo>
                    <a:pt x="65240" y="124010"/>
                    <a:pt x="65386" y="123745"/>
                    <a:pt x="65521" y="123477"/>
                  </a:cubicBezTo>
                  <a:lnTo>
                    <a:pt x="107225" y="45282"/>
                  </a:lnTo>
                  <a:cubicBezTo>
                    <a:pt x="111479" y="37169"/>
                    <a:pt x="108581" y="27147"/>
                    <a:pt x="100657" y="22553"/>
                  </a:cubicBezTo>
                  <a:lnTo>
                    <a:pt x="66772" y="3473"/>
                  </a:lnTo>
                  <a:cubicBezTo>
                    <a:pt x="58598" y="-1261"/>
                    <a:pt x="48141" y="1523"/>
                    <a:pt x="43407" y="9694"/>
                  </a:cubicBezTo>
                  <a:cubicBezTo>
                    <a:pt x="43335" y="9809"/>
                    <a:pt x="43272" y="9925"/>
                    <a:pt x="43209" y="1004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0" name="Google Shape;221;p13">
              <a:extLst>
                <a:ext uri="{FF2B5EF4-FFF2-40B4-BE49-F238E27FC236}">
                  <a16:creationId xmlns="" xmlns:a16="http://schemas.microsoft.com/office/drawing/2014/main" id="{51DEAB27-8E11-64AC-3FDD-DA0732D9FD7D}"/>
                </a:ext>
              </a:extLst>
            </p:cNvPr>
            <p:cNvSpPr/>
            <p:nvPr/>
          </p:nvSpPr>
          <p:spPr>
            <a:xfrm>
              <a:off x="9769690" y="1847049"/>
              <a:ext cx="228476" cy="274137"/>
            </a:xfrm>
            <a:custGeom>
              <a:avLst/>
              <a:gdLst/>
              <a:ahLst/>
              <a:cxnLst/>
              <a:rect l="l" t="t" r="r" b="b"/>
              <a:pathLst>
                <a:path w="272328" h="326752" extrusionOk="0">
                  <a:moveTo>
                    <a:pt x="116355" y="9488"/>
                  </a:moveTo>
                  <a:lnTo>
                    <a:pt x="272329" y="99569"/>
                  </a:lnTo>
                  <a:lnTo>
                    <a:pt x="271286" y="220407"/>
                  </a:lnTo>
                  <a:lnTo>
                    <a:pt x="215298" y="326753"/>
                  </a:lnTo>
                  <a:lnTo>
                    <a:pt x="155974" y="317369"/>
                  </a:lnTo>
                  <a:lnTo>
                    <a:pt x="0" y="227288"/>
                  </a:lnTo>
                  <a:lnTo>
                    <a:pt x="938" y="106346"/>
                  </a:lnTo>
                  <a:lnTo>
                    <a:pt x="57031" y="0"/>
                  </a:lnTo>
                  <a:lnTo>
                    <a:pt x="116355" y="9488"/>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1" name="Google Shape;222;p13">
              <a:extLst>
                <a:ext uri="{FF2B5EF4-FFF2-40B4-BE49-F238E27FC236}">
                  <a16:creationId xmlns="" xmlns:a16="http://schemas.microsoft.com/office/drawing/2014/main" id="{849B244E-42FA-D374-6EAD-7955E29DE7AA}"/>
                </a:ext>
              </a:extLst>
            </p:cNvPr>
            <p:cNvSpPr/>
            <p:nvPr/>
          </p:nvSpPr>
          <p:spPr>
            <a:xfrm>
              <a:off x="10025808" y="1942537"/>
              <a:ext cx="18549" cy="32483"/>
            </a:xfrm>
            <a:custGeom>
              <a:avLst/>
              <a:gdLst/>
              <a:ahLst/>
              <a:cxnLst/>
              <a:rect l="l" t="t" r="r" b="b"/>
              <a:pathLst>
                <a:path w="22109" h="38718" extrusionOk="0">
                  <a:moveTo>
                    <a:pt x="10930" y="1587"/>
                  </a:moveTo>
                  <a:cubicBezTo>
                    <a:pt x="22544" y="10277"/>
                    <a:pt x="25536" y="26428"/>
                    <a:pt x="17811" y="38703"/>
                  </a:cubicBezTo>
                  <a:cubicBezTo>
                    <a:pt x="13473" y="36901"/>
                    <a:pt x="9261" y="34811"/>
                    <a:pt x="5195" y="32448"/>
                  </a:cubicBezTo>
                  <a:cubicBezTo>
                    <a:pt x="10930" y="23253"/>
                    <a:pt x="8656" y="11201"/>
                    <a:pt x="-18" y="4714"/>
                  </a:cubicBezTo>
                  <a:cubicBezTo>
                    <a:pt x="941" y="2569"/>
                    <a:pt x="2693" y="885"/>
                    <a:pt x="4882" y="23"/>
                  </a:cubicBezTo>
                  <a:cubicBezTo>
                    <a:pt x="6446" y="-81"/>
                    <a:pt x="6655" y="-81"/>
                    <a:pt x="10930" y="1587"/>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2" name="Google Shape;223;p13">
              <a:extLst>
                <a:ext uri="{FF2B5EF4-FFF2-40B4-BE49-F238E27FC236}">
                  <a16:creationId xmlns="" xmlns:a16="http://schemas.microsoft.com/office/drawing/2014/main" id="{6A7E2BAD-DD44-712B-0494-0089BABA9A3F}"/>
                </a:ext>
              </a:extLst>
            </p:cNvPr>
            <p:cNvSpPr/>
            <p:nvPr/>
          </p:nvSpPr>
          <p:spPr>
            <a:xfrm>
              <a:off x="9950320" y="1969510"/>
              <a:ext cx="90358" cy="156662"/>
            </a:xfrm>
            <a:custGeom>
              <a:avLst/>
              <a:gdLst/>
              <a:ahLst/>
              <a:cxnLst/>
              <a:rect l="l" t="t" r="r" b="b"/>
              <a:pathLst>
                <a:path w="107701" h="186730" extrusionOk="0">
                  <a:moveTo>
                    <a:pt x="107683" y="6554"/>
                  </a:moveTo>
                  <a:lnTo>
                    <a:pt x="12702" y="186716"/>
                  </a:lnTo>
                  <a:cubicBezTo>
                    <a:pt x="8333" y="184895"/>
                    <a:pt x="4090" y="182806"/>
                    <a:pt x="-18" y="180460"/>
                  </a:cubicBezTo>
                  <a:lnTo>
                    <a:pt x="95172" y="-15"/>
                  </a:lnTo>
                  <a:cubicBezTo>
                    <a:pt x="99175" y="2474"/>
                    <a:pt x="103356" y="4670"/>
                    <a:pt x="107683" y="6554"/>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3" name="Google Shape;224;p13">
              <a:extLst>
                <a:ext uri="{FF2B5EF4-FFF2-40B4-BE49-F238E27FC236}">
                  <a16:creationId xmlns="" xmlns:a16="http://schemas.microsoft.com/office/drawing/2014/main" id="{B055EAB3-6F98-82B9-A786-11A5041D30E5}"/>
                </a:ext>
              </a:extLst>
            </p:cNvPr>
            <p:cNvSpPr/>
            <p:nvPr/>
          </p:nvSpPr>
          <p:spPr>
            <a:xfrm>
              <a:off x="9941567" y="1928566"/>
              <a:ext cx="91265" cy="111249"/>
            </a:xfrm>
            <a:custGeom>
              <a:avLst/>
              <a:gdLst/>
              <a:ahLst/>
              <a:cxnLst/>
              <a:rect l="l" t="t" r="r" b="b"/>
              <a:pathLst>
                <a:path w="108781" h="132601" extrusionOk="0">
                  <a:moveTo>
                    <a:pt x="100392" y="21366"/>
                  </a:moveTo>
                  <a:cubicBezTo>
                    <a:pt x="109067" y="27853"/>
                    <a:pt x="111340" y="39905"/>
                    <a:pt x="105605" y="49100"/>
                  </a:cubicBezTo>
                  <a:lnTo>
                    <a:pt x="66507" y="123229"/>
                  </a:lnTo>
                  <a:cubicBezTo>
                    <a:pt x="62004" y="131788"/>
                    <a:pt x="51410" y="135073"/>
                    <a:pt x="42851" y="130565"/>
                  </a:cubicBezTo>
                  <a:cubicBezTo>
                    <a:pt x="42632" y="130452"/>
                    <a:pt x="42423" y="130335"/>
                    <a:pt x="42215" y="130215"/>
                  </a:cubicBezTo>
                  <a:lnTo>
                    <a:pt x="8747" y="110926"/>
                  </a:lnTo>
                  <a:cubicBezTo>
                    <a:pt x="615" y="106198"/>
                    <a:pt x="-2367" y="95918"/>
                    <a:pt x="1970" y="87572"/>
                  </a:cubicBezTo>
                  <a:lnTo>
                    <a:pt x="43674" y="9376"/>
                  </a:lnTo>
                  <a:cubicBezTo>
                    <a:pt x="48168" y="807"/>
                    <a:pt x="58750" y="-2500"/>
                    <a:pt x="67321" y="1989"/>
                  </a:cubicBezTo>
                  <a:cubicBezTo>
                    <a:pt x="67498" y="2085"/>
                    <a:pt x="67686" y="2185"/>
                    <a:pt x="67863" y="228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4" name="Google Shape;225;p13">
              <a:extLst>
                <a:ext uri="{FF2B5EF4-FFF2-40B4-BE49-F238E27FC236}">
                  <a16:creationId xmlns="" xmlns:a16="http://schemas.microsoft.com/office/drawing/2014/main" id="{58BE1B48-CFBA-528F-982B-F9E3897D3C18}"/>
                </a:ext>
              </a:extLst>
            </p:cNvPr>
            <p:cNvSpPr/>
            <p:nvPr/>
          </p:nvSpPr>
          <p:spPr>
            <a:xfrm>
              <a:off x="9893344" y="2020213"/>
              <a:ext cx="91971" cy="111314"/>
            </a:xfrm>
            <a:custGeom>
              <a:avLst/>
              <a:gdLst/>
              <a:ahLst/>
              <a:cxnLst/>
              <a:rect l="l" t="t" r="r" b="b"/>
              <a:pathLst>
                <a:path w="109623" h="132678" extrusionOk="0">
                  <a:moveTo>
                    <a:pt x="100841" y="22022"/>
                  </a:moveTo>
                  <a:cubicBezTo>
                    <a:pt x="108973" y="26750"/>
                    <a:pt x="111955" y="37030"/>
                    <a:pt x="107618" y="45376"/>
                  </a:cubicBezTo>
                  <a:lnTo>
                    <a:pt x="67894" y="120652"/>
                  </a:lnTo>
                  <a:cubicBezTo>
                    <a:pt x="64047" y="130400"/>
                    <a:pt x="53027" y="135182"/>
                    <a:pt x="43278" y="131333"/>
                  </a:cubicBezTo>
                  <a:cubicBezTo>
                    <a:pt x="43070" y="131251"/>
                    <a:pt x="42861" y="131167"/>
                    <a:pt x="42663" y="131078"/>
                  </a:cubicBezTo>
                  <a:lnTo>
                    <a:pt x="8779" y="110852"/>
                  </a:lnTo>
                  <a:cubicBezTo>
                    <a:pt x="605" y="106159"/>
                    <a:pt x="-2388" y="95837"/>
                    <a:pt x="2002" y="87497"/>
                  </a:cubicBezTo>
                  <a:lnTo>
                    <a:pt x="43706" y="9302"/>
                  </a:lnTo>
                  <a:cubicBezTo>
                    <a:pt x="48293" y="720"/>
                    <a:pt x="58970" y="-2518"/>
                    <a:pt x="67550" y="2069"/>
                  </a:cubicBezTo>
                  <a:cubicBezTo>
                    <a:pt x="67707" y="2150"/>
                    <a:pt x="67852" y="2232"/>
                    <a:pt x="67998" y="2317"/>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5" name="Google Shape;226;p13">
              <a:extLst>
                <a:ext uri="{FF2B5EF4-FFF2-40B4-BE49-F238E27FC236}">
                  <a16:creationId xmlns="" xmlns:a16="http://schemas.microsoft.com/office/drawing/2014/main" id="{54BF0055-BC21-9A01-C3D4-F52D06B6152C}"/>
                </a:ext>
              </a:extLst>
            </p:cNvPr>
            <p:cNvSpPr/>
            <p:nvPr/>
          </p:nvSpPr>
          <p:spPr>
            <a:xfrm>
              <a:off x="9888511" y="1898155"/>
              <a:ext cx="91384" cy="110730"/>
            </a:xfrm>
            <a:custGeom>
              <a:avLst/>
              <a:gdLst/>
              <a:ahLst/>
              <a:cxnLst/>
              <a:rect l="l" t="t" r="r" b="b"/>
              <a:pathLst>
                <a:path w="108923" h="131982" extrusionOk="0">
                  <a:moveTo>
                    <a:pt x="107121" y="44374"/>
                  </a:moveTo>
                  <a:lnTo>
                    <a:pt x="65417" y="122569"/>
                  </a:lnTo>
                  <a:cubicBezTo>
                    <a:pt x="60986" y="131105"/>
                    <a:pt x="50476" y="134436"/>
                    <a:pt x="41948" y="130008"/>
                  </a:cubicBezTo>
                  <a:cubicBezTo>
                    <a:pt x="41666" y="129864"/>
                    <a:pt x="41395" y="129713"/>
                    <a:pt x="41124" y="129555"/>
                  </a:cubicBezTo>
                  <a:lnTo>
                    <a:pt x="8699" y="110892"/>
                  </a:lnTo>
                  <a:cubicBezTo>
                    <a:pt x="567" y="106164"/>
                    <a:pt x="-2384" y="95851"/>
                    <a:pt x="2026" y="87538"/>
                  </a:cubicBezTo>
                  <a:lnTo>
                    <a:pt x="43731" y="9342"/>
                  </a:lnTo>
                  <a:cubicBezTo>
                    <a:pt x="48235" y="783"/>
                    <a:pt x="58828" y="-2501"/>
                    <a:pt x="67388" y="2006"/>
                  </a:cubicBezTo>
                  <a:cubicBezTo>
                    <a:pt x="67606" y="2119"/>
                    <a:pt x="67815" y="2236"/>
                    <a:pt x="68024" y="2357"/>
                  </a:cubicBezTo>
                  <a:lnTo>
                    <a:pt x="100344" y="21541"/>
                  </a:lnTo>
                  <a:cubicBezTo>
                    <a:pt x="108185" y="26242"/>
                    <a:pt x="111125" y="36157"/>
                    <a:pt x="107121" y="44374"/>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6" name="Google Shape;227;p13">
              <a:extLst>
                <a:ext uri="{FF2B5EF4-FFF2-40B4-BE49-F238E27FC236}">
                  <a16:creationId xmlns="" xmlns:a16="http://schemas.microsoft.com/office/drawing/2014/main" id="{31175A16-ACFA-431A-7B28-062B668D18A0}"/>
                </a:ext>
              </a:extLst>
            </p:cNvPr>
            <p:cNvSpPr/>
            <p:nvPr/>
          </p:nvSpPr>
          <p:spPr>
            <a:xfrm>
              <a:off x="9928155" y="2121011"/>
              <a:ext cx="32837" cy="18392"/>
            </a:xfrm>
            <a:custGeom>
              <a:avLst/>
              <a:gdLst/>
              <a:ahLst/>
              <a:cxnLst/>
              <a:rect l="l" t="t" r="r" b="b"/>
              <a:pathLst>
                <a:path w="39139" h="21922" extrusionOk="0">
                  <a:moveTo>
                    <a:pt x="1170" y="10411"/>
                  </a:moveTo>
                  <a:cubicBezTo>
                    <a:pt x="10773" y="14598"/>
                    <a:pt x="21960" y="10205"/>
                    <a:pt x="26151" y="598"/>
                  </a:cubicBezTo>
                  <a:cubicBezTo>
                    <a:pt x="26234" y="395"/>
                    <a:pt x="26318" y="191"/>
                    <a:pt x="26402" y="-15"/>
                  </a:cubicBezTo>
                  <a:cubicBezTo>
                    <a:pt x="30530" y="2295"/>
                    <a:pt x="34773" y="4383"/>
                    <a:pt x="39121" y="6241"/>
                  </a:cubicBezTo>
                  <a:cubicBezTo>
                    <a:pt x="33877" y="18302"/>
                    <a:pt x="20459" y="24561"/>
                    <a:pt x="7843" y="20837"/>
                  </a:cubicBezTo>
                  <a:cubicBezTo>
                    <a:pt x="5706" y="20048"/>
                    <a:pt x="3652" y="19071"/>
                    <a:pt x="1691" y="17918"/>
                  </a:cubicBezTo>
                  <a:cubicBezTo>
                    <a:pt x="-915" y="16563"/>
                    <a:pt x="-81" y="12705"/>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7" name="Google Shape;228;p13">
              <a:extLst>
                <a:ext uri="{FF2B5EF4-FFF2-40B4-BE49-F238E27FC236}">
                  <a16:creationId xmlns="" xmlns:a16="http://schemas.microsoft.com/office/drawing/2014/main" id="{2EFA6F0D-513A-1724-C21D-54D8569367E1}"/>
                </a:ext>
              </a:extLst>
            </p:cNvPr>
            <p:cNvSpPr/>
            <p:nvPr/>
          </p:nvSpPr>
          <p:spPr>
            <a:xfrm>
              <a:off x="9840887" y="1989422"/>
              <a:ext cx="91177" cy="111098"/>
            </a:xfrm>
            <a:custGeom>
              <a:avLst/>
              <a:gdLst/>
              <a:ahLst/>
              <a:cxnLst/>
              <a:rect l="l" t="t" r="r" b="b"/>
              <a:pathLst>
                <a:path w="108677" h="132421" extrusionOk="0">
                  <a:moveTo>
                    <a:pt x="106231" y="44855"/>
                  </a:moveTo>
                  <a:lnTo>
                    <a:pt x="64527" y="123050"/>
                  </a:lnTo>
                  <a:cubicBezTo>
                    <a:pt x="60022" y="131609"/>
                    <a:pt x="49430" y="134893"/>
                    <a:pt x="40870" y="130386"/>
                  </a:cubicBezTo>
                  <a:cubicBezTo>
                    <a:pt x="40651" y="130274"/>
                    <a:pt x="40442" y="130157"/>
                    <a:pt x="40234" y="130036"/>
                  </a:cubicBezTo>
                  <a:lnTo>
                    <a:pt x="8747" y="110852"/>
                  </a:lnTo>
                  <a:cubicBezTo>
                    <a:pt x="615" y="106124"/>
                    <a:pt x="-2367" y="95844"/>
                    <a:pt x="1970" y="87497"/>
                  </a:cubicBezTo>
                  <a:lnTo>
                    <a:pt x="43674" y="9302"/>
                  </a:lnTo>
                  <a:cubicBezTo>
                    <a:pt x="48262" y="720"/>
                    <a:pt x="58938" y="-2518"/>
                    <a:pt x="67519" y="2069"/>
                  </a:cubicBezTo>
                  <a:cubicBezTo>
                    <a:pt x="67675" y="2150"/>
                    <a:pt x="67821" y="2232"/>
                    <a:pt x="67967" y="2317"/>
                  </a:cubicBezTo>
                  <a:lnTo>
                    <a:pt x="100392" y="21083"/>
                  </a:lnTo>
                  <a:cubicBezTo>
                    <a:pt x="108472" y="26107"/>
                    <a:pt x="111058" y="36660"/>
                    <a:pt x="106231" y="44855"/>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8" name="Google Shape;229;p13">
              <a:extLst>
                <a:ext uri="{FF2B5EF4-FFF2-40B4-BE49-F238E27FC236}">
                  <a16:creationId xmlns="" xmlns:a16="http://schemas.microsoft.com/office/drawing/2014/main" id="{E9D253F6-1F13-41A6-1E2B-09D0A73D4747}"/>
                </a:ext>
              </a:extLst>
            </p:cNvPr>
            <p:cNvSpPr/>
            <p:nvPr/>
          </p:nvSpPr>
          <p:spPr>
            <a:xfrm>
              <a:off x="9835725" y="1867720"/>
              <a:ext cx="91604" cy="110724"/>
            </a:xfrm>
            <a:custGeom>
              <a:avLst/>
              <a:gdLst/>
              <a:ahLst/>
              <a:cxnLst/>
              <a:rect l="l" t="t" r="r" b="b"/>
              <a:pathLst>
                <a:path w="109186" h="131975" extrusionOk="0">
                  <a:moveTo>
                    <a:pt x="107169" y="44368"/>
                  </a:moveTo>
                  <a:lnTo>
                    <a:pt x="65465" y="122563"/>
                  </a:lnTo>
                  <a:cubicBezTo>
                    <a:pt x="60919" y="131169"/>
                    <a:pt x="50264" y="134462"/>
                    <a:pt x="41652" y="129919"/>
                  </a:cubicBezTo>
                  <a:cubicBezTo>
                    <a:pt x="41495" y="129832"/>
                    <a:pt x="41329" y="129744"/>
                    <a:pt x="41172" y="129653"/>
                  </a:cubicBezTo>
                  <a:lnTo>
                    <a:pt x="8747" y="110886"/>
                  </a:lnTo>
                  <a:cubicBezTo>
                    <a:pt x="615" y="106158"/>
                    <a:pt x="-2367" y="95878"/>
                    <a:pt x="1970" y="87532"/>
                  </a:cubicBezTo>
                  <a:lnTo>
                    <a:pt x="43674" y="9336"/>
                  </a:lnTo>
                  <a:cubicBezTo>
                    <a:pt x="48126" y="814"/>
                    <a:pt x="58646" y="-2485"/>
                    <a:pt x="67175" y="1968"/>
                  </a:cubicBezTo>
                  <a:cubicBezTo>
                    <a:pt x="67404" y="2090"/>
                    <a:pt x="67634" y="2218"/>
                    <a:pt x="67863" y="2351"/>
                  </a:cubicBezTo>
                  <a:lnTo>
                    <a:pt x="100288" y="21014"/>
                  </a:lnTo>
                  <a:cubicBezTo>
                    <a:pt x="108504" y="25671"/>
                    <a:pt x="111548" y="36001"/>
                    <a:pt x="107169" y="4436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49" name="Google Shape;230;p13">
              <a:extLst>
                <a:ext uri="{FF2B5EF4-FFF2-40B4-BE49-F238E27FC236}">
                  <a16:creationId xmlns="" xmlns:a16="http://schemas.microsoft.com/office/drawing/2014/main" id="{2CE802DD-9416-FD6A-A300-A3CD6C0332E0}"/>
                </a:ext>
              </a:extLst>
            </p:cNvPr>
            <p:cNvSpPr/>
            <p:nvPr/>
          </p:nvSpPr>
          <p:spPr>
            <a:xfrm>
              <a:off x="9929326" y="2136319"/>
              <a:ext cx="155" cy="77"/>
            </a:xfrm>
            <a:custGeom>
              <a:avLst/>
              <a:gdLst/>
              <a:ahLst/>
              <a:cxnLst/>
              <a:rect l="l" t="t" r="r" b="b"/>
              <a:pathLst>
                <a:path w="185" h="92" extrusionOk="0">
                  <a:moveTo>
                    <a:pt x="-18" y="-15"/>
                  </a:moveTo>
                  <a:lnTo>
                    <a:pt x="-18" y="-15"/>
                  </a:lnTo>
                  <a:cubicBezTo>
                    <a:pt x="-18" y="-15"/>
                    <a:pt x="399" y="194"/>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0" name="Google Shape;231;p13">
              <a:extLst>
                <a:ext uri="{FF2B5EF4-FFF2-40B4-BE49-F238E27FC236}">
                  <a16:creationId xmlns="" xmlns:a16="http://schemas.microsoft.com/office/drawing/2014/main" id="{16D25E0E-D9A9-5DB2-9A58-F1AC0A71BAFB}"/>
                </a:ext>
              </a:extLst>
            </p:cNvPr>
            <p:cNvSpPr/>
            <p:nvPr/>
          </p:nvSpPr>
          <p:spPr>
            <a:xfrm>
              <a:off x="9929589" y="2136582"/>
              <a:ext cx="39" cy="8747"/>
            </a:xfrm>
            <a:custGeom>
              <a:avLst/>
              <a:gdLst/>
              <a:ahLst/>
              <a:cxnLst/>
              <a:rect l="l" t="t" r="r" b="b"/>
              <a:pathLst>
                <a:path w="46" h="10426" extrusionOk="0">
                  <a:moveTo>
                    <a:pt x="-18" y="-15"/>
                  </a:moveTo>
                  <a:lnTo>
                    <a:pt x="-18" y="-15"/>
                  </a:lnTo>
                  <a:lnTo>
                    <a:pt x="-18" y="-15"/>
                  </a:ln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1" name="Google Shape;232;p13">
              <a:extLst>
                <a:ext uri="{FF2B5EF4-FFF2-40B4-BE49-F238E27FC236}">
                  <a16:creationId xmlns="" xmlns:a16="http://schemas.microsoft.com/office/drawing/2014/main" id="{8087B9E6-96E8-FD77-0577-2F757B5B0639}"/>
                </a:ext>
              </a:extLst>
            </p:cNvPr>
            <p:cNvSpPr/>
            <p:nvPr/>
          </p:nvSpPr>
          <p:spPr>
            <a:xfrm>
              <a:off x="9787502" y="1959352"/>
              <a:ext cx="91454" cy="110724"/>
            </a:xfrm>
            <a:custGeom>
              <a:avLst/>
              <a:gdLst/>
              <a:ahLst/>
              <a:cxnLst/>
              <a:rect l="l" t="t" r="r" b="b"/>
              <a:pathLst>
                <a:path w="109007" h="131975" extrusionOk="0">
                  <a:moveTo>
                    <a:pt x="107096" y="44414"/>
                  </a:moveTo>
                  <a:lnTo>
                    <a:pt x="65392" y="122609"/>
                  </a:lnTo>
                  <a:cubicBezTo>
                    <a:pt x="60940" y="131132"/>
                    <a:pt x="50420" y="134430"/>
                    <a:pt x="41892" y="129977"/>
                  </a:cubicBezTo>
                  <a:cubicBezTo>
                    <a:pt x="41662" y="129855"/>
                    <a:pt x="41433" y="129727"/>
                    <a:pt x="41204" y="129595"/>
                  </a:cubicBezTo>
                  <a:lnTo>
                    <a:pt x="8778" y="110932"/>
                  </a:lnTo>
                  <a:cubicBezTo>
                    <a:pt x="604" y="106239"/>
                    <a:pt x="-2388" y="95918"/>
                    <a:pt x="2001" y="87578"/>
                  </a:cubicBezTo>
                  <a:lnTo>
                    <a:pt x="43185" y="9382"/>
                  </a:lnTo>
                  <a:cubicBezTo>
                    <a:pt x="47730" y="777"/>
                    <a:pt x="58386" y="-2516"/>
                    <a:pt x="66998" y="2027"/>
                  </a:cubicBezTo>
                  <a:cubicBezTo>
                    <a:pt x="67154" y="2113"/>
                    <a:pt x="67321" y="2202"/>
                    <a:pt x="67477" y="2293"/>
                  </a:cubicBezTo>
                  <a:lnTo>
                    <a:pt x="99902" y="21059"/>
                  </a:lnTo>
                  <a:cubicBezTo>
                    <a:pt x="108191" y="25647"/>
                    <a:pt x="111361" y="35960"/>
                    <a:pt x="107096" y="44414"/>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2" name="Google Shape;233;p13">
              <a:extLst>
                <a:ext uri="{FF2B5EF4-FFF2-40B4-BE49-F238E27FC236}">
                  <a16:creationId xmlns="" xmlns:a16="http://schemas.microsoft.com/office/drawing/2014/main" id="{D925135B-5C78-DBE9-311E-F9ACD1B3E859}"/>
                </a:ext>
              </a:extLst>
            </p:cNvPr>
            <p:cNvSpPr/>
            <p:nvPr/>
          </p:nvSpPr>
          <p:spPr>
            <a:xfrm>
              <a:off x="9843167" y="1833754"/>
              <a:ext cx="4198" cy="1924"/>
            </a:xfrm>
            <a:custGeom>
              <a:avLst/>
              <a:gdLst/>
              <a:ahLst/>
              <a:cxnLst/>
              <a:rect l="l" t="t" r="r" b="b"/>
              <a:pathLst>
                <a:path w="5004" h="2293" extrusionOk="0">
                  <a:moveTo>
                    <a:pt x="4986" y="2279"/>
                  </a:moveTo>
                  <a:lnTo>
                    <a:pt x="-18" y="-15"/>
                  </a:lnTo>
                  <a:cubicBezTo>
                    <a:pt x="1702" y="626"/>
                    <a:pt x="3381" y="1393"/>
                    <a:pt x="4986" y="2279"/>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3" name="Google Shape;234;p13">
              <a:extLst>
                <a:ext uri="{FF2B5EF4-FFF2-40B4-BE49-F238E27FC236}">
                  <a16:creationId xmlns="" xmlns:a16="http://schemas.microsoft.com/office/drawing/2014/main" id="{FFA8FBD6-DE7E-77F3-4C86-66EB6E208029}"/>
                </a:ext>
              </a:extLst>
            </p:cNvPr>
            <p:cNvSpPr/>
            <p:nvPr/>
          </p:nvSpPr>
          <p:spPr>
            <a:xfrm>
              <a:off x="9843517" y="1833841"/>
              <a:ext cx="4723" cy="2186"/>
            </a:xfrm>
            <a:custGeom>
              <a:avLst/>
              <a:gdLst/>
              <a:ahLst/>
              <a:cxnLst/>
              <a:rect l="l" t="t" r="r" b="b"/>
              <a:pathLst>
                <a:path w="5630" h="2606" extrusionOk="0">
                  <a:moveTo>
                    <a:pt x="5612" y="2592"/>
                  </a:moveTo>
                  <a:lnTo>
                    <a:pt x="5612" y="2592"/>
                  </a:lnTo>
                  <a:cubicBezTo>
                    <a:pt x="86" y="194"/>
                    <a:pt x="1859" y="819"/>
                    <a:pt x="-18" y="-15"/>
                  </a:cubicBezTo>
                  <a:cubicBezTo>
                    <a:pt x="-18" y="-15"/>
                    <a:pt x="-18" y="-15"/>
                    <a:pt x="-18" y="-15"/>
                  </a:cubicBezTo>
                  <a:lnTo>
                    <a:pt x="4987" y="2175"/>
                  </a:lnTo>
                  <a:lnTo>
                    <a:pt x="4987" y="2175"/>
                  </a:lnTo>
                  <a:lnTo>
                    <a:pt x="5612" y="2175"/>
                  </a:lnTo>
                  <a:cubicBezTo>
                    <a:pt x="5612" y="2175"/>
                    <a:pt x="5612"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4" name="Google Shape;235;p13">
              <a:extLst>
                <a:ext uri="{FF2B5EF4-FFF2-40B4-BE49-F238E27FC236}">
                  <a16:creationId xmlns="" xmlns:a16="http://schemas.microsoft.com/office/drawing/2014/main" id="{C94E4FDE-B987-20C9-E0BF-6B362D1CF5C7}"/>
                </a:ext>
              </a:extLst>
            </p:cNvPr>
            <p:cNvSpPr/>
            <p:nvPr/>
          </p:nvSpPr>
          <p:spPr>
            <a:xfrm>
              <a:off x="9838793" y="1834364"/>
              <a:ext cx="196324" cy="112053"/>
            </a:xfrm>
            <a:custGeom>
              <a:avLst/>
              <a:gdLst/>
              <a:ahLst/>
              <a:cxnLst/>
              <a:rect l="l" t="t" r="r" b="b"/>
              <a:pathLst>
                <a:path w="234005" h="133560" extrusionOk="0">
                  <a:moveTo>
                    <a:pt x="-18" y="4888"/>
                  </a:moveTo>
                  <a:cubicBezTo>
                    <a:pt x="1337" y="2177"/>
                    <a:pt x="4569" y="-847"/>
                    <a:pt x="7072" y="196"/>
                  </a:cubicBezTo>
                  <a:lnTo>
                    <a:pt x="10929" y="1864"/>
                  </a:lnTo>
                  <a:cubicBezTo>
                    <a:pt x="266993" y="149706"/>
                    <a:pt x="234985" y="131043"/>
                    <a:pt x="230189" y="128854"/>
                  </a:cubicBezTo>
                  <a:cubicBezTo>
                    <a:pt x="227687" y="127707"/>
                    <a:pt x="224559" y="130730"/>
                    <a:pt x="223100" y="13354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5" name="Google Shape;236;p13">
              <a:extLst>
                <a:ext uri="{FF2B5EF4-FFF2-40B4-BE49-F238E27FC236}">
                  <a16:creationId xmlns="" xmlns:a16="http://schemas.microsoft.com/office/drawing/2014/main" id="{6805B84F-E63D-3B6E-750B-CCF42437F206}"/>
                </a:ext>
              </a:extLst>
            </p:cNvPr>
            <p:cNvSpPr/>
            <p:nvPr/>
          </p:nvSpPr>
          <p:spPr>
            <a:xfrm>
              <a:off x="9843079" y="1833754"/>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6" name="Google Shape;237;p13">
              <a:extLst>
                <a:ext uri="{FF2B5EF4-FFF2-40B4-BE49-F238E27FC236}">
                  <a16:creationId xmlns="" xmlns:a16="http://schemas.microsoft.com/office/drawing/2014/main" id="{062FC890-E9E6-831B-E899-FE37766D2327}"/>
                </a:ext>
              </a:extLst>
            </p:cNvPr>
            <p:cNvSpPr/>
            <p:nvPr/>
          </p:nvSpPr>
          <p:spPr>
            <a:xfrm>
              <a:off x="9843079" y="1833841"/>
              <a:ext cx="8747" cy="8747"/>
            </a:xfrm>
            <a:custGeom>
              <a:avLst/>
              <a:gdLst/>
              <a:ahLst/>
              <a:cxnLst/>
              <a:rect l="l" t="t" r="r" b="b"/>
              <a:pathLst>
                <a:path w="10426" h="10426" extrusionOk="0">
                  <a:moveTo>
                    <a:pt x="-18" y="-15"/>
                  </a:moveTo>
                  <a:lnTo>
                    <a:pt x="-18" y="-15"/>
                  </a:lnTo>
                  <a:lnTo>
                    <a:pt x="-18" y="-15"/>
                  </a:ln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7" name="Google Shape;238;p13">
              <a:extLst>
                <a:ext uri="{FF2B5EF4-FFF2-40B4-BE49-F238E27FC236}">
                  <a16:creationId xmlns="" xmlns:a16="http://schemas.microsoft.com/office/drawing/2014/main" id="{E4A7C9D2-0B20-D4A7-250D-AEC6BEEF9F68}"/>
                </a:ext>
              </a:extLst>
            </p:cNvPr>
            <p:cNvSpPr/>
            <p:nvPr/>
          </p:nvSpPr>
          <p:spPr>
            <a:xfrm>
              <a:off x="9842467" y="1833666"/>
              <a:ext cx="437" cy="8747"/>
            </a:xfrm>
            <a:custGeom>
              <a:avLst/>
              <a:gdLst/>
              <a:ahLst/>
              <a:cxnLst/>
              <a:rect l="l" t="t" r="r" b="b"/>
              <a:pathLst>
                <a:path w="521" h="10426" extrusionOk="0">
                  <a:moveTo>
                    <a:pt x="503"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8" name="Google Shape;239;p13">
              <a:extLst>
                <a:ext uri="{FF2B5EF4-FFF2-40B4-BE49-F238E27FC236}">
                  <a16:creationId xmlns="" xmlns:a16="http://schemas.microsoft.com/office/drawing/2014/main" id="{23951401-0AEB-440B-EC4A-965099F1E6B0}"/>
                </a:ext>
              </a:extLst>
            </p:cNvPr>
            <p:cNvSpPr/>
            <p:nvPr/>
          </p:nvSpPr>
          <p:spPr>
            <a:xfrm>
              <a:off x="9842467" y="1833754"/>
              <a:ext cx="546" cy="8747"/>
            </a:xfrm>
            <a:custGeom>
              <a:avLst/>
              <a:gdLst/>
              <a:ahLst/>
              <a:cxnLst/>
              <a:rect l="l" t="t" r="r" b="b"/>
              <a:pathLst>
                <a:path w="651" h="10426" extrusionOk="0">
                  <a:moveTo>
                    <a:pt x="503" y="-15"/>
                  </a:moveTo>
                  <a:lnTo>
                    <a:pt x="503" y="-15"/>
                  </a:lnTo>
                  <a:lnTo>
                    <a:pt x="-18" y="-15"/>
                  </a:lnTo>
                  <a:lnTo>
                    <a:pt x="-18" y="-15"/>
                  </a:lnTo>
                  <a:lnTo>
                    <a:pt x="607" y="-15"/>
                  </a:lnTo>
                  <a:cubicBezTo>
                    <a:pt x="607" y="-15"/>
                    <a:pt x="712"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59" name="Google Shape;240;p13">
              <a:extLst>
                <a:ext uri="{FF2B5EF4-FFF2-40B4-BE49-F238E27FC236}">
                  <a16:creationId xmlns="" xmlns:a16="http://schemas.microsoft.com/office/drawing/2014/main" id="{5980F5E7-3191-1557-F265-03C7E2EC3E07}"/>
                </a:ext>
              </a:extLst>
            </p:cNvPr>
            <p:cNvSpPr/>
            <p:nvPr/>
          </p:nvSpPr>
          <p:spPr>
            <a:xfrm>
              <a:off x="9782233" y="1837000"/>
              <a:ext cx="92430" cy="111110"/>
            </a:xfrm>
            <a:custGeom>
              <a:avLst/>
              <a:gdLst/>
              <a:ahLst/>
              <a:cxnLst/>
              <a:rect l="l" t="t" r="r" b="b"/>
              <a:pathLst>
                <a:path w="110170" h="132436" extrusionOk="0">
                  <a:moveTo>
                    <a:pt x="67398" y="1746"/>
                  </a:moveTo>
                  <a:lnTo>
                    <a:pt x="101387" y="21451"/>
                  </a:lnTo>
                  <a:cubicBezTo>
                    <a:pt x="109519" y="26179"/>
                    <a:pt x="112501" y="36459"/>
                    <a:pt x="108164" y="44805"/>
                  </a:cubicBezTo>
                  <a:lnTo>
                    <a:pt x="66460" y="123105"/>
                  </a:lnTo>
                  <a:cubicBezTo>
                    <a:pt x="61872" y="131687"/>
                    <a:pt x="51196" y="134925"/>
                    <a:pt x="42615" y="130338"/>
                  </a:cubicBezTo>
                  <a:cubicBezTo>
                    <a:pt x="42459" y="130257"/>
                    <a:pt x="42313" y="130175"/>
                    <a:pt x="42167" y="130091"/>
                  </a:cubicBezTo>
                  <a:lnTo>
                    <a:pt x="8699" y="110698"/>
                  </a:lnTo>
                  <a:cubicBezTo>
                    <a:pt x="567" y="105970"/>
                    <a:pt x="-2384" y="95657"/>
                    <a:pt x="2027" y="87344"/>
                  </a:cubicBezTo>
                  <a:lnTo>
                    <a:pt x="41750" y="12068"/>
                  </a:lnTo>
                  <a:cubicBezTo>
                    <a:pt x="45556" y="2305"/>
                    <a:pt x="56566" y="-2522"/>
                    <a:pt x="66324" y="1289"/>
                  </a:cubicBezTo>
                  <a:cubicBezTo>
                    <a:pt x="66689" y="1430"/>
                    <a:pt x="67043" y="1582"/>
                    <a:pt x="67398" y="1746"/>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0" name="Google Shape;241;p13">
              <a:extLst>
                <a:ext uri="{FF2B5EF4-FFF2-40B4-BE49-F238E27FC236}">
                  <a16:creationId xmlns="" xmlns:a16="http://schemas.microsoft.com/office/drawing/2014/main" id="{49C235A0-C40F-0334-0603-9F0B6C2C64CB}"/>
                </a:ext>
              </a:extLst>
            </p:cNvPr>
            <p:cNvSpPr/>
            <p:nvPr/>
          </p:nvSpPr>
          <p:spPr>
            <a:xfrm>
              <a:off x="9735114" y="1928420"/>
              <a:ext cx="91224" cy="111254"/>
            </a:xfrm>
            <a:custGeom>
              <a:avLst/>
              <a:gdLst/>
              <a:ahLst/>
              <a:cxnLst/>
              <a:rect l="l" t="t" r="r" b="b"/>
              <a:pathLst>
                <a:path w="108733" h="132607" extrusionOk="0">
                  <a:moveTo>
                    <a:pt x="106671" y="44999"/>
                  </a:moveTo>
                  <a:lnTo>
                    <a:pt x="65488" y="123195"/>
                  </a:lnTo>
                  <a:cubicBezTo>
                    <a:pt x="61057" y="131731"/>
                    <a:pt x="50547" y="135062"/>
                    <a:pt x="42019" y="130634"/>
                  </a:cubicBezTo>
                  <a:cubicBezTo>
                    <a:pt x="41737" y="130490"/>
                    <a:pt x="41466" y="130339"/>
                    <a:pt x="41195" y="130180"/>
                  </a:cubicBezTo>
                  <a:lnTo>
                    <a:pt x="8353" y="111205"/>
                  </a:lnTo>
                  <a:cubicBezTo>
                    <a:pt x="-322" y="104719"/>
                    <a:pt x="-2594" y="92666"/>
                    <a:pt x="3140" y="83471"/>
                  </a:cubicBezTo>
                  <a:lnTo>
                    <a:pt x="42238" y="9342"/>
                  </a:lnTo>
                  <a:cubicBezTo>
                    <a:pt x="46742" y="783"/>
                    <a:pt x="57335" y="-2501"/>
                    <a:pt x="65894" y="2006"/>
                  </a:cubicBezTo>
                  <a:cubicBezTo>
                    <a:pt x="66113" y="2119"/>
                    <a:pt x="66322" y="2236"/>
                    <a:pt x="66530" y="2357"/>
                  </a:cubicBezTo>
                  <a:lnTo>
                    <a:pt x="99998" y="21645"/>
                  </a:lnTo>
                  <a:cubicBezTo>
                    <a:pt x="108130" y="26373"/>
                    <a:pt x="111081" y="36685"/>
                    <a:pt x="106671" y="4499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1" name="Google Shape;242;p13">
              <a:extLst>
                <a:ext uri="{FF2B5EF4-FFF2-40B4-BE49-F238E27FC236}">
                  <a16:creationId xmlns="" xmlns:a16="http://schemas.microsoft.com/office/drawing/2014/main" id="{C96FB040-5F56-FD83-2C08-B756AD65312A}"/>
                </a:ext>
              </a:extLst>
            </p:cNvPr>
            <p:cNvSpPr/>
            <p:nvPr/>
          </p:nvSpPr>
          <p:spPr>
            <a:xfrm>
              <a:off x="9815438" y="1832485"/>
              <a:ext cx="29303" cy="14564"/>
            </a:xfrm>
            <a:custGeom>
              <a:avLst/>
              <a:gdLst/>
              <a:ahLst/>
              <a:cxnLst/>
              <a:rect l="l" t="t" r="r" b="b"/>
              <a:pathLst>
                <a:path w="34927" h="17359" extrusionOk="0">
                  <a:moveTo>
                    <a:pt x="2588" y="17344"/>
                  </a:moveTo>
                  <a:cubicBezTo>
                    <a:pt x="1671" y="16861"/>
                    <a:pt x="806" y="16303"/>
                    <a:pt x="-18" y="15676"/>
                  </a:cubicBezTo>
                  <a:lnTo>
                    <a:pt x="-18" y="15676"/>
                  </a:lnTo>
                  <a:cubicBezTo>
                    <a:pt x="5716" y="2472"/>
                    <a:pt x="21063" y="-3585"/>
                    <a:pt x="34273" y="2148"/>
                  </a:cubicBezTo>
                  <a:cubicBezTo>
                    <a:pt x="34482" y="2241"/>
                    <a:pt x="34701" y="2336"/>
                    <a:pt x="34909" y="2435"/>
                  </a:cubicBezTo>
                  <a:cubicBezTo>
                    <a:pt x="32407" y="1392"/>
                    <a:pt x="29175" y="4416"/>
                    <a:pt x="27820" y="7127"/>
                  </a:cubicBezTo>
                  <a:cubicBezTo>
                    <a:pt x="18311" y="2869"/>
                    <a:pt x="7145" y="7130"/>
                    <a:pt x="2891" y="16643"/>
                  </a:cubicBezTo>
                  <a:cubicBezTo>
                    <a:pt x="2787" y="16874"/>
                    <a:pt x="2682" y="17109"/>
                    <a:pt x="2588" y="17344"/>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2" name="Google Shape;243;p13">
              <a:extLst>
                <a:ext uri="{FF2B5EF4-FFF2-40B4-BE49-F238E27FC236}">
                  <a16:creationId xmlns="" xmlns:a16="http://schemas.microsoft.com/office/drawing/2014/main" id="{865DD246-8607-BAE7-2CA6-DE385CCB7C10}"/>
                </a:ext>
              </a:extLst>
            </p:cNvPr>
            <p:cNvSpPr/>
            <p:nvPr/>
          </p:nvSpPr>
          <p:spPr>
            <a:xfrm>
              <a:off x="9742311" y="2028378"/>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3" name="Google Shape;244;p13">
              <a:extLst>
                <a:ext uri="{FF2B5EF4-FFF2-40B4-BE49-F238E27FC236}">
                  <a16:creationId xmlns="" xmlns:a16="http://schemas.microsoft.com/office/drawing/2014/main" id="{F15757E0-E04D-A3D3-F514-6FC12E6EE19D}"/>
                </a:ext>
              </a:extLst>
            </p:cNvPr>
            <p:cNvSpPr/>
            <p:nvPr/>
          </p:nvSpPr>
          <p:spPr>
            <a:xfrm>
              <a:off x="9742398" y="2028554"/>
              <a:ext cx="77" cy="8747"/>
            </a:xfrm>
            <a:custGeom>
              <a:avLst/>
              <a:gdLst/>
              <a:ahLst/>
              <a:cxnLst/>
              <a:rect l="l" t="t" r="r" b="b"/>
              <a:pathLst>
                <a:path w="92" h="10426" extrusionOk="0">
                  <a:moveTo>
                    <a:pt x="-18" y="-15"/>
                  </a:moveTo>
                  <a:lnTo>
                    <a:pt x="-18" y="-15"/>
                  </a:lnTo>
                  <a:lnTo>
                    <a:pt x="-18" y="-15"/>
                  </a:lnTo>
                  <a:lnTo>
                    <a:pt x="-18" y="-15"/>
                  </a:lnTo>
                  <a:lnTo>
                    <a:pt x="-18" y="-15"/>
                  </a:lnTo>
                  <a:cubicBezTo>
                    <a:pt x="-18" y="-15"/>
                    <a:pt x="191"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4" name="Google Shape;245;p13">
              <a:extLst>
                <a:ext uri="{FF2B5EF4-FFF2-40B4-BE49-F238E27FC236}">
                  <a16:creationId xmlns="" xmlns:a16="http://schemas.microsoft.com/office/drawing/2014/main" id="{402A4B79-6DD8-3A0E-81CB-A571A411C881}"/>
                </a:ext>
              </a:extLst>
            </p:cNvPr>
            <p:cNvSpPr/>
            <p:nvPr/>
          </p:nvSpPr>
          <p:spPr>
            <a:xfrm>
              <a:off x="9741153" y="2021731"/>
              <a:ext cx="188173" cy="114588"/>
            </a:xfrm>
            <a:custGeom>
              <a:avLst/>
              <a:gdLst/>
              <a:ahLst/>
              <a:cxnLst/>
              <a:rect l="l" t="t" r="r" b="b"/>
              <a:pathLst>
                <a:path w="224289" h="136581" extrusionOk="0">
                  <a:moveTo>
                    <a:pt x="224272" y="136567"/>
                  </a:moveTo>
                  <a:cubicBezTo>
                    <a:pt x="-14485" y="-1266"/>
                    <a:pt x="841" y="8013"/>
                    <a:pt x="216" y="6345"/>
                  </a:cubicBezTo>
                  <a:cubicBezTo>
                    <a:pt x="-295" y="4184"/>
                    <a:pt x="38" y="1906"/>
                    <a:pt x="1154" y="-15"/>
                  </a:cubicBezTo>
                  <a:lnTo>
                    <a:pt x="224063" y="128747"/>
                  </a:lnTo>
                  <a:cubicBezTo>
                    <a:pt x="222291" y="132083"/>
                    <a:pt x="222395" y="134898"/>
                    <a:pt x="224272"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5" name="Google Shape;246;p13">
              <a:extLst>
                <a:ext uri="{FF2B5EF4-FFF2-40B4-BE49-F238E27FC236}">
                  <a16:creationId xmlns="" xmlns:a16="http://schemas.microsoft.com/office/drawing/2014/main" id="{43358F64-9E83-3837-C660-00F2BF090AE6}"/>
                </a:ext>
              </a:extLst>
            </p:cNvPr>
            <p:cNvSpPr/>
            <p:nvPr/>
          </p:nvSpPr>
          <p:spPr>
            <a:xfrm>
              <a:off x="9735663" y="1845650"/>
              <a:ext cx="81961" cy="152813"/>
            </a:xfrm>
            <a:custGeom>
              <a:avLst/>
              <a:gdLst/>
              <a:ahLst/>
              <a:cxnLst/>
              <a:rect l="l" t="t" r="r" b="b"/>
              <a:pathLst>
                <a:path w="97692" h="182143" extrusionOk="0">
                  <a:moveTo>
                    <a:pt x="97674" y="1653"/>
                  </a:moveTo>
                  <a:cubicBezTo>
                    <a:pt x="38558" y="113629"/>
                    <a:pt x="62226" y="68797"/>
                    <a:pt x="2484" y="182129"/>
                  </a:cubicBezTo>
                  <a:cubicBezTo>
                    <a:pt x="1598" y="181658"/>
                    <a:pt x="754" y="181099"/>
                    <a:pt x="-18" y="180460"/>
                  </a:cubicBezTo>
                  <a:cubicBezTo>
                    <a:pt x="-18" y="180460"/>
                    <a:pt x="12285" y="157106"/>
                    <a:pt x="95068" y="-15"/>
                  </a:cubicBezTo>
                  <a:cubicBezTo>
                    <a:pt x="95891" y="612"/>
                    <a:pt x="96756" y="1170"/>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6" name="Google Shape;247;p13">
              <a:extLst>
                <a:ext uri="{FF2B5EF4-FFF2-40B4-BE49-F238E27FC236}">
                  <a16:creationId xmlns="" xmlns:a16="http://schemas.microsoft.com/office/drawing/2014/main" id="{72562AD5-C356-B834-343C-6173072C6A08}"/>
                </a:ext>
              </a:extLst>
            </p:cNvPr>
            <p:cNvSpPr/>
            <p:nvPr/>
          </p:nvSpPr>
          <p:spPr>
            <a:xfrm>
              <a:off x="9732248" y="1997064"/>
              <a:ext cx="9975" cy="31227"/>
            </a:xfrm>
            <a:custGeom>
              <a:avLst/>
              <a:gdLst/>
              <a:ahLst/>
              <a:cxnLst/>
              <a:rect l="l" t="t" r="r" b="b"/>
              <a:pathLst>
                <a:path w="11890" h="37221" extrusionOk="0">
                  <a:moveTo>
                    <a:pt x="11873" y="37206"/>
                  </a:moveTo>
                  <a:cubicBezTo>
                    <a:pt x="-169" y="28822"/>
                    <a:pt x="-3600" y="12507"/>
                    <a:pt x="4053" y="-15"/>
                  </a:cubicBezTo>
                  <a:cubicBezTo>
                    <a:pt x="4825" y="624"/>
                    <a:pt x="5669" y="1183"/>
                    <a:pt x="6555" y="1653"/>
                  </a:cubicBezTo>
                  <a:cubicBezTo>
                    <a:pt x="821" y="10848"/>
                    <a:pt x="3094" y="22901"/>
                    <a:pt x="11768" y="29387"/>
                  </a:cubicBezTo>
                  <a:cubicBezTo>
                    <a:pt x="10517" y="31785"/>
                    <a:pt x="9683" y="35747"/>
                    <a:pt x="11873"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7" name="Google Shape;248;p13">
              <a:extLst>
                <a:ext uri="{FF2B5EF4-FFF2-40B4-BE49-F238E27FC236}">
                  <a16:creationId xmlns="" xmlns:a16="http://schemas.microsoft.com/office/drawing/2014/main" id="{0185EF70-43AC-042D-B677-0624C85AF742}"/>
                </a:ext>
              </a:extLst>
            </p:cNvPr>
            <p:cNvSpPr/>
            <p:nvPr/>
          </p:nvSpPr>
          <p:spPr>
            <a:xfrm>
              <a:off x="9941127" y="1928097"/>
              <a:ext cx="92113" cy="112126"/>
            </a:xfrm>
            <a:custGeom>
              <a:avLst/>
              <a:gdLst/>
              <a:ahLst/>
              <a:cxnLst/>
              <a:rect l="l" t="t" r="r" b="b"/>
              <a:pathLst>
                <a:path w="109792" h="133646" extrusionOk="0">
                  <a:moveTo>
                    <a:pt x="42530" y="131192"/>
                  </a:moveTo>
                  <a:lnTo>
                    <a:pt x="9062" y="111904"/>
                  </a:lnTo>
                  <a:cubicBezTo>
                    <a:pt x="617" y="107073"/>
                    <a:pt x="-2469" y="96418"/>
                    <a:pt x="2077" y="87820"/>
                  </a:cubicBezTo>
                  <a:lnTo>
                    <a:pt x="43260" y="9624"/>
                  </a:lnTo>
                  <a:cubicBezTo>
                    <a:pt x="47900" y="809"/>
                    <a:pt x="58805" y="-2575"/>
                    <a:pt x="67626" y="2065"/>
                  </a:cubicBezTo>
                  <a:cubicBezTo>
                    <a:pt x="67845" y="2182"/>
                    <a:pt x="68063" y="2304"/>
                    <a:pt x="68283" y="2430"/>
                  </a:cubicBezTo>
                  <a:lnTo>
                    <a:pt x="101125" y="21406"/>
                  </a:lnTo>
                  <a:cubicBezTo>
                    <a:pt x="110070" y="28034"/>
                    <a:pt x="112426" y="40417"/>
                    <a:pt x="106546" y="49869"/>
                  </a:cubicBezTo>
                  <a:lnTo>
                    <a:pt x="67448" y="123998"/>
                  </a:lnTo>
                  <a:cubicBezTo>
                    <a:pt x="62861" y="132777"/>
                    <a:pt x="52028" y="136176"/>
                    <a:pt x="43250" y="131590"/>
                  </a:cubicBezTo>
                  <a:cubicBezTo>
                    <a:pt x="43010" y="131463"/>
                    <a:pt x="42770" y="131330"/>
                    <a:pt x="42530" y="131192"/>
                  </a:cubicBezTo>
                  <a:close/>
                  <a:moveTo>
                    <a:pt x="44198" y="10146"/>
                  </a:moveTo>
                  <a:lnTo>
                    <a:pt x="3015" y="88341"/>
                  </a:lnTo>
                  <a:cubicBezTo>
                    <a:pt x="-1311" y="96421"/>
                    <a:pt x="1545" y="106476"/>
                    <a:pt x="9480" y="111070"/>
                  </a:cubicBezTo>
                  <a:lnTo>
                    <a:pt x="42947" y="130358"/>
                  </a:lnTo>
                  <a:cubicBezTo>
                    <a:pt x="51121" y="135089"/>
                    <a:pt x="61579" y="132300"/>
                    <a:pt x="66312" y="124126"/>
                  </a:cubicBezTo>
                  <a:cubicBezTo>
                    <a:pt x="66416" y="123947"/>
                    <a:pt x="66521" y="123765"/>
                    <a:pt x="66614" y="123581"/>
                  </a:cubicBezTo>
                  <a:lnTo>
                    <a:pt x="105608" y="49452"/>
                  </a:lnTo>
                  <a:cubicBezTo>
                    <a:pt x="110998" y="40445"/>
                    <a:pt x="108861" y="28831"/>
                    <a:pt x="100603" y="22344"/>
                  </a:cubicBezTo>
                  <a:lnTo>
                    <a:pt x="67761" y="3369"/>
                  </a:lnTo>
                  <a:cubicBezTo>
                    <a:pt x="59723" y="-1365"/>
                    <a:pt x="49370" y="1315"/>
                    <a:pt x="44636" y="9353"/>
                  </a:cubicBezTo>
                  <a:cubicBezTo>
                    <a:pt x="44480" y="9614"/>
                    <a:pt x="44334" y="9878"/>
                    <a:pt x="44198" y="101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8" name="Google Shape;249;p13">
              <a:extLst>
                <a:ext uri="{FF2B5EF4-FFF2-40B4-BE49-F238E27FC236}">
                  <a16:creationId xmlns="" xmlns:a16="http://schemas.microsoft.com/office/drawing/2014/main" id="{68A38824-A01A-F57E-9F40-42494E1BCDD6}"/>
                </a:ext>
              </a:extLst>
            </p:cNvPr>
            <p:cNvSpPr/>
            <p:nvPr/>
          </p:nvSpPr>
          <p:spPr>
            <a:xfrm>
              <a:off x="9893145" y="2019767"/>
              <a:ext cx="92980" cy="111887"/>
            </a:xfrm>
            <a:custGeom>
              <a:avLst/>
              <a:gdLst/>
              <a:ahLst/>
              <a:cxnLst/>
              <a:rect l="l" t="t" r="r" b="b"/>
              <a:pathLst>
                <a:path w="110826" h="133362" extrusionOk="0">
                  <a:moveTo>
                    <a:pt x="42691" y="131505"/>
                  </a:moveTo>
                  <a:lnTo>
                    <a:pt x="9015" y="111904"/>
                  </a:lnTo>
                  <a:cubicBezTo>
                    <a:pt x="570" y="107074"/>
                    <a:pt x="-2485" y="96385"/>
                    <a:pt x="2134" y="87820"/>
                  </a:cubicBezTo>
                  <a:lnTo>
                    <a:pt x="43317" y="9624"/>
                  </a:lnTo>
                  <a:cubicBezTo>
                    <a:pt x="47956" y="809"/>
                    <a:pt x="58862" y="-2575"/>
                    <a:pt x="67683" y="2066"/>
                  </a:cubicBezTo>
                  <a:cubicBezTo>
                    <a:pt x="67902" y="2182"/>
                    <a:pt x="68120" y="2304"/>
                    <a:pt x="68339" y="2430"/>
                  </a:cubicBezTo>
                  <a:lnTo>
                    <a:pt x="101807" y="21719"/>
                  </a:lnTo>
                  <a:cubicBezTo>
                    <a:pt x="110210" y="26586"/>
                    <a:pt x="113255" y="37232"/>
                    <a:pt x="108688" y="45803"/>
                  </a:cubicBezTo>
                  <a:lnTo>
                    <a:pt x="68965" y="121079"/>
                  </a:lnTo>
                  <a:cubicBezTo>
                    <a:pt x="65024" y="131039"/>
                    <a:pt x="53764" y="135921"/>
                    <a:pt x="43796" y="131985"/>
                  </a:cubicBezTo>
                  <a:cubicBezTo>
                    <a:pt x="43431" y="131837"/>
                    <a:pt x="43056" y="131676"/>
                    <a:pt x="42691" y="131505"/>
                  </a:cubicBezTo>
                  <a:close/>
                  <a:moveTo>
                    <a:pt x="43838" y="10146"/>
                  </a:moveTo>
                  <a:lnTo>
                    <a:pt x="2134" y="88341"/>
                  </a:lnTo>
                  <a:cubicBezTo>
                    <a:pt x="-2109" y="96423"/>
                    <a:pt x="789" y="106412"/>
                    <a:pt x="8702" y="110966"/>
                  </a:cubicBezTo>
                  <a:lnTo>
                    <a:pt x="42795" y="130671"/>
                  </a:lnTo>
                  <a:cubicBezTo>
                    <a:pt x="52169" y="134673"/>
                    <a:pt x="63011" y="130320"/>
                    <a:pt x="67015" y="120947"/>
                  </a:cubicBezTo>
                  <a:cubicBezTo>
                    <a:pt x="67109" y="120714"/>
                    <a:pt x="67203" y="120481"/>
                    <a:pt x="67297" y="120245"/>
                  </a:cubicBezTo>
                  <a:lnTo>
                    <a:pt x="107020" y="44864"/>
                  </a:lnTo>
                  <a:cubicBezTo>
                    <a:pt x="111263" y="36782"/>
                    <a:pt x="108365" y="26794"/>
                    <a:pt x="100451" y="22240"/>
                  </a:cubicBezTo>
                  <a:lnTo>
                    <a:pt x="66984" y="2847"/>
                  </a:lnTo>
                  <a:cubicBezTo>
                    <a:pt x="58706" y="-1568"/>
                    <a:pt x="48405" y="1567"/>
                    <a:pt x="43995" y="9849"/>
                  </a:cubicBezTo>
                  <a:cubicBezTo>
                    <a:pt x="43942" y="9948"/>
                    <a:pt x="43890" y="10047"/>
                    <a:pt x="43838" y="101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69" name="Google Shape;250;p13">
              <a:extLst>
                <a:ext uri="{FF2B5EF4-FFF2-40B4-BE49-F238E27FC236}">
                  <a16:creationId xmlns="" xmlns:a16="http://schemas.microsoft.com/office/drawing/2014/main" id="{0C43E944-5AD3-EDEF-F1BE-778B9E9E4684}"/>
                </a:ext>
              </a:extLst>
            </p:cNvPr>
            <p:cNvSpPr/>
            <p:nvPr/>
          </p:nvSpPr>
          <p:spPr>
            <a:xfrm>
              <a:off x="9888427" y="1897715"/>
              <a:ext cx="92041" cy="111718"/>
            </a:xfrm>
            <a:custGeom>
              <a:avLst/>
              <a:gdLst/>
              <a:ahLst/>
              <a:cxnLst/>
              <a:rect l="l" t="t" r="r" b="b"/>
              <a:pathLst>
                <a:path w="109707" h="133160" extrusionOk="0">
                  <a:moveTo>
                    <a:pt x="41433" y="130601"/>
                  </a:moveTo>
                  <a:lnTo>
                    <a:pt x="9008" y="111834"/>
                  </a:lnTo>
                  <a:cubicBezTo>
                    <a:pt x="574" y="107044"/>
                    <a:pt x="-2481" y="96388"/>
                    <a:pt x="2127" y="87854"/>
                  </a:cubicBezTo>
                  <a:lnTo>
                    <a:pt x="43310" y="9659"/>
                  </a:lnTo>
                  <a:cubicBezTo>
                    <a:pt x="47929" y="834"/>
                    <a:pt x="58835" y="-2574"/>
                    <a:pt x="67655" y="2048"/>
                  </a:cubicBezTo>
                  <a:cubicBezTo>
                    <a:pt x="67853" y="2149"/>
                    <a:pt x="68041" y="2253"/>
                    <a:pt x="68228" y="2360"/>
                  </a:cubicBezTo>
                  <a:lnTo>
                    <a:pt x="100653" y="21127"/>
                  </a:lnTo>
                  <a:cubicBezTo>
                    <a:pt x="109036" y="25954"/>
                    <a:pt x="112112" y="36534"/>
                    <a:pt x="107639" y="45107"/>
                  </a:cubicBezTo>
                  <a:lnTo>
                    <a:pt x="66769" y="123407"/>
                  </a:lnTo>
                  <a:cubicBezTo>
                    <a:pt x="62129" y="132286"/>
                    <a:pt x="51161" y="135719"/>
                    <a:pt x="42288" y="131076"/>
                  </a:cubicBezTo>
                  <a:cubicBezTo>
                    <a:pt x="41996" y="130926"/>
                    <a:pt x="41715" y="130767"/>
                    <a:pt x="41433" y="130601"/>
                  </a:cubicBezTo>
                  <a:close/>
                  <a:moveTo>
                    <a:pt x="44144" y="10076"/>
                  </a:moveTo>
                  <a:lnTo>
                    <a:pt x="2961" y="88271"/>
                  </a:lnTo>
                  <a:cubicBezTo>
                    <a:pt x="-1293" y="96384"/>
                    <a:pt x="1606" y="106405"/>
                    <a:pt x="9530" y="111000"/>
                  </a:cubicBezTo>
                  <a:lnTo>
                    <a:pt x="41955" y="129662"/>
                  </a:lnTo>
                  <a:cubicBezTo>
                    <a:pt x="50076" y="134373"/>
                    <a:pt x="60471" y="131609"/>
                    <a:pt x="65184" y="123491"/>
                  </a:cubicBezTo>
                  <a:cubicBezTo>
                    <a:pt x="65299" y="123291"/>
                    <a:pt x="65413" y="123090"/>
                    <a:pt x="65518" y="122886"/>
                  </a:cubicBezTo>
                  <a:lnTo>
                    <a:pt x="106700" y="44690"/>
                  </a:lnTo>
                  <a:cubicBezTo>
                    <a:pt x="111090" y="36617"/>
                    <a:pt x="108212" y="26519"/>
                    <a:pt x="100236" y="21961"/>
                  </a:cubicBezTo>
                  <a:lnTo>
                    <a:pt x="67707" y="3299"/>
                  </a:lnTo>
                  <a:cubicBezTo>
                    <a:pt x="59585" y="-1412"/>
                    <a:pt x="49190" y="1352"/>
                    <a:pt x="44478" y="9470"/>
                  </a:cubicBezTo>
                  <a:cubicBezTo>
                    <a:pt x="44363" y="9670"/>
                    <a:pt x="44248" y="9871"/>
                    <a:pt x="44144" y="1007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0" name="Google Shape;251;p13">
              <a:extLst>
                <a:ext uri="{FF2B5EF4-FFF2-40B4-BE49-F238E27FC236}">
                  <a16:creationId xmlns="" xmlns:a16="http://schemas.microsoft.com/office/drawing/2014/main" id="{58C0AB66-EB95-6100-6938-36AE003E8720}"/>
                </a:ext>
              </a:extLst>
            </p:cNvPr>
            <p:cNvSpPr/>
            <p:nvPr/>
          </p:nvSpPr>
          <p:spPr>
            <a:xfrm>
              <a:off x="9840129" y="1989332"/>
              <a:ext cx="92435" cy="111631"/>
            </a:xfrm>
            <a:custGeom>
              <a:avLst/>
              <a:gdLst/>
              <a:ahLst/>
              <a:cxnLst/>
              <a:rect l="l" t="t" r="r" b="b"/>
              <a:pathLst>
                <a:path w="110176" h="133056" extrusionOk="0">
                  <a:moveTo>
                    <a:pt x="41449" y="130561"/>
                  </a:moveTo>
                  <a:lnTo>
                    <a:pt x="9024" y="111898"/>
                  </a:lnTo>
                  <a:cubicBezTo>
                    <a:pt x="632" y="107030"/>
                    <a:pt x="-2444" y="96419"/>
                    <a:pt x="2039" y="87814"/>
                  </a:cubicBezTo>
                  <a:lnTo>
                    <a:pt x="43743" y="9619"/>
                  </a:lnTo>
                  <a:cubicBezTo>
                    <a:pt x="48331" y="840"/>
                    <a:pt x="59163" y="-2559"/>
                    <a:pt x="67942" y="2027"/>
                  </a:cubicBezTo>
                  <a:cubicBezTo>
                    <a:pt x="68182" y="2154"/>
                    <a:pt x="68422" y="2287"/>
                    <a:pt x="68662" y="2425"/>
                  </a:cubicBezTo>
                  <a:lnTo>
                    <a:pt x="101086" y="21192"/>
                  </a:lnTo>
                  <a:cubicBezTo>
                    <a:pt x="109511" y="25982"/>
                    <a:pt x="112607" y="36604"/>
                    <a:pt x="108072" y="45172"/>
                  </a:cubicBezTo>
                  <a:lnTo>
                    <a:pt x="108072" y="45172"/>
                  </a:lnTo>
                  <a:lnTo>
                    <a:pt x="66368" y="123367"/>
                  </a:lnTo>
                  <a:cubicBezTo>
                    <a:pt x="61864" y="132122"/>
                    <a:pt x="51114" y="135568"/>
                    <a:pt x="42356" y="131062"/>
                  </a:cubicBezTo>
                  <a:cubicBezTo>
                    <a:pt x="42054" y="130904"/>
                    <a:pt x="41752" y="130737"/>
                    <a:pt x="41449" y="130561"/>
                  </a:cubicBezTo>
                  <a:close/>
                  <a:moveTo>
                    <a:pt x="44160" y="10140"/>
                  </a:moveTo>
                  <a:lnTo>
                    <a:pt x="2977" y="88335"/>
                  </a:lnTo>
                  <a:cubicBezTo>
                    <a:pt x="-1308" y="96439"/>
                    <a:pt x="1653" y="106478"/>
                    <a:pt x="9650" y="110960"/>
                  </a:cubicBezTo>
                  <a:lnTo>
                    <a:pt x="42179" y="129727"/>
                  </a:lnTo>
                  <a:cubicBezTo>
                    <a:pt x="50374" y="134414"/>
                    <a:pt x="60821" y="131568"/>
                    <a:pt x="65513" y="123370"/>
                  </a:cubicBezTo>
                  <a:cubicBezTo>
                    <a:pt x="65586" y="123230"/>
                    <a:pt x="65669" y="123091"/>
                    <a:pt x="65742" y="122950"/>
                  </a:cubicBezTo>
                  <a:lnTo>
                    <a:pt x="106925" y="44754"/>
                  </a:lnTo>
                  <a:cubicBezTo>
                    <a:pt x="111231" y="36648"/>
                    <a:pt x="108322" y="26584"/>
                    <a:pt x="100357" y="22026"/>
                  </a:cubicBezTo>
                  <a:lnTo>
                    <a:pt x="67932" y="3259"/>
                  </a:lnTo>
                  <a:cubicBezTo>
                    <a:pt x="59851" y="-1516"/>
                    <a:pt x="49425" y="1162"/>
                    <a:pt x="44650" y="9242"/>
                  </a:cubicBezTo>
                  <a:cubicBezTo>
                    <a:pt x="44483" y="9536"/>
                    <a:pt x="44317" y="9835"/>
                    <a:pt x="44160" y="101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1" name="Google Shape;252;p13">
              <a:extLst>
                <a:ext uri="{FF2B5EF4-FFF2-40B4-BE49-F238E27FC236}">
                  <a16:creationId xmlns="" xmlns:a16="http://schemas.microsoft.com/office/drawing/2014/main" id="{92EA114C-381E-93CA-F6ED-A7127CBB3220}"/>
                </a:ext>
              </a:extLst>
            </p:cNvPr>
            <p:cNvSpPr/>
            <p:nvPr/>
          </p:nvSpPr>
          <p:spPr>
            <a:xfrm>
              <a:off x="9835708" y="1867268"/>
              <a:ext cx="92537" cy="111799"/>
            </a:xfrm>
            <a:custGeom>
              <a:avLst/>
              <a:gdLst/>
              <a:ahLst/>
              <a:cxnLst/>
              <a:rect l="l" t="t" r="r" b="b"/>
              <a:pathLst>
                <a:path w="110298" h="133257" extrusionOk="0">
                  <a:moveTo>
                    <a:pt x="41506" y="130608"/>
                  </a:moveTo>
                  <a:lnTo>
                    <a:pt x="8977" y="111841"/>
                  </a:lnTo>
                  <a:cubicBezTo>
                    <a:pt x="584" y="107014"/>
                    <a:pt x="-2461" y="96402"/>
                    <a:pt x="2095" y="87861"/>
                  </a:cubicBezTo>
                  <a:lnTo>
                    <a:pt x="43800" y="9666"/>
                  </a:lnTo>
                  <a:cubicBezTo>
                    <a:pt x="48356" y="873"/>
                    <a:pt x="59178" y="-2557"/>
                    <a:pt x="67978" y="2002"/>
                  </a:cubicBezTo>
                  <a:cubicBezTo>
                    <a:pt x="68259" y="2151"/>
                    <a:pt x="68541" y="2308"/>
                    <a:pt x="68822" y="2472"/>
                  </a:cubicBezTo>
                  <a:lnTo>
                    <a:pt x="101247" y="21134"/>
                  </a:lnTo>
                  <a:cubicBezTo>
                    <a:pt x="109692" y="25965"/>
                    <a:pt x="112747" y="36653"/>
                    <a:pt x="108129" y="45218"/>
                  </a:cubicBezTo>
                  <a:lnTo>
                    <a:pt x="66945" y="123414"/>
                  </a:lnTo>
                  <a:cubicBezTo>
                    <a:pt x="62410" y="132283"/>
                    <a:pt x="51546" y="135797"/>
                    <a:pt x="42674" y="131262"/>
                  </a:cubicBezTo>
                  <a:cubicBezTo>
                    <a:pt x="42277" y="131058"/>
                    <a:pt x="41892" y="130840"/>
                    <a:pt x="41506" y="130608"/>
                  </a:cubicBezTo>
                  <a:close/>
                  <a:moveTo>
                    <a:pt x="44217" y="10083"/>
                  </a:moveTo>
                  <a:lnTo>
                    <a:pt x="2512" y="88278"/>
                  </a:lnTo>
                  <a:cubicBezTo>
                    <a:pt x="-1741" y="96391"/>
                    <a:pt x="1157" y="106413"/>
                    <a:pt x="9081" y="111007"/>
                  </a:cubicBezTo>
                  <a:lnTo>
                    <a:pt x="41506" y="129669"/>
                  </a:lnTo>
                  <a:cubicBezTo>
                    <a:pt x="49680" y="134401"/>
                    <a:pt x="60137" y="131611"/>
                    <a:pt x="64871" y="123438"/>
                  </a:cubicBezTo>
                  <a:cubicBezTo>
                    <a:pt x="64975" y="123258"/>
                    <a:pt x="65079" y="123076"/>
                    <a:pt x="65173" y="122893"/>
                  </a:cubicBezTo>
                  <a:lnTo>
                    <a:pt x="106356" y="44697"/>
                  </a:lnTo>
                  <a:cubicBezTo>
                    <a:pt x="110599" y="36615"/>
                    <a:pt x="107701" y="26627"/>
                    <a:pt x="99788" y="22073"/>
                  </a:cubicBezTo>
                  <a:lnTo>
                    <a:pt x="67363" y="3306"/>
                  </a:lnTo>
                  <a:cubicBezTo>
                    <a:pt x="59147" y="-1228"/>
                    <a:pt x="48804" y="1761"/>
                    <a:pt x="44269" y="9978"/>
                  </a:cubicBezTo>
                  <a:cubicBezTo>
                    <a:pt x="44258" y="10013"/>
                    <a:pt x="44238" y="10048"/>
                    <a:pt x="44217" y="100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2" name="Google Shape;253;p13">
              <a:extLst>
                <a:ext uri="{FF2B5EF4-FFF2-40B4-BE49-F238E27FC236}">
                  <a16:creationId xmlns="" xmlns:a16="http://schemas.microsoft.com/office/drawing/2014/main" id="{410E9A55-D774-6EE8-BF50-CE9D16393BE0}"/>
                </a:ext>
              </a:extLst>
            </p:cNvPr>
            <p:cNvSpPr/>
            <p:nvPr/>
          </p:nvSpPr>
          <p:spPr>
            <a:xfrm>
              <a:off x="9787216" y="1958925"/>
              <a:ext cx="92100" cy="111601"/>
            </a:xfrm>
            <a:custGeom>
              <a:avLst/>
              <a:gdLst/>
              <a:ahLst/>
              <a:cxnLst/>
              <a:rect l="l" t="t" r="r" b="b"/>
              <a:pathLst>
                <a:path w="109777" h="133021" extrusionOk="0">
                  <a:moveTo>
                    <a:pt x="41440" y="130521"/>
                  </a:moveTo>
                  <a:lnTo>
                    <a:pt x="9015" y="111858"/>
                  </a:lnTo>
                  <a:cubicBezTo>
                    <a:pt x="570" y="107028"/>
                    <a:pt x="-2485" y="96339"/>
                    <a:pt x="2134" y="87774"/>
                  </a:cubicBezTo>
                  <a:lnTo>
                    <a:pt x="43317" y="9579"/>
                  </a:lnTo>
                  <a:cubicBezTo>
                    <a:pt x="47977" y="777"/>
                    <a:pt x="58904" y="-2576"/>
                    <a:pt x="67703" y="2089"/>
                  </a:cubicBezTo>
                  <a:cubicBezTo>
                    <a:pt x="67881" y="2185"/>
                    <a:pt x="68058" y="2283"/>
                    <a:pt x="68235" y="2384"/>
                  </a:cubicBezTo>
                  <a:lnTo>
                    <a:pt x="100764" y="21151"/>
                  </a:lnTo>
                  <a:cubicBezTo>
                    <a:pt x="109157" y="25979"/>
                    <a:pt x="112202" y="36590"/>
                    <a:pt x="107646" y="45131"/>
                  </a:cubicBezTo>
                  <a:lnTo>
                    <a:pt x="66463" y="123327"/>
                  </a:lnTo>
                  <a:cubicBezTo>
                    <a:pt x="61907" y="132119"/>
                    <a:pt x="51074" y="135549"/>
                    <a:pt x="42285" y="130990"/>
                  </a:cubicBezTo>
                  <a:cubicBezTo>
                    <a:pt x="42003" y="130841"/>
                    <a:pt x="41722" y="130684"/>
                    <a:pt x="41440" y="130521"/>
                  </a:cubicBezTo>
                  <a:close/>
                  <a:moveTo>
                    <a:pt x="44255" y="10100"/>
                  </a:moveTo>
                  <a:lnTo>
                    <a:pt x="2551" y="88295"/>
                  </a:lnTo>
                  <a:cubicBezTo>
                    <a:pt x="-1703" y="96408"/>
                    <a:pt x="1196" y="106429"/>
                    <a:pt x="9119" y="111024"/>
                  </a:cubicBezTo>
                  <a:lnTo>
                    <a:pt x="41544" y="129687"/>
                  </a:lnTo>
                  <a:cubicBezTo>
                    <a:pt x="49666" y="134397"/>
                    <a:pt x="60061" y="131633"/>
                    <a:pt x="64774" y="123516"/>
                  </a:cubicBezTo>
                  <a:cubicBezTo>
                    <a:pt x="64888" y="123315"/>
                    <a:pt x="65003" y="123114"/>
                    <a:pt x="65107" y="122910"/>
                  </a:cubicBezTo>
                  <a:lnTo>
                    <a:pt x="106811" y="44714"/>
                  </a:lnTo>
                  <a:lnTo>
                    <a:pt x="106811" y="44714"/>
                  </a:lnTo>
                  <a:cubicBezTo>
                    <a:pt x="111065" y="36602"/>
                    <a:pt x="108167" y="26579"/>
                    <a:pt x="100243" y="21985"/>
                  </a:cubicBezTo>
                  <a:lnTo>
                    <a:pt x="67818" y="3323"/>
                  </a:lnTo>
                  <a:cubicBezTo>
                    <a:pt x="59727" y="-1322"/>
                    <a:pt x="49406" y="1471"/>
                    <a:pt x="44756" y="9561"/>
                  </a:cubicBezTo>
                  <a:cubicBezTo>
                    <a:pt x="44662" y="9738"/>
                    <a:pt x="44558" y="9918"/>
                    <a:pt x="44464"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3" name="Google Shape;254;p13">
              <a:extLst>
                <a:ext uri="{FF2B5EF4-FFF2-40B4-BE49-F238E27FC236}">
                  <a16:creationId xmlns="" xmlns:a16="http://schemas.microsoft.com/office/drawing/2014/main" id="{AB375EAB-C455-3D41-D195-04746AE3BD0A}"/>
                </a:ext>
              </a:extLst>
            </p:cNvPr>
            <p:cNvSpPr/>
            <p:nvPr/>
          </p:nvSpPr>
          <p:spPr>
            <a:xfrm>
              <a:off x="9782135" y="1836713"/>
              <a:ext cx="92939" cy="111670"/>
            </a:xfrm>
            <a:custGeom>
              <a:avLst/>
              <a:gdLst/>
              <a:ahLst/>
              <a:cxnLst/>
              <a:rect l="l" t="t" r="r" b="b"/>
              <a:pathLst>
                <a:path w="110777" h="133103" extrusionOk="0">
                  <a:moveTo>
                    <a:pt x="42492" y="130746"/>
                  </a:moveTo>
                  <a:lnTo>
                    <a:pt x="9024" y="111458"/>
                  </a:lnTo>
                  <a:cubicBezTo>
                    <a:pt x="631" y="106590"/>
                    <a:pt x="-2444" y="95978"/>
                    <a:pt x="2039" y="87373"/>
                  </a:cubicBezTo>
                  <a:lnTo>
                    <a:pt x="41762" y="12097"/>
                  </a:lnTo>
                  <a:cubicBezTo>
                    <a:pt x="45839" y="2133"/>
                    <a:pt x="57234" y="-2636"/>
                    <a:pt x="67191" y="1445"/>
                  </a:cubicBezTo>
                  <a:cubicBezTo>
                    <a:pt x="67369" y="1518"/>
                    <a:pt x="67546" y="1593"/>
                    <a:pt x="67723" y="1671"/>
                  </a:cubicBezTo>
                  <a:cubicBezTo>
                    <a:pt x="79421" y="7741"/>
                    <a:pt x="90765" y="14460"/>
                    <a:pt x="101712" y="21793"/>
                  </a:cubicBezTo>
                  <a:cubicBezTo>
                    <a:pt x="110105" y="26661"/>
                    <a:pt x="113191" y="37273"/>
                    <a:pt x="108697" y="45878"/>
                  </a:cubicBezTo>
                  <a:lnTo>
                    <a:pt x="66993" y="124073"/>
                  </a:lnTo>
                  <a:cubicBezTo>
                    <a:pt x="62041" y="132643"/>
                    <a:pt x="51104" y="135621"/>
                    <a:pt x="42492" y="130746"/>
                  </a:cubicBezTo>
                  <a:close/>
                  <a:moveTo>
                    <a:pt x="42492" y="12514"/>
                  </a:moveTo>
                  <a:lnTo>
                    <a:pt x="2769" y="87895"/>
                  </a:lnTo>
                  <a:cubicBezTo>
                    <a:pt x="-1527" y="95971"/>
                    <a:pt x="1382" y="106002"/>
                    <a:pt x="9337" y="110519"/>
                  </a:cubicBezTo>
                  <a:lnTo>
                    <a:pt x="42805" y="129912"/>
                  </a:lnTo>
                  <a:cubicBezTo>
                    <a:pt x="51021" y="134575"/>
                    <a:pt x="61457" y="131700"/>
                    <a:pt x="66118" y="123488"/>
                  </a:cubicBezTo>
                  <a:cubicBezTo>
                    <a:pt x="66201" y="123337"/>
                    <a:pt x="66284" y="123184"/>
                    <a:pt x="66368" y="123030"/>
                  </a:cubicBezTo>
                  <a:lnTo>
                    <a:pt x="107551" y="44835"/>
                  </a:lnTo>
                  <a:cubicBezTo>
                    <a:pt x="111867" y="36786"/>
                    <a:pt x="109000" y="26764"/>
                    <a:pt x="101087" y="22210"/>
                  </a:cubicBezTo>
                  <a:lnTo>
                    <a:pt x="66993" y="2505"/>
                  </a:lnTo>
                  <a:cubicBezTo>
                    <a:pt x="57610" y="-1477"/>
                    <a:pt x="46777" y="2901"/>
                    <a:pt x="42794" y="12284"/>
                  </a:cubicBezTo>
                  <a:cubicBezTo>
                    <a:pt x="42763" y="12361"/>
                    <a:pt x="42732" y="12437"/>
                    <a:pt x="42701" y="1251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4" name="Google Shape;255;p13">
              <a:extLst>
                <a:ext uri="{FF2B5EF4-FFF2-40B4-BE49-F238E27FC236}">
                  <a16:creationId xmlns="" xmlns:a16="http://schemas.microsoft.com/office/drawing/2014/main" id="{4C660CBA-FBBC-86F0-62F7-E5D587D99DCE}"/>
                </a:ext>
              </a:extLst>
            </p:cNvPr>
            <p:cNvSpPr/>
            <p:nvPr/>
          </p:nvSpPr>
          <p:spPr>
            <a:xfrm>
              <a:off x="9734522" y="1927979"/>
              <a:ext cx="92257" cy="111982"/>
            </a:xfrm>
            <a:custGeom>
              <a:avLst/>
              <a:gdLst/>
              <a:ahLst/>
              <a:cxnLst/>
              <a:rect l="l" t="t" r="r" b="b"/>
              <a:pathLst>
                <a:path w="109964" h="133475" extrusionOk="0">
                  <a:moveTo>
                    <a:pt x="41691" y="131228"/>
                  </a:moveTo>
                  <a:lnTo>
                    <a:pt x="8745" y="112252"/>
                  </a:lnTo>
                  <a:cubicBezTo>
                    <a:pt x="-399" y="105742"/>
                    <a:pt x="-2755" y="93161"/>
                    <a:pt x="3427" y="83789"/>
                  </a:cubicBezTo>
                  <a:lnTo>
                    <a:pt x="42525" y="9660"/>
                  </a:lnTo>
                  <a:cubicBezTo>
                    <a:pt x="47029" y="905"/>
                    <a:pt x="57779" y="-2541"/>
                    <a:pt x="66536" y="1965"/>
                  </a:cubicBezTo>
                  <a:cubicBezTo>
                    <a:pt x="66839" y="2123"/>
                    <a:pt x="67141" y="2290"/>
                    <a:pt x="67444" y="2466"/>
                  </a:cubicBezTo>
                  <a:lnTo>
                    <a:pt x="100911" y="21754"/>
                  </a:lnTo>
                  <a:cubicBezTo>
                    <a:pt x="109294" y="26581"/>
                    <a:pt x="112369" y="37161"/>
                    <a:pt x="107897" y="45734"/>
                  </a:cubicBezTo>
                  <a:lnTo>
                    <a:pt x="107897" y="45734"/>
                  </a:lnTo>
                  <a:lnTo>
                    <a:pt x="66192" y="123930"/>
                  </a:lnTo>
                  <a:cubicBezTo>
                    <a:pt x="61553" y="132678"/>
                    <a:pt x="50699" y="136008"/>
                    <a:pt x="41941" y="131365"/>
                  </a:cubicBezTo>
                  <a:cubicBezTo>
                    <a:pt x="41858" y="131321"/>
                    <a:pt x="41775" y="131275"/>
                    <a:pt x="41691" y="131228"/>
                  </a:cubicBezTo>
                  <a:close/>
                  <a:moveTo>
                    <a:pt x="43359" y="10077"/>
                  </a:moveTo>
                  <a:lnTo>
                    <a:pt x="4262" y="84206"/>
                  </a:lnTo>
                  <a:cubicBezTo>
                    <a:pt x="-1129" y="93213"/>
                    <a:pt x="1009" y="104827"/>
                    <a:pt x="9266" y="111314"/>
                  </a:cubicBezTo>
                  <a:lnTo>
                    <a:pt x="42212" y="130289"/>
                  </a:lnTo>
                  <a:cubicBezTo>
                    <a:pt x="50334" y="134999"/>
                    <a:pt x="60729" y="132236"/>
                    <a:pt x="65442" y="124118"/>
                  </a:cubicBezTo>
                  <a:cubicBezTo>
                    <a:pt x="65556" y="123918"/>
                    <a:pt x="65671" y="123717"/>
                    <a:pt x="65775" y="123513"/>
                  </a:cubicBezTo>
                  <a:lnTo>
                    <a:pt x="106958" y="45317"/>
                  </a:lnTo>
                  <a:cubicBezTo>
                    <a:pt x="111264" y="37211"/>
                    <a:pt x="108356" y="27147"/>
                    <a:pt x="100390" y="22588"/>
                  </a:cubicBezTo>
                  <a:lnTo>
                    <a:pt x="66922" y="3300"/>
                  </a:lnTo>
                  <a:cubicBezTo>
                    <a:pt x="58800" y="-1409"/>
                    <a:pt x="48406" y="1354"/>
                    <a:pt x="43693" y="9471"/>
                  </a:cubicBezTo>
                  <a:cubicBezTo>
                    <a:pt x="43578" y="9671"/>
                    <a:pt x="43464" y="9873"/>
                    <a:pt x="43359" y="1007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5" name="Google Shape;256;p13">
              <a:extLst>
                <a:ext uri="{FF2B5EF4-FFF2-40B4-BE49-F238E27FC236}">
                  <a16:creationId xmlns="" xmlns:a16="http://schemas.microsoft.com/office/drawing/2014/main" id="{BD0B2FF1-591C-AF05-A1E9-2AED45CD5C00}"/>
                </a:ext>
              </a:extLst>
            </p:cNvPr>
            <p:cNvSpPr/>
            <p:nvPr/>
          </p:nvSpPr>
          <p:spPr>
            <a:xfrm>
              <a:off x="9999130" y="1979132"/>
              <a:ext cx="228564" cy="274137"/>
            </a:xfrm>
            <a:custGeom>
              <a:avLst/>
              <a:gdLst/>
              <a:ahLst/>
              <a:cxnLst/>
              <a:rect l="l" t="t" r="r" b="b"/>
              <a:pathLst>
                <a:path w="272432" h="326752" extrusionOk="0">
                  <a:moveTo>
                    <a:pt x="116355" y="9383"/>
                  </a:moveTo>
                  <a:lnTo>
                    <a:pt x="272433" y="99465"/>
                  </a:lnTo>
                  <a:lnTo>
                    <a:pt x="271390" y="220407"/>
                  </a:lnTo>
                  <a:lnTo>
                    <a:pt x="215298" y="326753"/>
                  </a:lnTo>
                  <a:lnTo>
                    <a:pt x="156078" y="317265"/>
                  </a:lnTo>
                  <a:lnTo>
                    <a:pt x="0" y="227184"/>
                  </a:lnTo>
                  <a:lnTo>
                    <a:pt x="1042" y="106346"/>
                  </a:lnTo>
                  <a:lnTo>
                    <a:pt x="57135" y="0"/>
                  </a:lnTo>
                  <a:lnTo>
                    <a:pt x="116355" y="938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6" name="Google Shape;257;p13">
              <a:extLst>
                <a:ext uri="{FF2B5EF4-FFF2-40B4-BE49-F238E27FC236}">
                  <a16:creationId xmlns="" xmlns:a16="http://schemas.microsoft.com/office/drawing/2014/main" id="{F684A6E9-C9E4-49FB-B83F-02F4F7A9895D}"/>
                </a:ext>
              </a:extLst>
            </p:cNvPr>
            <p:cNvSpPr/>
            <p:nvPr/>
          </p:nvSpPr>
          <p:spPr>
            <a:xfrm>
              <a:off x="10255247" y="2074374"/>
              <a:ext cx="18628" cy="32641"/>
            </a:xfrm>
            <a:custGeom>
              <a:avLst/>
              <a:gdLst/>
              <a:ahLst/>
              <a:cxnLst/>
              <a:rect l="l" t="t" r="r" b="b"/>
              <a:pathLst>
                <a:path w="22203" h="38906" extrusionOk="0">
                  <a:moveTo>
                    <a:pt x="11034" y="1879"/>
                  </a:moveTo>
                  <a:cubicBezTo>
                    <a:pt x="22627" y="10532"/>
                    <a:pt x="25630" y="26648"/>
                    <a:pt x="17915" y="38892"/>
                  </a:cubicBezTo>
                  <a:cubicBezTo>
                    <a:pt x="13526" y="37114"/>
                    <a:pt x="9282" y="35024"/>
                    <a:pt x="5195" y="32636"/>
                  </a:cubicBezTo>
                  <a:cubicBezTo>
                    <a:pt x="10929" y="23441"/>
                    <a:pt x="8656" y="11389"/>
                    <a:pt x="-18" y="4903"/>
                  </a:cubicBezTo>
                  <a:cubicBezTo>
                    <a:pt x="1045" y="2836"/>
                    <a:pt x="2776" y="1185"/>
                    <a:pt x="4882" y="211"/>
                  </a:cubicBezTo>
                  <a:cubicBezTo>
                    <a:pt x="6550" y="-310"/>
                    <a:pt x="6759" y="2"/>
                    <a:pt x="11034" y="187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7" name="Google Shape;258;p13">
              <a:extLst>
                <a:ext uri="{FF2B5EF4-FFF2-40B4-BE49-F238E27FC236}">
                  <a16:creationId xmlns="" xmlns:a16="http://schemas.microsoft.com/office/drawing/2014/main" id="{574195F0-21D4-BD38-FFDE-42E0E7B35231}"/>
                </a:ext>
              </a:extLst>
            </p:cNvPr>
            <p:cNvSpPr/>
            <p:nvPr/>
          </p:nvSpPr>
          <p:spPr>
            <a:xfrm>
              <a:off x="10179847" y="2101768"/>
              <a:ext cx="90446" cy="156662"/>
            </a:xfrm>
            <a:custGeom>
              <a:avLst/>
              <a:gdLst/>
              <a:ahLst/>
              <a:cxnLst/>
              <a:rect l="l" t="t" r="r" b="b"/>
              <a:pathLst>
                <a:path w="107805" h="186730" extrusionOk="0">
                  <a:moveTo>
                    <a:pt x="107787" y="6241"/>
                  </a:moveTo>
                  <a:lnTo>
                    <a:pt x="12702" y="186716"/>
                  </a:lnTo>
                  <a:cubicBezTo>
                    <a:pt x="8302" y="184985"/>
                    <a:pt x="4048" y="182890"/>
                    <a:pt x="-18" y="180460"/>
                  </a:cubicBezTo>
                  <a:lnTo>
                    <a:pt x="94755" y="-15"/>
                  </a:lnTo>
                  <a:cubicBezTo>
                    <a:pt x="98946" y="2370"/>
                    <a:pt x="103304" y="4460"/>
                    <a:pt x="107787" y="624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8" name="Google Shape;259;p13">
              <a:extLst>
                <a:ext uri="{FF2B5EF4-FFF2-40B4-BE49-F238E27FC236}">
                  <a16:creationId xmlns="" xmlns:a16="http://schemas.microsoft.com/office/drawing/2014/main" id="{DF203259-5A61-AFFB-AF8E-ACDE724A6A54}"/>
                </a:ext>
              </a:extLst>
            </p:cNvPr>
            <p:cNvSpPr/>
            <p:nvPr/>
          </p:nvSpPr>
          <p:spPr>
            <a:xfrm>
              <a:off x="10171417" y="2060678"/>
              <a:ext cx="90853" cy="111042"/>
            </a:xfrm>
            <a:custGeom>
              <a:avLst/>
              <a:gdLst/>
              <a:ahLst/>
              <a:cxnLst/>
              <a:rect l="l" t="t" r="r" b="b"/>
              <a:pathLst>
                <a:path w="108291" h="132354" extrusionOk="0">
                  <a:moveTo>
                    <a:pt x="99902" y="21228"/>
                  </a:moveTo>
                  <a:cubicBezTo>
                    <a:pt x="108577" y="27714"/>
                    <a:pt x="110849" y="39766"/>
                    <a:pt x="105115" y="48961"/>
                  </a:cubicBezTo>
                  <a:lnTo>
                    <a:pt x="66018" y="123090"/>
                  </a:lnTo>
                  <a:cubicBezTo>
                    <a:pt x="61503" y="131583"/>
                    <a:pt x="50962" y="134812"/>
                    <a:pt x="42475" y="130303"/>
                  </a:cubicBezTo>
                  <a:cubicBezTo>
                    <a:pt x="42403" y="130262"/>
                    <a:pt x="42319" y="130222"/>
                    <a:pt x="42246" y="130180"/>
                  </a:cubicBezTo>
                  <a:lnTo>
                    <a:pt x="8779" y="110892"/>
                  </a:lnTo>
                  <a:cubicBezTo>
                    <a:pt x="605" y="106199"/>
                    <a:pt x="-2388" y="95877"/>
                    <a:pt x="2002" y="87538"/>
                  </a:cubicBezTo>
                  <a:lnTo>
                    <a:pt x="43184" y="9342"/>
                  </a:lnTo>
                  <a:cubicBezTo>
                    <a:pt x="47689" y="783"/>
                    <a:pt x="58281" y="-2501"/>
                    <a:pt x="66841" y="2006"/>
                  </a:cubicBezTo>
                  <a:cubicBezTo>
                    <a:pt x="67060" y="2119"/>
                    <a:pt x="67269" y="2236"/>
                    <a:pt x="67477" y="235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79" name="Google Shape;260;p13">
              <a:extLst>
                <a:ext uri="{FF2B5EF4-FFF2-40B4-BE49-F238E27FC236}">
                  <a16:creationId xmlns="" xmlns:a16="http://schemas.microsoft.com/office/drawing/2014/main" id="{6928C1A3-7216-D6C0-CABE-1D679D71BCF7}"/>
                </a:ext>
              </a:extLst>
            </p:cNvPr>
            <p:cNvSpPr/>
            <p:nvPr/>
          </p:nvSpPr>
          <p:spPr>
            <a:xfrm>
              <a:off x="10122761" y="2152369"/>
              <a:ext cx="92072" cy="110890"/>
            </a:xfrm>
            <a:custGeom>
              <a:avLst/>
              <a:gdLst/>
              <a:ahLst/>
              <a:cxnLst/>
              <a:rect l="l" t="t" r="r" b="b"/>
              <a:pathLst>
                <a:path w="109743" h="132173" extrusionOk="0">
                  <a:moveTo>
                    <a:pt x="100970" y="21517"/>
                  </a:moveTo>
                  <a:cubicBezTo>
                    <a:pt x="109154" y="26209"/>
                    <a:pt x="112115" y="36562"/>
                    <a:pt x="107643" y="44871"/>
                  </a:cubicBezTo>
                  <a:lnTo>
                    <a:pt x="68024" y="120147"/>
                  </a:lnTo>
                  <a:cubicBezTo>
                    <a:pt x="64176" y="129896"/>
                    <a:pt x="53156" y="134681"/>
                    <a:pt x="43408" y="130824"/>
                  </a:cubicBezTo>
                  <a:cubicBezTo>
                    <a:pt x="43199" y="130751"/>
                    <a:pt x="42991" y="130657"/>
                    <a:pt x="42792" y="130573"/>
                  </a:cubicBezTo>
                  <a:lnTo>
                    <a:pt x="8699" y="110972"/>
                  </a:lnTo>
                  <a:cubicBezTo>
                    <a:pt x="567" y="106249"/>
                    <a:pt x="-2384" y="95928"/>
                    <a:pt x="2026" y="87618"/>
                  </a:cubicBezTo>
                  <a:lnTo>
                    <a:pt x="43210" y="9423"/>
                  </a:lnTo>
                  <a:cubicBezTo>
                    <a:pt x="47672" y="840"/>
                    <a:pt x="58254" y="-2499"/>
                    <a:pt x="66835" y="1965"/>
                  </a:cubicBezTo>
                  <a:cubicBezTo>
                    <a:pt x="67054" y="2083"/>
                    <a:pt x="67283" y="2206"/>
                    <a:pt x="67502" y="2333"/>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0" name="Google Shape;261;p13">
              <a:extLst>
                <a:ext uri="{FF2B5EF4-FFF2-40B4-BE49-F238E27FC236}">
                  <a16:creationId xmlns="" xmlns:a16="http://schemas.microsoft.com/office/drawing/2014/main" id="{B27EEF21-2EC2-6CEC-EEEE-F2A190C8DA46}"/>
                </a:ext>
              </a:extLst>
            </p:cNvPr>
            <p:cNvSpPr/>
            <p:nvPr/>
          </p:nvSpPr>
          <p:spPr>
            <a:xfrm>
              <a:off x="10118347" y="2030150"/>
              <a:ext cx="91321" cy="110729"/>
            </a:xfrm>
            <a:custGeom>
              <a:avLst/>
              <a:gdLst/>
              <a:ahLst/>
              <a:cxnLst/>
              <a:rect l="l" t="t" r="r" b="b"/>
              <a:pathLst>
                <a:path w="108848" h="131981" extrusionOk="0">
                  <a:moveTo>
                    <a:pt x="106648" y="44374"/>
                  </a:moveTo>
                  <a:lnTo>
                    <a:pt x="65465" y="122570"/>
                  </a:lnTo>
                  <a:cubicBezTo>
                    <a:pt x="60919" y="131175"/>
                    <a:pt x="50264" y="134468"/>
                    <a:pt x="41652" y="129925"/>
                  </a:cubicBezTo>
                  <a:cubicBezTo>
                    <a:pt x="41495" y="129839"/>
                    <a:pt x="41329" y="129750"/>
                    <a:pt x="41172" y="129659"/>
                  </a:cubicBezTo>
                  <a:lnTo>
                    <a:pt x="8747" y="110892"/>
                  </a:lnTo>
                  <a:cubicBezTo>
                    <a:pt x="615" y="106164"/>
                    <a:pt x="-2367" y="95884"/>
                    <a:pt x="1970" y="87538"/>
                  </a:cubicBezTo>
                  <a:lnTo>
                    <a:pt x="43674" y="9343"/>
                  </a:lnTo>
                  <a:cubicBezTo>
                    <a:pt x="48179" y="784"/>
                    <a:pt x="58771" y="-2501"/>
                    <a:pt x="67331" y="2007"/>
                  </a:cubicBezTo>
                  <a:cubicBezTo>
                    <a:pt x="67550" y="2119"/>
                    <a:pt x="67759" y="2236"/>
                    <a:pt x="67967" y="2357"/>
                  </a:cubicBezTo>
                  <a:lnTo>
                    <a:pt x="99975" y="20603"/>
                  </a:lnTo>
                  <a:cubicBezTo>
                    <a:pt x="108306" y="25383"/>
                    <a:pt x="111277" y="35956"/>
                    <a:pt x="106648" y="44374"/>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1" name="Google Shape;262;p13">
              <a:extLst>
                <a:ext uri="{FF2B5EF4-FFF2-40B4-BE49-F238E27FC236}">
                  <a16:creationId xmlns="" xmlns:a16="http://schemas.microsoft.com/office/drawing/2014/main" id="{89567BFA-4A5A-8D0D-F196-43FA1ACAF0AE}"/>
                </a:ext>
              </a:extLst>
            </p:cNvPr>
            <p:cNvSpPr/>
            <p:nvPr/>
          </p:nvSpPr>
          <p:spPr>
            <a:xfrm>
              <a:off x="10157681" y="2253007"/>
              <a:ext cx="32837" cy="18410"/>
            </a:xfrm>
            <a:custGeom>
              <a:avLst/>
              <a:gdLst/>
              <a:ahLst/>
              <a:cxnLst/>
              <a:rect l="l" t="t" r="r" b="b"/>
              <a:pathLst>
                <a:path w="39139" h="21944" extrusionOk="0">
                  <a:moveTo>
                    <a:pt x="1170" y="10411"/>
                  </a:moveTo>
                  <a:cubicBezTo>
                    <a:pt x="10773" y="14603"/>
                    <a:pt x="21960" y="10203"/>
                    <a:pt x="26151" y="600"/>
                  </a:cubicBezTo>
                  <a:cubicBezTo>
                    <a:pt x="26235" y="392"/>
                    <a:pt x="26318" y="194"/>
                    <a:pt x="26401" y="-15"/>
                  </a:cubicBezTo>
                  <a:cubicBezTo>
                    <a:pt x="30478" y="2383"/>
                    <a:pt x="34732" y="4468"/>
                    <a:pt x="39121" y="6241"/>
                  </a:cubicBezTo>
                  <a:cubicBezTo>
                    <a:pt x="33908" y="18335"/>
                    <a:pt x="20458" y="24612"/>
                    <a:pt x="7843" y="20837"/>
                  </a:cubicBezTo>
                  <a:cubicBezTo>
                    <a:pt x="5747" y="20014"/>
                    <a:pt x="3693" y="19075"/>
                    <a:pt x="1692" y="18022"/>
                  </a:cubicBezTo>
                  <a:cubicBezTo>
                    <a:pt x="-915" y="16667"/>
                    <a:pt x="-81" y="12809"/>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2" name="Google Shape;263;p13">
              <a:extLst>
                <a:ext uri="{FF2B5EF4-FFF2-40B4-BE49-F238E27FC236}">
                  <a16:creationId xmlns="" xmlns:a16="http://schemas.microsoft.com/office/drawing/2014/main" id="{E6577D6F-73CF-EAF3-337C-494D7C0F4300}"/>
                </a:ext>
              </a:extLst>
            </p:cNvPr>
            <p:cNvSpPr/>
            <p:nvPr/>
          </p:nvSpPr>
          <p:spPr>
            <a:xfrm>
              <a:off x="10070037" y="2121821"/>
              <a:ext cx="91210" cy="110696"/>
            </a:xfrm>
            <a:custGeom>
              <a:avLst/>
              <a:gdLst/>
              <a:ahLst/>
              <a:cxnLst/>
              <a:rect l="l" t="t" r="r" b="b"/>
              <a:pathLst>
                <a:path w="108716" h="131942" extrusionOk="0">
                  <a:moveTo>
                    <a:pt x="106679" y="44374"/>
                  </a:moveTo>
                  <a:lnTo>
                    <a:pt x="65496" y="122569"/>
                  </a:lnTo>
                  <a:cubicBezTo>
                    <a:pt x="60992" y="131129"/>
                    <a:pt x="50399" y="134413"/>
                    <a:pt x="41840" y="129909"/>
                  </a:cubicBezTo>
                  <a:cubicBezTo>
                    <a:pt x="41621" y="129794"/>
                    <a:pt x="41412" y="129680"/>
                    <a:pt x="41204" y="129555"/>
                  </a:cubicBezTo>
                  <a:lnTo>
                    <a:pt x="8779" y="110892"/>
                  </a:lnTo>
                  <a:cubicBezTo>
                    <a:pt x="604" y="106200"/>
                    <a:pt x="-2388" y="95878"/>
                    <a:pt x="2001" y="87538"/>
                  </a:cubicBezTo>
                  <a:lnTo>
                    <a:pt x="43185" y="9342"/>
                  </a:lnTo>
                  <a:cubicBezTo>
                    <a:pt x="47689" y="783"/>
                    <a:pt x="58281" y="-2501"/>
                    <a:pt x="66841" y="2006"/>
                  </a:cubicBezTo>
                  <a:cubicBezTo>
                    <a:pt x="67060" y="2119"/>
                    <a:pt x="67269" y="2236"/>
                    <a:pt x="67477" y="2357"/>
                  </a:cubicBezTo>
                  <a:lnTo>
                    <a:pt x="99902" y="21019"/>
                  </a:lnTo>
                  <a:cubicBezTo>
                    <a:pt x="108076" y="25712"/>
                    <a:pt x="111069" y="36034"/>
                    <a:pt x="106679" y="44374"/>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3" name="Google Shape;264;p13">
              <a:extLst>
                <a:ext uri="{FF2B5EF4-FFF2-40B4-BE49-F238E27FC236}">
                  <a16:creationId xmlns="" xmlns:a16="http://schemas.microsoft.com/office/drawing/2014/main" id="{92173AA9-40C2-7F0C-3505-ED8B7AADBF45}"/>
                </a:ext>
              </a:extLst>
            </p:cNvPr>
            <p:cNvSpPr/>
            <p:nvPr/>
          </p:nvSpPr>
          <p:spPr>
            <a:xfrm>
              <a:off x="10065313" y="1999710"/>
              <a:ext cx="91454" cy="110777"/>
            </a:xfrm>
            <a:custGeom>
              <a:avLst/>
              <a:gdLst/>
              <a:ahLst/>
              <a:cxnLst/>
              <a:rect l="l" t="t" r="r" b="b"/>
              <a:pathLst>
                <a:path w="109007" h="132039" extrusionOk="0">
                  <a:moveTo>
                    <a:pt x="107096" y="44478"/>
                  </a:moveTo>
                  <a:lnTo>
                    <a:pt x="65392" y="122673"/>
                  </a:lnTo>
                  <a:cubicBezTo>
                    <a:pt x="60940" y="131196"/>
                    <a:pt x="50420" y="134495"/>
                    <a:pt x="41892" y="130042"/>
                  </a:cubicBezTo>
                  <a:cubicBezTo>
                    <a:pt x="41662" y="129919"/>
                    <a:pt x="41433" y="129791"/>
                    <a:pt x="41203" y="129659"/>
                  </a:cubicBezTo>
                  <a:lnTo>
                    <a:pt x="8779" y="110892"/>
                  </a:lnTo>
                  <a:cubicBezTo>
                    <a:pt x="605" y="106199"/>
                    <a:pt x="-2388" y="95877"/>
                    <a:pt x="2002" y="87538"/>
                  </a:cubicBezTo>
                  <a:lnTo>
                    <a:pt x="43184" y="9342"/>
                  </a:lnTo>
                  <a:cubicBezTo>
                    <a:pt x="47689" y="783"/>
                    <a:pt x="58281" y="-2501"/>
                    <a:pt x="66841" y="2006"/>
                  </a:cubicBezTo>
                  <a:cubicBezTo>
                    <a:pt x="67060" y="2119"/>
                    <a:pt x="67269" y="2236"/>
                    <a:pt x="67477" y="2357"/>
                  </a:cubicBezTo>
                  <a:lnTo>
                    <a:pt x="99902" y="21124"/>
                  </a:lnTo>
                  <a:cubicBezTo>
                    <a:pt x="108191" y="25711"/>
                    <a:pt x="111360" y="36025"/>
                    <a:pt x="107096" y="4447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4" name="Google Shape;265;p13">
              <a:extLst>
                <a:ext uri="{FF2B5EF4-FFF2-40B4-BE49-F238E27FC236}">
                  <a16:creationId xmlns="" xmlns:a16="http://schemas.microsoft.com/office/drawing/2014/main" id="{DE55103F-9A9F-1D1C-AE2A-0B5876C89609}"/>
                </a:ext>
              </a:extLst>
            </p:cNvPr>
            <p:cNvSpPr/>
            <p:nvPr/>
          </p:nvSpPr>
          <p:spPr>
            <a:xfrm>
              <a:off x="10158853" y="2268402"/>
              <a:ext cx="155" cy="39"/>
            </a:xfrm>
            <a:custGeom>
              <a:avLst/>
              <a:gdLst/>
              <a:ahLst/>
              <a:cxnLst/>
              <a:rect l="l" t="t" r="r" b="b"/>
              <a:pathLst>
                <a:path w="185" h="46" extrusionOk="0">
                  <a:moveTo>
                    <a:pt x="-18" y="-15"/>
                  </a:moveTo>
                  <a:lnTo>
                    <a:pt x="-18" y="-15"/>
                  </a:lnTo>
                  <a:cubicBezTo>
                    <a:pt x="-18" y="-15"/>
                    <a:pt x="399" y="89"/>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5" name="Google Shape;266;p13">
              <a:extLst>
                <a:ext uri="{FF2B5EF4-FFF2-40B4-BE49-F238E27FC236}">
                  <a16:creationId xmlns="" xmlns:a16="http://schemas.microsoft.com/office/drawing/2014/main" id="{B11B0EE5-2417-F2B9-E428-2DCA17ACEF20}"/>
                </a:ext>
              </a:extLst>
            </p:cNvPr>
            <p:cNvSpPr/>
            <p:nvPr/>
          </p:nvSpPr>
          <p:spPr>
            <a:xfrm>
              <a:off x="10159029" y="2268577"/>
              <a:ext cx="77" cy="8747"/>
            </a:xfrm>
            <a:custGeom>
              <a:avLst/>
              <a:gdLst/>
              <a:ahLst/>
              <a:cxnLst/>
              <a:rect l="l" t="t" r="r" b="b"/>
              <a:pathLst>
                <a:path w="92" h="10426" extrusionOk="0">
                  <a:moveTo>
                    <a:pt x="-18" y="-15"/>
                  </a:moveTo>
                  <a:lnTo>
                    <a:pt x="-18" y="-15"/>
                  </a:lnTo>
                  <a:cubicBezTo>
                    <a:pt x="-18" y="-15"/>
                    <a:pt x="-18" y="-15"/>
                    <a:pt x="-18" y="-15"/>
                  </a:cubicBezTo>
                  <a:lnTo>
                    <a:pt x="-18" y="-15"/>
                  </a:lnTo>
                  <a:cubicBezTo>
                    <a:pt x="-18" y="-15"/>
                    <a:pt x="190"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6" name="Google Shape;267;p13">
              <a:extLst>
                <a:ext uri="{FF2B5EF4-FFF2-40B4-BE49-F238E27FC236}">
                  <a16:creationId xmlns="" xmlns:a16="http://schemas.microsoft.com/office/drawing/2014/main" id="{9D540BEF-069B-121A-0AD4-321873D0237A}"/>
                </a:ext>
              </a:extLst>
            </p:cNvPr>
            <p:cNvSpPr/>
            <p:nvPr/>
          </p:nvSpPr>
          <p:spPr>
            <a:xfrm>
              <a:off x="10016976" y="2091346"/>
              <a:ext cx="91729" cy="110762"/>
            </a:xfrm>
            <a:custGeom>
              <a:avLst/>
              <a:gdLst/>
              <a:ahLst/>
              <a:cxnLst/>
              <a:rect l="l" t="t" r="r" b="b"/>
              <a:pathLst>
                <a:path w="109334" h="132021" extrusionOk="0">
                  <a:moveTo>
                    <a:pt x="107160" y="44415"/>
                  </a:moveTo>
                  <a:lnTo>
                    <a:pt x="65456" y="122610"/>
                  </a:lnTo>
                  <a:cubicBezTo>
                    <a:pt x="61024" y="131149"/>
                    <a:pt x="50515" y="134475"/>
                    <a:pt x="41986" y="130044"/>
                  </a:cubicBezTo>
                  <a:cubicBezTo>
                    <a:pt x="41705" y="129909"/>
                    <a:pt x="41434" y="129752"/>
                    <a:pt x="41163" y="129596"/>
                  </a:cubicBezTo>
                  <a:lnTo>
                    <a:pt x="8738" y="110933"/>
                  </a:lnTo>
                  <a:cubicBezTo>
                    <a:pt x="553" y="106242"/>
                    <a:pt x="-2408" y="95886"/>
                    <a:pt x="2065" y="87579"/>
                  </a:cubicBezTo>
                  <a:lnTo>
                    <a:pt x="43769" y="9383"/>
                  </a:lnTo>
                  <a:cubicBezTo>
                    <a:pt x="48200" y="848"/>
                    <a:pt x="58710" y="-2484"/>
                    <a:pt x="67238" y="1944"/>
                  </a:cubicBezTo>
                  <a:cubicBezTo>
                    <a:pt x="67520" y="2088"/>
                    <a:pt x="67791" y="2240"/>
                    <a:pt x="68062" y="2398"/>
                  </a:cubicBezTo>
                  <a:lnTo>
                    <a:pt x="100383" y="20644"/>
                  </a:lnTo>
                  <a:cubicBezTo>
                    <a:pt x="108755" y="25388"/>
                    <a:pt x="111768" y="35970"/>
                    <a:pt x="107160" y="44415"/>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7" name="Google Shape;268;p13">
              <a:extLst>
                <a:ext uri="{FF2B5EF4-FFF2-40B4-BE49-F238E27FC236}">
                  <a16:creationId xmlns="" xmlns:a16="http://schemas.microsoft.com/office/drawing/2014/main" id="{CBCB238A-CACB-536E-7BE0-74BDA445EA57}"/>
                </a:ext>
              </a:extLst>
            </p:cNvPr>
            <p:cNvSpPr/>
            <p:nvPr/>
          </p:nvSpPr>
          <p:spPr>
            <a:xfrm>
              <a:off x="10072694" y="1965749"/>
              <a:ext cx="4702" cy="2221"/>
            </a:xfrm>
            <a:custGeom>
              <a:avLst/>
              <a:gdLst/>
              <a:ahLst/>
              <a:cxnLst/>
              <a:rect l="l" t="t" r="r" b="b"/>
              <a:pathLst>
                <a:path w="5604" h="2647" extrusionOk="0">
                  <a:moveTo>
                    <a:pt x="4987" y="2279"/>
                  </a:moveTo>
                  <a:cubicBezTo>
                    <a:pt x="7489" y="3634"/>
                    <a:pt x="1441" y="715"/>
                    <a:pt x="-18" y="-15"/>
                  </a:cubicBezTo>
                  <a:cubicBezTo>
                    <a:pt x="3527" y="1653"/>
                    <a:pt x="4361" y="1862"/>
                    <a:pt x="4987" y="2279"/>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8" name="Google Shape;269;p13">
              <a:extLst>
                <a:ext uri="{FF2B5EF4-FFF2-40B4-BE49-F238E27FC236}">
                  <a16:creationId xmlns="" xmlns:a16="http://schemas.microsoft.com/office/drawing/2014/main" id="{34E49F53-4BC8-CAD0-A7AE-A4793F6F0046}"/>
                </a:ext>
              </a:extLst>
            </p:cNvPr>
            <p:cNvSpPr/>
            <p:nvPr/>
          </p:nvSpPr>
          <p:spPr>
            <a:xfrm>
              <a:off x="10072694" y="1965836"/>
              <a:ext cx="4801" cy="2186"/>
            </a:xfrm>
            <a:custGeom>
              <a:avLst/>
              <a:gdLst/>
              <a:ahLst/>
              <a:cxnLst/>
              <a:rect l="l" t="t" r="r" b="b"/>
              <a:pathLst>
                <a:path w="5722" h="2606" extrusionOk="0">
                  <a:moveTo>
                    <a:pt x="5612" y="2592"/>
                  </a:moveTo>
                  <a:lnTo>
                    <a:pt x="5612" y="2592"/>
                  </a:lnTo>
                  <a:cubicBezTo>
                    <a:pt x="3673" y="1874"/>
                    <a:pt x="1786" y="1003"/>
                    <a:pt x="-18" y="-15"/>
                  </a:cubicBezTo>
                  <a:cubicBezTo>
                    <a:pt x="-18" y="-15"/>
                    <a:pt x="-18" y="-15"/>
                    <a:pt x="-18" y="-15"/>
                  </a:cubicBezTo>
                  <a:lnTo>
                    <a:pt x="4987" y="2279"/>
                  </a:lnTo>
                  <a:lnTo>
                    <a:pt x="4987" y="2279"/>
                  </a:lnTo>
                  <a:lnTo>
                    <a:pt x="5612" y="2279"/>
                  </a:lnTo>
                  <a:cubicBezTo>
                    <a:pt x="5612" y="2279"/>
                    <a:pt x="5821"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89" name="Google Shape;270;p13">
              <a:extLst>
                <a:ext uri="{FF2B5EF4-FFF2-40B4-BE49-F238E27FC236}">
                  <a16:creationId xmlns="" xmlns:a16="http://schemas.microsoft.com/office/drawing/2014/main" id="{3EF5C0CF-5FD9-67DD-429E-B18CB685F419}"/>
                </a:ext>
              </a:extLst>
            </p:cNvPr>
            <p:cNvSpPr/>
            <p:nvPr/>
          </p:nvSpPr>
          <p:spPr>
            <a:xfrm>
              <a:off x="10068232" y="1966363"/>
              <a:ext cx="196245" cy="112137"/>
            </a:xfrm>
            <a:custGeom>
              <a:avLst/>
              <a:gdLst/>
              <a:ahLst/>
              <a:cxnLst/>
              <a:rect l="l" t="t" r="r" b="b"/>
              <a:pathLst>
                <a:path w="233910" h="133659" extrusionOk="0">
                  <a:moveTo>
                    <a:pt x="-18" y="4883"/>
                  </a:moveTo>
                  <a:cubicBezTo>
                    <a:pt x="1442" y="2276"/>
                    <a:pt x="4569" y="-852"/>
                    <a:pt x="7176" y="191"/>
                  </a:cubicBezTo>
                  <a:lnTo>
                    <a:pt x="10930" y="1859"/>
                  </a:lnTo>
                  <a:cubicBezTo>
                    <a:pt x="266994" y="149701"/>
                    <a:pt x="235090" y="131038"/>
                    <a:pt x="229877" y="128953"/>
                  </a:cubicBezTo>
                  <a:cubicBezTo>
                    <a:pt x="227270" y="127806"/>
                    <a:pt x="224142" y="130934"/>
                    <a:pt x="222683" y="13364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0" name="Google Shape;271;p13">
              <a:extLst>
                <a:ext uri="{FF2B5EF4-FFF2-40B4-BE49-F238E27FC236}">
                  <a16:creationId xmlns="" xmlns:a16="http://schemas.microsoft.com/office/drawing/2014/main" id="{EE27B08B-1C16-B748-781A-B161912A4C24}"/>
                </a:ext>
              </a:extLst>
            </p:cNvPr>
            <p:cNvSpPr/>
            <p:nvPr/>
          </p:nvSpPr>
          <p:spPr>
            <a:xfrm>
              <a:off x="10072606" y="1965749"/>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1" name="Google Shape;272;p13">
              <a:extLst>
                <a:ext uri="{FF2B5EF4-FFF2-40B4-BE49-F238E27FC236}">
                  <a16:creationId xmlns="" xmlns:a16="http://schemas.microsoft.com/office/drawing/2014/main" id="{06051285-A3AF-EEBC-BD5D-9D493A67C789}"/>
                </a:ext>
              </a:extLst>
            </p:cNvPr>
            <p:cNvSpPr/>
            <p:nvPr/>
          </p:nvSpPr>
          <p:spPr>
            <a:xfrm>
              <a:off x="10072518" y="1965836"/>
              <a:ext cx="8747" cy="8747"/>
            </a:xfrm>
            <a:custGeom>
              <a:avLst/>
              <a:gdLst/>
              <a:ahLst/>
              <a:cxnLst/>
              <a:rect l="l" t="t" r="r" b="b"/>
              <a:pathLst>
                <a:path w="10426" h="10426" extrusionOk="0">
                  <a:moveTo>
                    <a:pt x="-18" y="-15"/>
                  </a:moveTo>
                  <a:lnTo>
                    <a:pt x="-18" y="-15"/>
                  </a:lnTo>
                  <a:cubicBezTo>
                    <a:pt x="-18" y="-15"/>
                    <a:pt x="-18" y="-15"/>
                    <a:pt x="-18" y="-15"/>
                  </a:cubicBez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2" name="Google Shape;273;p13">
              <a:extLst>
                <a:ext uri="{FF2B5EF4-FFF2-40B4-BE49-F238E27FC236}">
                  <a16:creationId xmlns="" xmlns:a16="http://schemas.microsoft.com/office/drawing/2014/main" id="{30D81B86-B1BC-D8B1-05CA-5415F0C7AD48}"/>
                </a:ext>
              </a:extLst>
            </p:cNvPr>
            <p:cNvSpPr/>
            <p:nvPr/>
          </p:nvSpPr>
          <p:spPr>
            <a:xfrm>
              <a:off x="10071993" y="1965662"/>
              <a:ext cx="437" cy="8747"/>
            </a:xfrm>
            <a:custGeom>
              <a:avLst/>
              <a:gdLst/>
              <a:ahLst/>
              <a:cxnLst/>
              <a:rect l="l" t="t" r="r" b="b"/>
              <a:pathLst>
                <a:path w="521" h="10426" extrusionOk="0">
                  <a:moveTo>
                    <a:pt x="503"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3" name="Google Shape;274;p13">
              <a:extLst>
                <a:ext uri="{FF2B5EF4-FFF2-40B4-BE49-F238E27FC236}">
                  <a16:creationId xmlns="" xmlns:a16="http://schemas.microsoft.com/office/drawing/2014/main" id="{3D715ADD-9CD2-C975-3B50-731F5CC0B2A7}"/>
                </a:ext>
              </a:extLst>
            </p:cNvPr>
            <p:cNvSpPr/>
            <p:nvPr/>
          </p:nvSpPr>
          <p:spPr>
            <a:xfrm>
              <a:off x="10071906" y="1965749"/>
              <a:ext cx="563" cy="8747"/>
            </a:xfrm>
            <a:custGeom>
              <a:avLst/>
              <a:gdLst/>
              <a:ahLst/>
              <a:cxnLst/>
              <a:rect l="l" t="t" r="r" b="b"/>
              <a:pathLst>
                <a:path w="671" h="10426" extrusionOk="0">
                  <a:moveTo>
                    <a:pt x="607" y="-15"/>
                  </a:moveTo>
                  <a:lnTo>
                    <a:pt x="607" y="-15"/>
                  </a:lnTo>
                  <a:lnTo>
                    <a:pt x="-18" y="-15"/>
                  </a:lnTo>
                  <a:lnTo>
                    <a:pt x="-18" y="-15"/>
                  </a:lnTo>
                  <a:lnTo>
                    <a:pt x="607" y="-15"/>
                  </a:lnTo>
                  <a:cubicBezTo>
                    <a:pt x="607" y="-15"/>
                    <a:pt x="712" y="-15"/>
                    <a:pt x="607"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4" name="Google Shape;275;p13">
              <a:extLst>
                <a:ext uri="{FF2B5EF4-FFF2-40B4-BE49-F238E27FC236}">
                  <a16:creationId xmlns="" xmlns:a16="http://schemas.microsoft.com/office/drawing/2014/main" id="{02D2083F-7FA5-DFA3-89DA-B04C88B9A507}"/>
                </a:ext>
              </a:extLst>
            </p:cNvPr>
            <p:cNvSpPr/>
            <p:nvPr/>
          </p:nvSpPr>
          <p:spPr>
            <a:xfrm>
              <a:off x="10012069" y="1969116"/>
              <a:ext cx="92080" cy="110937"/>
            </a:xfrm>
            <a:custGeom>
              <a:avLst/>
              <a:gdLst/>
              <a:ahLst/>
              <a:cxnLst/>
              <a:rect l="l" t="t" r="r" b="b"/>
              <a:pathLst>
                <a:path w="109753" h="132229" extrusionOk="0">
                  <a:moveTo>
                    <a:pt x="66924" y="1602"/>
                  </a:moveTo>
                  <a:lnTo>
                    <a:pt x="101018" y="21307"/>
                  </a:lnTo>
                  <a:cubicBezTo>
                    <a:pt x="109150" y="26035"/>
                    <a:pt x="112101" y="36348"/>
                    <a:pt x="107690" y="44662"/>
                  </a:cubicBezTo>
                  <a:lnTo>
                    <a:pt x="66507" y="122857"/>
                  </a:lnTo>
                  <a:cubicBezTo>
                    <a:pt x="62003" y="131416"/>
                    <a:pt x="51410" y="134701"/>
                    <a:pt x="42851" y="130193"/>
                  </a:cubicBezTo>
                  <a:cubicBezTo>
                    <a:pt x="42632" y="130080"/>
                    <a:pt x="42423" y="129963"/>
                    <a:pt x="42215" y="129842"/>
                  </a:cubicBezTo>
                  <a:lnTo>
                    <a:pt x="8747" y="110554"/>
                  </a:lnTo>
                  <a:cubicBezTo>
                    <a:pt x="615" y="105826"/>
                    <a:pt x="-2367" y="95546"/>
                    <a:pt x="1970" y="87200"/>
                  </a:cubicBezTo>
                  <a:lnTo>
                    <a:pt x="41693" y="11819"/>
                  </a:lnTo>
                  <a:cubicBezTo>
                    <a:pt x="45645" y="2111"/>
                    <a:pt x="56707" y="-2559"/>
                    <a:pt x="66414" y="1387"/>
                  </a:cubicBezTo>
                  <a:cubicBezTo>
                    <a:pt x="66591" y="1457"/>
                    <a:pt x="66758" y="1528"/>
                    <a:pt x="66924" y="1602"/>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5" name="Google Shape;276;p13">
              <a:extLst>
                <a:ext uri="{FF2B5EF4-FFF2-40B4-BE49-F238E27FC236}">
                  <a16:creationId xmlns="" xmlns:a16="http://schemas.microsoft.com/office/drawing/2014/main" id="{42F96A24-C6B8-C958-540A-C1D42E743F74}"/>
                </a:ext>
              </a:extLst>
            </p:cNvPr>
            <p:cNvSpPr/>
            <p:nvPr/>
          </p:nvSpPr>
          <p:spPr>
            <a:xfrm>
              <a:off x="9964166" y="2060449"/>
              <a:ext cx="91581" cy="111220"/>
            </a:xfrm>
            <a:custGeom>
              <a:avLst/>
              <a:gdLst/>
              <a:ahLst/>
              <a:cxnLst/>
              <a:rect l="l" t="t" r="r" b="b"/>
              <a:pathLst>
                <a:path w="109158" h="132566" extrusionOk="0">
                  <a:moveTo>
                    <a:pt x="107236" y="44959"/>
                  </a:moveTo>
                  <a:lnTo>
                    <a:pt x="65532" y="123155"/>
                  </a:lnTo>
                  <a:cubicBezTo>
                    <a:pt x="60986" y="131760"/>
                    <a:pt x="50330" y="135053"/>
                    <a:pt x="41719" y="130510"/>
                  </a:cubicBezTo>
                  <a:cubicBezTo>
                    <a:pt x="41562" y="130424"/>
                    <a:pt x="41395" y="130335"/>
                    <a:pt x="41239" y="130244"/>
                  </a:cubicBezTo>
                  <a:lnTo>
                    <a:pt x="8397" y="111269"/>
                  </a:lnTo>
                  <a:cubicBezTo>
                    <a:pt x="-340" y="104773"/>
                    <a:pt x="-2613" y="92648"/>
                    <a:pt x="3184" y="83431"/>
                  </a:cubicBezTo>
                  <a:lnTo>
                    <a:pt x="42177" y="9302"/>
                  </a:lnTo>
                  <a:cubicBezTo>
                    <a:pt x="46765" y="720"/>
                    <a:pt x="57441" y="-2518"/>
                    <a:pt x="66022" y="2069"/>
                  </a:cubicBezTo>
                  <a:cubicBezTo>
                    <a:pt x="66178" y="2150"/>
                    <a:pt x="66324" y="2232"/>
                    <a:pt x="66470" y="2317"/>
                  </a:cubicBezTo>
                  <a:lnTo>
                    <a:pt x="99938" y="21605"/>
                  </a:lnTo>
                  <a:cubicBezTo>
                    <a:pt x="108310" y="26118"/>
                    <a:pt x="111542" y="36484"/>
                    <a:pt x="107236" y="4495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6" name="Google Shape;277;p13">
              <a:extLst>
                <a:ext uri="{FF2B5EF4-FFF2-40B4-BE49-F238E27FC236}">
                  <a16:creationId xmlns="" xmlns:a16="http://schemas.microsoft.com/office/drawing/2014/main" id="{5BEE813D-E650-B71B-2F94-09DE8347934D}"/>
                </a:ext>
              </a:extLst>
            </p:cNvPr>
            <p:cNvSpPr/>
            <p:nvPr/>
          </p:nvSpPr>
          <p:spPr>
            <a:xfrm>
              <a:off x="10044965" y="1964510"/>
              <a:ext cx="29303" cy="14534"/>
            </a:xfrm>
            <a:custGeom>
              <a:avLst/>
              <a:gdLst/>
              <a:ahLst/>
              <a:cxnLst/>
              <a:rect l="l" t="t" r="r" b="b"/>
              <a:pathLst>
                <a:path w="34927" h="17323" extrusionOk="0">
                  <a:moveTo>
                    <a:pt x="2484" y="17309"/>
                  </a:moveTo>
                  <a:cubicBezTo>
                    <a:pt x="1608" y="16826"/>
                    <a:pt x="764" y="16269"/>
                    <a:pt x="-18" y="15641"/>
                  </a:cubicBezTo>
                  <a:lnTo>
                    <a:pt x="-18" y="15641"/>
                  </a:lnTo>
                  <a:cubicBezTo>
                    <a:pt x="5789" y="2407"/>
                    <a:pt x="21231" y="-3611"/>
                    <a:pt x="34461" y="2200"/>
                  </a:cubicBezTo>
                  <a:cubicBezTo>
                    <a:pt x="34618" y="2264"/>
                    <a:pt x="34763" y="2331"/>
                    <a:pt x="34909" y="2400"/>
                  </a:cubicBezTo>
                  <a:cubicBezTo>
                    <a:pt x="32303" y="1357"/>
                    <a:pt x="29175" y="4381"/>
                    <a:pt x="27715" y="7092"/>
                  </a:cubicBezTo>
                  <a:cubicBezTo>
                    <a:pt x="18124" y="2865"/>
                    <a:pt x="6926" y="7213"/>
                    <a:pt x="2703" y="16802"/>
                  </a:cubicBezTo>
                  <a:cubicBezTo>
                    <a:pt x="2620" y="16970"/>
                    <a:pt x="2557" y="17139"/>
                    <a:pt x="2484" y="1730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7" name="Google Shape;278;p13">
              <a:extLst>
                <a:ext uri="{FF2B5EF4-FFF2-40B4-BE49-F238E27FC236}">
                  <a16:creationId xmlns="" xmlns:a16="http://schemas.microsoft.com/office/drawing/2014/main" id="{9EA35D9F-DC94-5950-0750-1FCA43BC4AE6}"/>
                </a:ext>
              </a:extLst>
            </p:cNvPr>
            <p:cNvSpPr/>
            <p:nvPr/>
          </p:nvSpPr>
          <p:spPr>
            <a:xfrm>
              <a:off x="9971760" y="2160335"/>
              <a:ext cx="77" cy="39"/>
            </a:xfrm>
            <a:custGeom>
              <a:avLst/>
              <a:gdLst/>
              <a:ahLst/>
              <a:cxnLst/>
              <a:rect l="l" t="t" r="r" b="b"/>
              <a:pathLst>
                <a:path w="92" h="46" extrusionOk="0">
                  <a:moveTo>
                    <a:pt x="75" y="32"/>
                  </a:moveTo>
                  <a:lnTo>
                    <a:pt x="75" y="32"/>
                  </a:lnTo>
                  <a:cubicBezTo>
                    <a:pt x="75" y="32"/>
                    <a:pt x="-134" y="-73"/>
                    <a:pt x="75" y="32"/>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8" name="Google Shape;279;p13">
              <a:extLst>
                <a:ext uri="{FF2B5EF4-FFF2-40B4-BE49-F238E27FC236}">
                  <a16:creationId xmlns="" xmlns:a16="http://schemas.microsoft.com/office/drawing/2014/main" id="{E17A1D67-322D-2BF3-43F7-B2DB20BFEBDF}"/>
                </a:ext>
              </a:extLst>
            </p:cNvPr>
            <p:cNvSpPr/>
            <p:nvPr/>
          </p:nvSpPr>
          <p:spPr>
            <a:xfrm>
              <a:off x="9971925" y="2160549"/>
              <a:ext cx="39" cy="8747"/>
            </a:xfrm>
            <a:custGeom>
              <a:avLst/>
              <a:gdLst/>
              <a:ahLst/>
              <a:cxnLst/>
              <a:rect l="l" t="t" r="r" b="b"/>
              <a:pathLst>
                <a:path w="46" h="10426" extrusionOk="0">
                  <a:moveTo>
                    <a:pt x="-18" y="-15"/>
                  </a:moveTo>
                  <a:lnTo>
                    <a:pt x="-18" y="-15"/>
                  </a:ln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299" name="Google Shape;280;p13">
              <a:extLst>
                <a:ext uri="{FF2B5EF4-FFF2-40B4-BE49-F238E27FC236}">
                  <a16:creationId xmlns="" xmlns:a16="http://schemas.microsoft.com/office/drawing/2014/main" id="{571DEB2C-8789-440A-95F7-9ED437C1BA34}"/>
                </a:ext>
              </a:extLst>
            </p:cNvPr>
            <p:cNvSpPr/>
            <p:nvPr/>
          </p:nvSpPr>
          <p:spPr>
            <a:xfrm>
              <a:off x="9970519" y="2153814"/>
              <a:ext cx="188334" cy="114588"/>
            </a:xfrm>
            <a:custGeom>
              <a:avLst/>
              <a:gdLst/>
              <a:ahLst/>
              <a:cxnLst/>
              <a:rect l="l" t="t" r="r" b="b"/>
              <a:pathLst>
                <a:path w="224481" h="136581" extrusionOk="0">
                  <a:moveTo>
                    <a:pt x="224463" y="136567"/>
                  </a:moveTo>
                  <a:cubicBezTo>
                    <a:pt x="-14398" y="-1683"/>
                    <a:pt x="1032" y="8013"/>
                    <a:pt x="198" y="6345"/>
                  </a:cubicBezTo>
                  <a:cubicBezTo>
                    <a:pt x="-302" y="4170"/>
                    <a:pt x="73" y="1888"/>
                    <a:pt x="1241" y="-15"/>
                  </a:cubicBezTo>
                  <a:lnTo>
                    <a:pt x="224150" y="128643"/>
                  </a:lnTo>
                  <a:cubicBezTo>
                    <a:pt x="222482" y="132083"/>
                    <a:pt x="222586" y="135107"/>
                    <a:pt x="224463"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0" name="Google Shape;281;p13">
              <a:extLst>
                <a:ext uri="{FF2B5EF4-FFF2-40B4-BE49-F238E27FC236}">
                  <a16:creationId xmlns="" xmlns:a16="http://schemas.microsoft.com/office/drawing/2014/main" id="{34B2A85D-D144-93EC-BE65-1830DC6ACF54}"/>
                </a:ext>
              </a:extLst>
            </p:cNvPr>
            <p:cNvSpPr/>
            <p:nvPr/>
          </p:nvSpPr>
          <p:spPr>
            <a:xfrm>
              <a:off x="9965103" y="1977645"/>
              <a:ext cx="81961" cy="152813"/>
            </a:xfrm>
            <a:custGeom>
              <a:avLst/>
              <a:gdLst/>
              <a:ahLst/>
              <a:cxnLst/>
              <a:rect l="l" t="t" r="r" b="b"/>
              <a:pathLst>
                <a:path w="97692" h="182143" extrusionOk="0">
                  <a:moveTo>
                    <a:pt x="97674" y="1653"/>
                  </a:moveTo>
                  <a:lnTo>
                    <a:pt x="2588" y="182129"/>
                  </a:lnTo>
                  <a:cubicBezTo>
                    <a:pt x="1671" y="181658"/>
                    <a:pt x="795" y="181099"/>
                    <a:pt x="-18" y="180460"/>
                  </a:cubicBezTo>
                  <a:cubicBezTo>
                    <a:pt x="-18" y="180460"/>
                    <a:pt x="12285" y="157106"/>
                    <a:pt x="95172" y="-15"/>
                  </a:cubicBezTo>
                  <a:cubicBezTo>
                    <a:pt x="95954" y="613"/>
                    <a:pt x="96798" y="1171"/>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1" name="Google Shape;282;p13">
              <a:extLst>
                <a:ext uri="{FF2B5EF4-FFF2-40B4-BE49-F238E27FC236}">
                  <a16:creationId xmlns="" xmlns:a16="http://schemas.microsoft.com/office/drawing/2014/main" id="{058E24EB-C972-9BA4-8593-9E872F85C582}"/>
                </a:ext>
              </a:extLst>
            </p:cNvPr>
            <p:cNvSpPr/>
            <p:nvPr/>
          </p:nvSpPr>
          <p:spPr>
            <a:xfrm>
              <a:off x="9961742" y="2129059"/>
              <a:ext cx="10008" cy="31227"/>
            </a:xfrm>
            <a:custGeom>
              <a:avLst/>
              <a:gdLst/>
              <a:ahLst/>
              <a:cxnLst/>
              <a:rect l="l" t="t" r="r" b="b"/>
              <a:pathLst>
                <a:path w="11929" h="37221" extrusionOk="0">
                  <a:moveTo>
                    <a:pt x="11911" y="37206"/>
                  </a:moveTo>
                  <a:cubicBezTo>
                    <a:pt x="-120" y="28824"/>
                    <a:pt x="-3592" y="12542"/>
                    <a:pt x="3988" y="-15"/>
                  </a:cubicBezTo>
                  <a:cubicBezTo>
                    <a:pt x="4801" y="624"/>
                    <a:pt x="5677" y="1183"/>
                    <a:pt x="6594" y="1653"/>
                  </a:cubicBezTo>
                  <a:cubicBezTo>
                    <a:pt x="797" y="10870"/>
                    <a:pt x="3070" y="22996"/>
                    <a:pt x="11807" y="29491"/>
                  </a:cubicBezTo>
                  <a:cubicBezTo>
                    <a:pt x="10660" y="31785"/>
                    <a:pt x="9722" y="35747"/>
                    <a:pt x="11911"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2" name="Google Shape;283;p13">
              <a:extLst>
                <a:ext uri="{FF2B5EF4-FFF2-40B4-BE49-F238E27FC236}">
                  <a16:creationId xmlns="" xmlns:a16="http://schemas.microsoft.com/office/drawing/2014/main" id="{D0681793-1C14-D0A8-F79E-89C6A2646EFA}"/>
                </a:ext>
              </a:extLst>
            </p:cNvPr>
            <p:cNvSpPr/>
            <p:nvPr/>
          </p:nvSpPr>
          <p:spPr>
            <a:xfrm>
              <a:off x="10170612" y="2059916"/>
              <a:ext cx="92208" cy="112078"/>
            </a:xfrm>
            <a:custGeom>
              <a:avLst/>
              <a:gdLst/>
              <a:ahLst/>
              <a:cxnLst/>
              <a:rect l="l" t="t" r="r" b="b"/>
              <a:pathLst>
                <a:path w="109906" h="133589" extrusionOk="0">
                  <a:moveTo>
                    <a:pt x="42476" y="131088"/>
                  </a:moveTo>
                  <a:lnTo>
                    <a:pt x="9008" y="111800"/>
                  </a:lnTo>
                  <a:cubicBezTo>
                    <a:pt x="574" y="107010"/>
                    <a:pt x="-2481" y="96354"/>
                    <a:pt x="2127" y="87820"/>
                  </a:cubicBezTo>
                  <a:lnTo>
                    <a:pt x="43310" y="9624"/>
                  </a:lnTo>
                  <a:cubicBezTo>
                    <a:pt x="47949" y="809"/>
                    <a:pt x="58855" y="-2575"/>
                    <a:pt x="67675" y="2065"/>
                  </a:cubicBezTo>
                  <a:cubicBezTo>
                    <a:pt x="67895" y="2182"/>
                    <a:pt x="68114" y="2304"/>
                    <a:pt x="68333" y="2430"/>
                  </a:cubicBezTo>
                  <a:lnTo>
                    <a:pt x="101175" y="21406"/>
                  </a:lnTo>
                  <a:cubicBezTo>
                    <a:pt x="110256" y="27909"/>
                    <a:pt x="112602" y="40414"/>
                    <a:pt x="106492" y="49765"/>
                  </a:cubicBezTo>
                  <a:lnTo>
                    <a:pt x="67498" y="123894"/>
                  </a:lnTo>
                  <a:cubicBezTo>
                    <a:pt x="62942" y="132686"/>
                    <a:pt x="52110" y="136116"/>
                    <a:pt x="43320" y="131557"/>
                  </a:cubicBezTo>
                  <a:cubicBezTo>
                    <a:pt x="43039" y="131408"/>
                    <a:pt x="42757" y="131252"/>
                    <a:pt x="42476" y="131088"/>
                  </a:cubicBezTo>
                  <a:close/>
                  <a:moveTo>
                    <a:pt x="44248" y="10041"/>
                  </a:moveTo>
                  <a:lnTo>
                    <a:pt x="2544" y="88237"/>
                  </a:lnTo>
                  <a:cubicBezTo>
                    <a:pt x="-1710" y="96349"/>
                    <a:pt x="1189" y="106371"/>
                    <a:pt x="9113" y="110966"/>
                  </a:cubicBezTo>
                  <a:lnTo>
                    <a:pt x="43206" y="131088"/>
                  </a:lnTo>
                  <a:cubicBezTo>
                    <a:pt x="51327" y="135798"/>
                    <a:pt x="61722" y="133035"/>
                    <a:pt x="66435" y="124917"/>
                  </a:cubicBezTo>
                  <a:cubicBezTo>
                    <a:pt x="66550" y="124717"/>
                    <a:pt x="66664" y="124515"/>
                    <a:pt x="66769" y="124311"/>
                  </a:cubicBezTo>
                  <a:lnTo>
                    <a:pt x="105762" y="49660"/>
                  </a:lnTo>
                  <a:cubicBezTo>
                    <a:pt x="111152" y="40653"/>
                    <a:pt x="109015" y="29040"/>
                    <a:pt x="100757" y="22553"/>
                  </a:cubicBezTo>
                  <a:lnTo>
                    <a:pt x="67915" y="3577"/>
                  </a:lnTo>
                  <a:cubicBezTo>
                    <a:pt x="59825" y="-1177"/>
                    <a:pt x="49409" y="1530"/>
                    <a:pt x="44655" y="9622"/>
                  </a:cubicBezTo>
                  <a:cubicBezTo>
                    <a:pt x="44509" y="9863"/>
                    <a:pt x="44373" y="10107"/>
                    <a:pt x="44248" y="1035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3" name="Google Shape;284;p13">
              <a:extLst>
                <a:ext uri="{FF2B5EF4-FFF2-40B4-BE49-F238E27FC236}">
                  <a16:creationId xmlns="" xmlns:a16="http://schemas.microsoft.com/office/drawing/2014/main" id="{E0C36206-2021-C3DE-E16D-ED43DDF23CBE}"/>
                </a:ext>
              </a:extLst>
            </p:cNvPr>
            <p:cNvSpPr/>
            <p:nvPr/>
          </p:nvSpPr>
          <p:spPr>
            <a:xfrm>
              <a:off x="10122314" y="2151801"/>
              <a:ext cx="92959" cy="111889"/>
            </a:xfrm>
            <a:custGeom>
              <a:avLst/>
              <a:gdLst/>
              <a:ahLst/>
              <a:cxnLst/>
              <a:rect l="l" t="t" r="r" b="b"/>
              <a:pathLst>
                <a:path w="110801" h="133364" extrusionOk="0">
                  <a:moveTo>
                    <a:pt x="43013" y="131459"/>
                  </a:moveTo>
                  <a:lnTo>
                    <a:pt x="9024" y="111858"/>
                  </a:lnTo>
                  <a:cubicBezTo>
                    <a:pt x="631" y="106989"/>
                    <a:pt x="-2444" y="96375"/>
                    <a:pt x="2039" y="87774"/>
                  </a:cubicBezTo>
                  <a:lnTo>
                    <a:pt x="43743" y="9579"/>
                  </a:lnTo>
                  <a:cubicBezTo>
                    <a:pt x="48403" y="777"/>
                    <a:pt x="59330" y="-2576"/>
                    <a:pt x="68130" y="2089"/>
                  </a:cubicBezTo>
                  <a:cubicBezTo>
                    <a:pt x="68307" y="2185"/>
                    <a:pt x="68484" y="2283"/>
                    <a:pt x="68662" y="2385"/>
                  </a:cubicBezTo>
                  <a:lnTo>
                    <a:pt x="101712" y="21568"/>
                  </a:lnTo>
                  <a:cubicBezTo>
                    <a:pt x="110136" y="26359"/>
                    <a:pt x="113233" y="36978"/>
                    <a:pt x="108698" y="45548"/>
                  </a:cubicBezTo>
                  <a:lnTo>
                    <a:pt x="69496" y="121033"/>
                  </a:lnTo>
                  <a:cubicBezTo>
                    <a:pt x="65523" y="131042"/>
                    <a:pt x="54190" y="135942"/>
                    <a:pt x="44181" y="131970"/>
                  </a:cubicBezTo>
                  <a:cubicBezTo>
                    <a:pt x="43785" y="131814"/>
                    <a:pt x="43399" y="131647"/>
                    <a:pt x="43013" y="131459"/>
                  </a:cubicBezTo>
                  <a:close/>
                  <a:moveTo>
                    <a:pt x="44160" y="10100"/>
                  </a:moveTo>
                  <a:lnTo>
                    <a:pt x="2977" y="88295"/>
                  </a:lnTo>
                  <a:cubicBezTo>
                    <a:pt x="-1318" y="96375"/>
                    <a:pt x="1591" y="106405"/>
                    <a:pt x="9546" y="110920"/>
                  </a:cubicBezTo>
                  <a:lnTo>
                    <a:pt x="43535" y="130625"/>
                  </a:lnTo>
                  <a:cubicBezTo>
                    <a:pt x="52908" y="134629"/>
                    <a:pt x="63751" y="130271"/>
                    <a:pt x="67754" y="120898"/>
                  </a:cubicBezTo>
                  <a:cubicBezTo>
                    <a:pt x="67848" y="120668"/>
                    <a:pt x="67942" y="120439"/>
                    <a:pt x="68036" y="120199"/>
                  </a:cubicBezTo>
                  <a:lnTo>
                    <a:pt x="107759" y="44923"/>
                  </a:lnTo>
                  <a:cubicBezTo>
                    <a:pt x="111731" y="36811"/>
                    <a:pt x="108666" y="27011"/>
                    <a:pt x="100774" y="22611"/>
                  </a:cubicBezTo>
                  <a:lnTo>
                    <a:pt x="67306" y="3323"/>
                  </a:lnTo>
                  <a:cubicBezTo>
                    <a:pt x="59090" y="-1210"/>
                    <a:pt x="48748" y="1778"/>
                    <a:pt x="44212" y="9996"/>
                  </a:cubicBezTo>
                  <a:cubicBezTo>
                    <a:pt x="44202" y="10030"/>
                    <a:pt x="44181" y="10065"/>
                    <a:pt x="44160"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4" name="Google Shape;285;p13">
              <a:extLst>
                <a:ext uri="{FF2B5EF4-FFF2-40B4-BE49-F238E27FC236}">
                  <a16:creationId xmlns="" xmlns:a16="http://schemas.microsoft.com/office/drawing/2014/main" id="{DA689E98-5A50-AFCB-28B9-0F0586C4397A}"/>
                </a:ext>
              </a:extLst>
            </p:cNvPr>
            <p:cNvSpPr/>
            <p:nvPr/>
          </p:nvSpPr>
          <p:spPr>
            <a:xfrm>
              <a:off x="10117915" y="2029709"/>
              <a:ext cx="92085" cy="111446"/>
            </a:xfrm>
            <a:custGeom>
              <a:avLst/>
              <a:gdLst/>
              <a:ahLst/>
              <a:cxnLst/>
              <a:rect l="l" t="t" r="r" b="b"/>
              <a:pathLst>
                <a:path w="109759" h="132836" extrusionOk="0">
                  <a:moveTo>
                    <a:pt x="41479" y="130602"/>
                  </a:moveTo>
                  <a:lnTo>
                    <a:pt x="9054" y="111835"/>
                  </a:lnTo>
                  <a:cubicBezTo>
                    <a:pt x="629" y="107044"/>
                    <a:pt x="-2467" y="96423"/>
                    <a:pt x="2068" y="87855"/>
                  </a:cubicBezTo>
                  <a:lnTo>
                    <a:pt x="43772" y="9660"/>
                  </a:lnTo>
                  <a:cubicBezTo>
                    <a:pt x="48277" y="905"/>
                    <a:pt x="59026" y="-2541"/>
                    <a:pt x="67784" y="1965"/>
                  </a:cubicBezTo>
                  <a:cubicBezTo>
                    <a:pt x="68086" y="2123"/>
                    <a:pt x="68388" y="2290"/>
                    <a:pt x="68691" y="2466"/>
                  </a:cubicBezTo>
                  <a:lnTo>
                    <a:pt x="100699" y="21129"/>
                  </a:lnTo>
                  <a:cubicBezTo>
                    <a:pt x="109092" y="25997"/>
                    <a:pt x="112167" y="36608"/>
                    <a:pt x="107684" y="45213"/>
                  </a:cubicBezTo>
                  <a:lnTo>
                    <a:pt x="65980" y="123408"/>
                  </a:lnTo>
                  <a:cubicBezTo>
                    <a:pt x="61215" y="132157"/>
                    <a:pt x="50258" y="135386"/>
                    <a:pt x="41510" y="130621"/>
                  </a:cubicBezTo>
                  <a:cubicBezTo>
                    <a:pt x="41500" y="130615"/>
                    <a:pt x="41489" y="130609"/>
                    <a:pt x="41479" y="130602"/>
                  </a:cubicBezTo>
                  <a:close/>
                  <a:moveTo>
                    <a:pt x="44190" y="10077"/>
                  </a:moveTo>
                  <a:lnTo>
                    <a:pt x="3007" y="88272"/>
                  </a:lnTo>
                  <a:cubicBezTo>
                    <a:pt x="-1320" y="96353"/>
                    <a:pt x="1537" y="106408"/>
                    <a:pt x="9471" y="111001"/>
                  </a:cubicBezTo>
                  <a:lnTo>
                    <a:pt x="42000" y="129664"/>
                  </a:lnTo>
                  <a:cubicBezTo>
                    <a:pt x="50122" y="134374"/>
                    <a:pt x="60517" y="131610"/>
                    <a:pt x="65229" y="123493"/>
                  </a:cubicBezTo>
                  <a:cubicBezTo>
                    <a:pt x="65344" y="123293"/>
                    <a:pt x="65459" y="123091"/>
                    <a:pt x="65563" y="122887"/>
                  </a:cubicBezTo>
                  <a:lnTo>
                    <a:pt x="106746" y="44692"/>
                  </a:lnTo>
                  <a:cubicBezTo>
                    <a:pt x="111041" y="36615"/>
                    <a:pt x="108133" y="26585"/>
                    <a:pt x="100178" y="22067"/>
                  </a:cubicBezTo>
                  <a:lnTo>
                    <a:pt x="67752" y="3300"/>
                  </a:lnTo>
                  <a:cubicBezTo>
                    <a:pt x="59714" y="-1433"/>
                    <a:pt x="49361" y="1246"/>
                    <a:pt x="44627" y="9285"/>
                  </a:cubicBezTo>
                  <a:cubicBezTo>
                    <a:pt x="44471" y="9545"/>
                    <a:pt x="44325" y="9809"/>
                    <a:pt x="44190" y="1007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5" name="Google Shape;286;p13">
              <a:extLst>
                <a:ext uri="{FF2B5EF4-FFF2-40B4-BE49-F238E27FC236}">
                  <a16:creationId xmlns="" xmlns:a16="http://schemas.microsoft.com/office/drawing/2014/main" id="{2147CAD4-F3E8-69E1-485D-397D1EFD3170}"/>
                </a:ext>
              </a:extLst>
            </p:cNvPr>
            <p:cNvSpPr/>
            <p:nvPr/>
          </p:nvSpPr>
          <p:spPr>
            <a:xfrm>
              <a:off x="10069602" y="2121531"/>
              <a:ext cx="92100" cy="111605"/>
            </a:xfrm>
            <a:custGeom>
              <a:avLst/>
              <a:gdLst/>
              <a:ahLst/>
              <a:cxnLst/>
              <a:rect l="l" t="t" r="r" b="b"/>
              <a:pathLst>
                <a:path w="109777" h="133025" extrusionOk="0">
                  <a:moveTo>
                    <a:pt x="41408" y="130631"/>
                  </a:moveTo>
                  <a:lnTo>
                    <a:pt x="8983" y="111864"/>
                  </a:lnTo>
                  <a:cubicBezTo>
                    <a:pt x="580" y="106995"/>
                    <a:pt x="-2465" y="96350"/>
                    <a:pt x="2102" y="87780"/>
                  </a:cubicBezTo>
                  <a:lnTo>
                    <a:pt x="43285" y="9585"/>
                  </a:lnTo>
                  <a:cubicBezTo>
                    <a:pt x="48008" y="746"/>
                    <a:pt x="58997" y="-2592"/>
                    <a:pt x="67839" y="2128"/>
                  </a:cubicBezTo>
                  <a:cubicBezTo>
                    <a:pt x="67995" y="2213"/>
                    <a:pt x="68151" y="2301"/>
                    <a:pt x="68308" y="2391"/>
                  </a:cubicBezTo>
                  <a:lnTo>
                    <a:pt x="100733" y="21158"/>
                  </a:lnTo>
                  <a:cubicBezTo>
                    <a:pt x="109167" y="25947"/>
                    <a:pt x="112222" y="36604"/>
                    <a:pt x="107614" y="45137"/>
                  </a:cubicBezTo>
                  <a:lnTo>
                    <a:pt x="107614" y="45137"/>
                  </a:lnTo>
                  <a:lnTo>
                    <a:pt x="66431" y="123333"/>
                  </a:lnTo>
                  <a:cubicBezTo>
                    <a:pt x="61760" y="132195"/>
                    <a:pt x="50781" y="135584"/>
                    <a:pt x="41919" y="130913"/>
                  </a:cubicBezTo>
                  <a:cubicBezTo>
                    <a:pt x="41752" y="130819"/>
                    <a:pt x="41575" y="130725"/>
                    <a:pt x="41408" y="130631"/>
                  </a:cubicBezTo>
                  <a:close/>
                  <a:moveTo>
                    <a:pt x="44223" y="10106"/>
                  </a:moveTo>
                  <a:lnTo>
                    <a:pt x="2519" y="88301"/>
                  </a:lnTo>
                  <a:cubicBezTo>
                    <a:pt x="-1735" y="96413"/>
                    <a:pt x="1164" y="106432"/>
                    <a:pt x="9088" y="111030"/>
                  </a:cubicBezTo>
                  <a:lnTo>
                    <a:pt x="41513" y="129693"/>
                  </a:lnTo>
                  <a:cubicBezTo>
                    <a:pt x="49635" y="134405"/>
                    <a:pt x="60029" y="131642"/>
                    <a:pt x="64742" y="123521"/>
                  </a:cubicBezTo>
                  <a:cubicBezTo>
                    <a:pt x="64857" y="123323"/>
                    <a:pt x="64971" y="123124"/>
                    <a:pt x="65075" y="122916"/>
                  </a:cubicBezTo>
                  <a:lnTo>
                    <a:pt x="106780" y="44720"/>
                  </a:lnTo>
                  <a:cubicBezTo>
                    <a:pt x="111034" y="36608"/>
                    <a:pt x="108135" y="26586"/>
                    <a:pt x="100212" y="21992"/>
                  </a:cubicBezTo>
                  <a:lnTo>
                    <a:pt x="67786" y="3329"/>
                  </a:lnTo>
                  <a:cubicBezTo>
                    <a:pt x="59779" y="-1450"/>
                    <a:pt x="49405" y="1170"/>
                    <a:pt x="44630" y="9180"/>
                  </a:cubicBezTo>
                  <a:cubicBezTo>
                    <a:pt x="44484" y="9416"/>
                    <a:pt x="44349" y="9655"/>
                    <a:pt x="44223" y="98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6" name="Google Shape;287;p13">
              <a:extLst>
                <a:ext uri="{FF2B5EF4-FFF2-40B4-BE49-F238E27FC236}">
                  <a16:creationId xmlns="" xmlns:a16="http://schemas.microsoft.com/office/drawing/2014/main" id="{2F595B41-6025-4889-C207-2C5E67366E43}"/>
                </a:ext>
              </a:extLst>
            </p:cNvPr>
            <p:cNvSpPr/>
            <p:nvPr/>
          </p:nvSpPr>
          <p:spPr>
            <a:xfrm>
              <a:off x="10065208" y="1999128"/>
              <a:ext cx="92100" cy="111568"/>
            </a:xfrm>
            <a:custGeom>
              <a:avLst/>
              <a:gdLst/>
              <a:ahLst/>
              <a:cxnLst/>
              <a:rect l="l" t="t" r="r" b="b"/>
              <a:pathLst>
                <a:path w="109777" h="132981" extrusionOk="0">
                  <a:moveTo>
                    <a:pt x="41433" y="130561"/>
                  </a:moveTo>
                  <a:lnTo>
                    <a:pt x="9008" y="111794"/>
                  </a:lnTo>
                  <a:cubicBezTo>
                    <a:pt x="574" y="107004"/>
                    <a:pt x="-2481" y="96348"/>
                    <a:pt x="2127" y="87814"/>
                  </a:cubicBezTo>
                  <a:lnTo>
                    <a:pt x="43310" y="9619"/>
                  </a:lnTo>
                  <a:cubicBezTo>
                    <a:pt x="47897" y="840"/>
                    <a:pt x="58730" y="-2559"/>
                    <a:pt x="67509" y="2027"/>
                  </a:cubicBezTo>
                  <a:cubicBezTo>
                    <a:pt x="67749" y="2155"/>
                    <a:pt x="67988" y="2287"/>
                    <a:pt x="68228" y="2425"/>
                  </a:cubicBezTo>
                  <a:lnTo>
                    <a:pt x="100758" y="21087"/>
                  </a:lnTo>
                  <a:cubicBezTo>
                    <a:pt x="109161" y="25954"/>
                    <a:pt x="112205" y="36600"/>
                    <a:pt x="107639" y="45171"/>
                  </a:cubicBezTo>
                  <a:lnTo>
                    <a:pt x="66456" y="123367"/>
                  </a:lnTo>
                  <a:cubicBezTo>
                    <a:pt x="61733" y="132205"/>
                    <a:pt x="50744" y="135544"/>
                    <a:pt x="41903" y="130824"/>
                  </a:cubicBezTo>
                  <a:cubicBezTo>
                    <a:pt x="41746" y="130738"/>
                    <a:pt x="41590" y="130651"/>
                    <a:pt x="41433" y="130561"/>
                  </a:cubicBezTo>
                  <a:close/>
                  <a:moveTo>
                    <a:pt x="44248" y="10036"/>
                  </a:moveTo>
                  <a:lnTo>
                    <a:pt x="2544" y="88231"/>
                  </a:lnTo>
                  <a:cubicBezTo>
                    <a:pt x="-1710" y="96344"/>
                    <a:pt x="1189" y="106366"/>
                    <a:pt x="9112" y="110960"/>
                  </a:cubicBezTo>
                  <a:lnTo>
                    <a:pt x="41538" y="129727"/>
                  </a:lnTo>
                  <a:cubicBezTo>
                    <a:pt x="49670" y="134413"/>
                    <a:pt x="60065" y="131621"/>
                    <a:pt x="64746" y="123489"/>
                  </a:cubicBezTo>
                  <a:cubicBezTo>
                    <a:pt x="64871" y="123277"/>
                    <a:pt x="64986" y="123063"/>
                    <a:pt x="65100" y="122846"/>
                  </a:cubicBezTo>
                  <a:lnTo>
                    <a:pt x="106805" y="44650"/>
                  </a:lnTo>
                  <a:cubicBezTo>
                    <a:pt x="111048" y="36568"/>
                    <a:pt x="108150" y="26580"/>
                    <a:pt x="100236" y="22026"/>
                  </a:cubicBezTo>
                  <a:lnTo>
                    <a:pt x="67811" y="3259"/>
                  </a:lnTo>
                  <a:cubicBezTo>
                    <a:pt x="59668" y="-1405"/>
                    <a:pt x="49284" y="1416"/>
                    <a:pt x="44624" y="9561"/>
                  </a:cubicBezTo>
                  <a:cubicBezTo>
                    <a:pt x="44488" y="9787"/>
                    <a:pt x="44363" y="10014"/>
                    <a:pt x="44248" y="1024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7" name="Google Shape;288;p13">
              <a:extLst>
                <a:ext uri="{FF2B5EF4-FFF2-40B4-BE49-F238E27FC236}">
                  <a16:creationId xmlns="" xmlns:a16="http://schemas.microsoft.com/office/drawing/2014/main" id="{EDC38359-4E6D-B921-2ECB-617B76B46415}"/>
                </a:ext>
              </a:extLst>
            </p:cNvPr>
            <p:cNvSpPr/>
            <p:nvPr/>
          </p:nvSpPr>
          <p:spPr>
            <a:xfrm>
              <a:off x="10016915" y="2090906"/>
              <a:ext cx="92405" cy="111629"/>
            </a:xfrm>
            <a:custGeom>
              <a:avLst/>
              <a:gdLst/>
              <a:ahLst/>
              <a:cxnLst/>
              <a:rect l="l" t="t" r="r" b="b"/>
              <a:pathLst>
                <a:path w="110140" h="133054" extrusionOk="0">
                  <a:moveTo>
                    <a:pt x="41443" y="130641"/>
                  </a:moveTo>
                  <a:lnTo>
                    <a:pt x="9018" y="111874"/>
                  </a:lnTo>
                  <a:cubicBezTo>
                    <a:pt x="635" y="107047"/>
                    <a:pt x="-2441" y="96468"/>
                    <a:pt x="2032" y="87894"/>
                  </a:cubicBezTo>
                  <a:lnTo>
                    <a:pt x="43737" y="9699"/>
                  </a:lnTo>
                  <a:cubicBezTo>
                    <a:pt x="48282" y="897"/>
                    <a:pt x="59094" y="-2556"/>
                    <a:pt x="67894" y="1986"/>
                  </a:cubicBezTo>
                  <a:cubicBezTo>
                    <a:pt x="68154" y="2118"/>
                    <a:pt x="68405" y="2256"/>
                    <a:pt x="68655" y="2400"/>
                  </a:cubicBezTo>
                  <a:lnTo>
                    <a:pt x="101080" y="21167"/>
                  </a:lnTo>
                  <a:cubicBezTo>
                    <a:pt x="109473" y="26035"/>
                    <a:pt x="112548" y="36647"/>
                    <a:pt x="108065" y="45252"/>
                  </a:cubicBezTo>
                  <a:lnTo>
                    <a:pt x="66361" y="123447"/>
                  </a:lnTo>
                  <a:cubicBezTo>
                    <a:pt x="61701" y="132247"/>
                    <a:pt x="50774" y="135604"/>
                    <a:pt x="41974" y="130933"/>
                  </a:cubicBezTo>
                  <a:cubicBezTo>
                    <a:pt x="41797" y="130839"/>
                    <a:pt x="41620" y="130745"/>
                    <a:pt x="41443" y="130641"/>
                  </a:cubicBezTo>
                  <a:close/>
                  <a:moveTo>
                    <a:pt x="44153" y="10116"/>
                  </a:moveTo>
                  <a:lnTo>
                    <a:pt x="2971" y="88311"/>
                  </a:lnTo>
                  <a:cubicBezTo>
                    <a:pt x="-1335" y="96418"/>
                    <a:pt x="1573" y="106484"/>
                    <a:pt x="9539" y="111040"/>
                  </a:cubicBezTo>
                  <a:lnTo>
                    <a:pt x="41964" y="129703"/>
                  </a:lnTo>
                  <a:cubicBezTo>
                    <a:pt x="50086" y="134415"/>
                    <a:pt x="60481" y="131652"/>
                    <a:pt x="65193" y="123530"/>
                  </a:cubicBezTo>
                  <a:cubicBezTo>
                    <a:pt x="65308" y="123332"/>
                    <a:pt x="65423" y="123134"/>
                    <a:pt x="65527" y="122926"/>
                  </a:cubicBezTo>
                  <a:lnTo>
                    <a:pt x="106710" y="44730"/>
                  </a:lnTo>
                  <a:lnTo>
                    <a:pt x="106710" y="44730"/>
                  </a:lnTo>
                  <a:cubicBezTo>
                    <a:pt x="111016" y="36624"/>
                    <a:pt x="108107" y="26560"/>
                    <a:pt x="100142" y="22002"/>
                  </a:cubicBezTo>
                  <a:lnTo>
                    <a:pt x="67716" y="3339"/>
                  </a:lnTo>
                  <a:cubicBezTo>
                    <a:pt x="59595" y="-1372"/>
                    <a:pt x="49200" y="1392"/>
                    <a:pt x="44487" y="9510"/>
                  </a:cubicBezTo>
                  <a:cubicBezTo>
                    <a:pt x="44372" y="9710"/>
                    <a:pt x="44258" y="9911"/>
                    <a:pt x="44153" y="1011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8" name="Google Shape;289;p13">
              <a:extLst>
                <a:ext uri="{FF2B5EF4-FFF2-40B4-BE49-F238E27FC236}">
                  <a16:creationId xmlns="" xmlns:a16="http://schemas.microsoft.com/office/drawing/2014/main" id="{1CFF46B4-0CCA-1DAC-6816-FD1A5E71C106}"/>
                </a:ext>
              </a:extLst>
            </p:cNvPr>
            <p:cNvSpPr/>
            <p:nvPr/>
          </p:nvSpPr>
          <p:spPr>
            <a:xfrm>
              <a:off x="10011662" y="1968708"/>
              <a:ext cx="92959" cy="111598"/>
            </a:xfrm>
            <a:custGeom>
              <a:avLst/>
              <a:gdLst/>
              <a:ahLst/>
              <a:cxnLst/>
              <a:rect l="l" t="t" r="r" b="b"/>
              <a:pathLst>
                <a:path w="110801" h="133017" extrusionOk="0">
                  <a:moveTo>
                    <a:pt x="42492" y="130746"/>
                  </a:moveTo>
                  <a:lnTo>
                    <a:pt x="9024" y="111458"/>
                  </a:lnTo>
                  <a:cubicBezTo>
                    <a:pt x="631" y="106590"/>
                    <a:pt x="-2444" y="95978"/>
                    <a:pt x="2039" y="87373"/>
                  </a:cubicBezTo>
                  <a:lnTo>
                    <a:pt x="41762" y="12097"/>
                  </a:lnTo>
                  <a:cubicBezTo>
                    <a:pt x="45839" y="2133"/>
                    <a:pt x="57235" y="-2636"/>
                    <a:pt x="67191" y="1445"/>
                  </a:cubicBezTo>
                  <a:cubicBezTo>
                    <a:pt x="67369" y="1518"/>
                    <a:pt x="67546" y="1593"/>
                    <a:pt x="67723" y="1671"/>
                  </a:cubicBezTo>
                  <a:cubicBezTo>
                    <a:pt x="70538" y="3131"/>
                    <a:pt x="57818" y="-4063"/>
                    <a:pt x="101712" y="21376"/>
                  </a:cubicBezTo>
                  <a:cubicBezTo>
                    <a:pt x="110136" y="26168"/>
                    <a:pt x="113233" y="36789"/>
                    <a:pt x="108697" y="45356"/>
                  </a:cubicBezTo>
                  <a:lnTo>
                    <a:pt x="66993" y="123552"/>
                  </a:lnTo>
                  <a:cubicBezTo>
                    <a:pt x="62302" y="132277"/>
                    <a:pt x="51438" y="135551"/>
                    <a:pt x="42711" y="130865"/>
                  </a:cubicBezTo>
                  <a:cubicBezTo>
                    <a:pt x="42638" y="130825"/>
                    <a:pt x="42565" y="130785"/>
                    <a:pt x="42492" y="130746"/>
                  </a:cubicBezTo>
                  <a:close/>
                  <a:moveTo>
                    <a:pt x="42492" y="12514"/>
                  </a:moveTo>
                  <a:lnTo>
                    <a:pt x="3290" y="87895"/>
                  </a:lnTo>
                  <a:cubicBezTo>
                    <a:pt x="-1026" y="95944"/>
                    <a:pt x="1841" y="105966"/>
                    <a:pt x="9754" y="110519"/>
                  </a:cubicBezTo>
                  <a:lnTo>
                    <a:pt x="43326" y="129912"/>
                  </a:lnTo>
                  <a:cubicBezTo>
                    <a:pt x="51521" y="134599"/>
                    <a:pt x="61968" y="131753"/>
                    <a:pt x="66660" y="123555"/>
                  </a:cubicBezTo>
                  <a:cubicBezTo>
                    <a:pt x="66732" y="123415"/>
                    <a:pt x="66816" y="123275"/>
                    <a:pt x="66889" y="123135"/>
                  </a:cubicBezTo>
                  <a:lnTo>
                    <a:pt x="107551" y="44835"/>
                  </a:lnTo>
                  <a:cubicBezTo>
                    <a:pt x="111846" y="36759"/>
                    <a:pt x="108937" y="26728"/>
                    <a:pt x="100982" y="22210"/>
                  </a:cubicBezTo>
                  <a:lnTo>
                    <a:pt x="66993" y="2505"/>
                  </a:lnTo>
                  <a:cubicBezTo>
                    <a:pt x="57495" y="-1459"/>
                    <a:pt x="46579" y="3020"/>
                    <a:pt x="42596" y="1251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09" name="Google Shape;290;p13">
              <a:extLst>
                <a:ext uri="{FF2B5EF4-FFF2-40B4-BE49-F238E27FC236}">
                  <a16:creationId xmlns="" xmlns:a16="http://schemas.microsoft.com/office/drawing/2014/main" id="{B0C7EBD9-ED17-8600-5BCF-EDF921BB2176}"/>
                </a:ext>
              </a:extLst>
            </p:cNvPr>
            <p:cNvSpPr/>
            <p:nvPr/>
          </p:nvSpPr>
          <p:spPr>
            <a:xfrm>
              <a:off x="9964175" y="2059829"/>
              <a:ext cx="92130" cy="112097"/>
            </a:xfrm>
            <a:custGeom>
              <a:avLst/>
              <a:gdLst/>
              <a:ahLst/>
              <a:cxnLst/>
              <a:rect l="l" t="t" r="r" b="b"/>
              <a:pathLst>
                <a:path w="109812" h="133612" extrusionOk="0">
                  <a:moveTo>
                    <a:pt x="41437" y="131192"/>
                  </a:moveTo>
                  <a:lnTo>
                    <a:pt x="8595" y="112217"/>
                  </a:lnTo>
                  <a:cubicBezTo>
                    <a:pt x="-299" y="105561"/>
                    <a:pt x="-2655" y="93215"/>
                    <a:pt x="3173" y="83754"/>
                  </a:cubicBezTo>
                  <a:lnTo>
                    <a:pt x="42271" y="9624"/>
                  </a:lnTo>
                  <a:cubicBezTo>
                    <a:pt x="46911" y="809"/>
                    <a:pt x="57816" y="-2575"/>
                    <a:pt x="66637" y="2065"/>
                  </a:cubicBezTo>
                  <a:cubicBezTo>
                    <a:pt x="66856" y="2182"/>
                    <a:pt x="67075" y="2304"/>
                    <a:pt x="67294" y="2430"/>
                  </a:cubicBezTo>
                  <a:lnTo>
                    <a:pt x="100761" y="21719"/>
                  </a:lnTo>
                  <a:cubicBezTo>
                    <a:pt x="109206" y="26549"/>
                    <a:pt x="112261" y="37238"/>
                    <a:pt x="107642" y="45803"/>
                  </a:cubicBezTo>
                  <a:lnTo>
                    <a:pt x="107642" y="45803"/>
                  </a:lnTo>
                  <a:lnTo>
                    <a:pt x="66460" y="123998"/>
                  </a:lnTo>
                  <a:cubicBezTo>
                    <a:pt x="61737" y="132836"/>
                    <a:pt x="50747" y="136175"/>
                    <a:pt x="41906" y="131455"/>
                  </a:cubicBezTo>
                  <a:cubicBezTo>
                    <a:pt x="41750" y="131369"/>
                    <a:pt x="41593" y="131282"/>
                    <a:pt x="41437" y="131192"/>
                  </a:cubicBezTo>
                  <a:close/>
                  <a:moveTo>
                    <a:pt x="43209" y="10041"/>
                  </a:moveTo>
                  <a:lnTo>
                    <a:pt x="4112" y="84171"/>
                  </a:lnTo>
                  <a:cubicBezTo>
                    <a:pt x="-1591" y="93120"/>
                    <a:pt x="598" y="104954"/>
                    <a:pt x="9116" y="111278"/>
                  </a:cubicBezTo>
                  <a:lnTo>
                    <a:pt x="41958" y="130254"/>
                  </a:lnTo>
                  <a:cubicBezTo>
                    <a:pt x="49997" y="134987"/>
                    <a:pt x="60350" y="132308"/>
                    <a:pt x="65083" y="124269"/>
                  </a:cubicBezTo>
                  <a:cubicBezTo>
                    <a:pt x="65240" y="124010"/>
                    <a:pt x="65386" y="123745"/>
                    <a:pt x="65521" y="123477"/>
                  </a:cubicBezTo>
                  <a:lnTo>
                    <a:pt x="107226" y="45282"/>
                  </a:lnTo>
                  <a:cubicBezTo>
                    <a:pt x="111469" y="37199"/>
                    <a:pt x="108570" y="27211"/>
                    <a:pt x="100657" y="22657"/>
                  </a:cubicBezTo>
                  <a:lnTo>
                    <a:pt x="67189" y="3265"/>
                  </a:lnTo>
                  <a:cubicBezTo>
                    <a:pt x="59067" y="-1553"/>
                    <a:pt x="48579" y="1125"/>
                    <a:pt x="43762" y="9247"/>
                  </a:cubicBezTo>
                  <a:cubicBezTo>
                    <a:pt x="43564" y="9575"/>
                    <a:pt x="43387" y="9910"/>
                    <a:pt x="43209" y="1025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0" name="Google Shape;291;p13">
              <a:extLst>
                <a:ext uri="{FF2B5EF4-FFF2-40B4-BE49-F238E27FC236}">
                  <a16:creationId xmlns="" xmlns:a16="http://schemas.microsoft.com/office/drawing/2014/main" id="{7003A03B-09FC-04FD-933D-4C9EBBCAFB1E}"/>
                </a:ext>
              </a:extLst>
            </p:cNvPr>
            <p:cNvSpPr/>
            <p:nvPr/>
          </p:nvSpPr>
          <p:spPr>
            <a:xfrm>
              <a:off x="10228656" y="2111127"/>
              <a:ext cx="228476" cy="274137"/>
            </a:xfrm>
            <a:custGeom>
              <a:avLst/>
              <a:gdLst/>
              <a:ahLst/>
              <a:cxnLst/>
              <a:rect l="l" t="t" r="r" b="b"/>
              <a:pathLst>
                <a:path w="272328" h="326752" extrusionOk="0">
                  <a:moveTo>
                    <a:pt x="116355" y="9383"/>
                  </a:moveTo>
                  <a:lnTo>
                    <a:pt x="272329" y="99465"/>
                  </a:lnTo>
                  <a:lnTo>
                    <a:pt x="271390" y="220407"/>
                  </a:lnTo>
                  <a:lnTo>
                    <a:pt x="215298" y="326753"/>
                  </a:lnTo>
                  <a:lnTo>
                    <a:pt x="155974" y="317265"/>
                  </a:lnTo>
                  <a:lnTo>
                    <a:pt x="0" y="227184"/>
                  </a:lnTo>
                  <a:lnTo>
                    <a:pt x="1043" y="106346"/>
                  </a:lnTo>
                  <a:lnTo>
                    <a:pt x="57031" y="0"/>
                  </a:lnTo>
                  <a:lnTo>
                    <a:pt x="116355" y="938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1" name="Google Shape;292;p13">
              <a:extLst>
                <a:ext uri="{FF2B5EF4-FFF2-40B4-BE49-F238E27FC236}">
                  <a16:creationId xmlns="" xmlns:a16="http://schemas.microsoft.com/office/drawing/2014/main" id="{1F8AEE41-3CC5-998E-F85E-361640D2EBDF}"/>
                </a:ext>
              </a:extLst>
            </p:cNvPr>
            <p:cNvSpPr/>
            <p:nvPr/>
          </p:nvSpPr>
          <p:spPr>
            <a:xfrm>
              <a:off x="10484775" y="2206369"/>
              <a:ext cx="18629" cy="32641"/>
            </a:xfrm>
            <a:custGeom>
              <a:avLst/>
              <a:gdLst/>
              <a:ahLst/>
              <a:cxnLst/>
              <a:rect l="l" t="t" r="r" b="b"/>
              <a:pathLst>
                <a:path w="22205" h="38906" extrusionOk="0">
                  <a:moveTo>
                    <a:pt x="10929" y="1879"/>
                  </a:moveTo>
                  <a:cubicBezTo>
                    <a:pt x="22606" y="10470"/>
                    <a:pt x="25661" y="26631"/>
                    <a:pt x="17914" y="38892"/>
                  </a:cubicBezTo>
                  <a:cubicBezTo>
                    <a:pt x="13515" y="37161"/>
                    <a:pt x="9261" y="35065"/>
                    <a:pt x="5195" y="32636"/>
                  </a:cubicBezTo>
                  <a:cubicBezTo>
                    <a:pt x="10929" y="23440"/>
                    <a:pt x="8656" y="11388"/>
                    <a:pt x="-18" y="4903"/>
                  </a:cubicBezTo>
                  <a:cubicBezTo>
                    <a:pt x="993" y="2797"/>
                    <a:pt x="2734" y="1139"/>
                    <a:pt x="4882" y="211"/>
                  </a:cubicBezTo>
                  <a:cubicBezTo>
                    <a:pt x="6446" y="-310"/>
                    <a:pt x="6759" y="2"/>
                    <a:pt x="10929" y="187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2" name="Google Shape;293;p13">
              <a:extLst>
                <a:ext uri="{FF2B5EF4-FFF2-40B4-BE49-F238E27FC236}">
                  <a16:creationId xmlns="" xmlns:a16="http://schemas.microsoft.com/office/drawing/2014/main" id="{9AC3BDBA-9CCA-072C-FADC-A785CAFC87DF}"/>
                </a:ext>
              </a:extLst>
            </p:cNvPr>
            <p:cNvSpPr/>
            <p:nvPr/>
          </p:nvSpPr>
          <p:spPr>
            <a:xfrm>
              <a:off x="10409286" y="2233763"/>
              <a:ext cx="90533" cy="156662"/>
            </a:xfrm>
            <a:custGeom>
              <a:avLst/>
              <a:gdLst/>
              <a:ahLst/>
              <a:cxnLst/>
              <a:rect l="l" t="t" r="r" b="b"/>
              <a:pathLst>
                <a:path w="107909" h="186730" extrusionOk="0">
                  <a:moveTo>
                    <a:pt x="107891" y="6241"/>
                  </a:moveTo>
                  <a:lnTo>
                    <a:pt x="12701" y="186716"/>
                  </a:lnTo>
                  <a:cubicBezTo>
                    <a:pt x="8312" y="184944"/>
                    <a:pt x="4069" y="182848"/>
                    <a:pt x="-18" y="180460"/>
                  </a:cubicBezTo>
                  <a:cubicBezTo>
                    <a:pt x="25838" y="131562"/>
                    <a:pt x="79950" y="28865"/>
                    <a:pt x="95172" y="-15"/>
                  </a:cubicBezTo>
                  <a:cubicBezTo>
                    <a:pt x="99238" y="2394"/>
                    <a:pt x="103492" y="4489"/>
                    <a:pt x="107891" y="624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3" name="Google Shape;294;p13">
              <a:extLst>
                <a:ext uri="{FF2B5EF4-FFF2-40B4-BE49-F238E27FC236}">
                  <a16:creationId xmlns="" xmlns:a16="http://schemas.microsoft.com/office/drawing/2014/main" id="{819345E6-5D74-94AA-FA83-DB0487EE8473}"/>
                </a:ext>
              </a:extLst>
            </p:cNvPr>
            <p:cNvSpPr/>
            <p:nvPr/>
          </p:nvSpPr>
          <p:spPr>
            <a:xfrm>
              <a:off x="10400715" y="2192584"/>
              <a:ext cx="91082" cy="111286"/>
            </a:xfrm>
            <a:custGeom>
              <a:avLst/>
              <a:gdLst/>
              <a:ahLst/>
              <a:cxnLst/>
              <a:rect l="l" t="t" r="r" b="b"/>
              <a:pathLst>
                <a:path w="108563" h="132645" extrusionOk="0">
                  <a:moveTo>
                    <a:pt x="100174" y="21334"/>
                  </a:moveTo>
                  <a:cubicBezTo>
                    <a:pt x="108849" y="27819"/>
                    <a:pt x="111122" y="39872"/>
                    <a:pt x="105388" y="49068"/>
                  </a:cubicBezTo>
                  <a:lnTo>
                    <a:pt x="66290" y="123197"/>
                  </a:lnTo>
                  <a:cubicBezTo>
                    <a:pt x="61827" y="131777"/>
                    <a:pt x="51255" y="135114"/>
                    <a:pt x="42664" y="130651"/>
                  </a:cubicBezTo>
                  <a:cubicBezTo>
                    <a:pt x="42445" y="130537"/>
                    <a:pt x="42216" y="130412"/>
                    <a:pt x="41997" y="130286"/>
                  </a:cubicBezTo>
                  <a:lnTo>
                    <a:pt x="8738" y="110894"/>
                  </a:lnTo>
                  <a:cubicBezTo>
                    <a:pt x="553" y="106202"/>
                    <a:pt x="-2408" y="95849"/>
                    <a:pt x="2065" y="87540"/>
                  </a:cubicBezTo>
                  <a:lnTo>
                    <a:pt x="43769" y="9344"/>
                  </a:lnTo>
                  <a:cubicBezTo>
                    <a:pt x="48273" y="784"/>
                    <a:pt x="58866" y="-2500"/>
                    <a:pt x="67426" y="2004"/>
                  </a:cubicBezTo>
                  <a:cubicBezTo>
                    <a:pt x="67645" y="2119"/>
                    <a:pt x="67853" y="2234"/>
                    <a:pt x="68062" y="235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4" name="Google Shape;295;p13">
              <a:extLst>
                <a:ext uri="{FF2B5EF4-FFF2-40B4-BE49-F238E27FC236}">
                  <a16:creationId xmlns="" xmlns:a16="http://schemas.microsoft.com/office/drawing/2014/main" id="{C09FBBFD-2BC5-53A6-D25B-809CDEB4A8B1}"/>
                </a:ext>
              </a:extLst>
            </p:cNvPr>
            <p:cNvSpPr/>
            <p:nvPr/>
          </p:nvSpPr>
          <p:spPr>
            <a:xfrm>
              <a:off x="10352248" y="2284401"/>
              <a:ext cx="92059" cy="110881"/>
            </a:xfrm>
            <a:custGeom>
              <a:avLst/>
              <a:gdLst/>
              <a:ahLst/>
              <a:cxnLst/>
              <a:rect l="l" t="t" r="r" b="b"/>
              <a:pathLst>
                <a:path w="109728" h="132163" extrusionOk="0">
                  <a:moveTo>
                    <a:pt x="100913" y="21473"/>
                  </a:moveTo>
                  <a:cubicBezTo>
                    <a:pt x="109088" y="26165"/>
                    <a:pt x="112080" y="36486"/>
                    <a:pt x="107690" y="44827"/>
                  </a:cubicBezTo>
                  <a:lnTo>
                    <a:pt x="67967" y="120103"/>
                  </a:lnTo>
                  <a:cubicBezTo>
                    <a:pt x="64193" y="129820"/>
                    <a:pt x="53266" y="134637"/>
                    <a:pt x="43549" y="130863"/>
                  </a:cubicBezTo>
                  <a:cubicBezTo>
                    <a:pt x="43278" y="130759"/>
                    <a:pt x="43007" y="130644"/>
                    <a:pt x="42736" y="130529"/>
                  </a:cubicBezTo>
                  <a:lnTo>
                    <a:pt x="8747" y="110928"/>
                  </a:lnTo>
                  <a:cubicBezTo>
                    <a:pt x="615" y="106195"/>
                    <a:pt x="-2367" y="95915"/>
                    <a:pt x="1970" y="87574"/>
                  </a:cubicBezTo>
                  <a:lnTo>
                    <a:pt x="43674" y="9379"/>
                  </a:lnTo>
                  <a:cubicBezTo>
                    <a:pt x="48043" y="881"/>
                    <a:pt x="58479" y="-2465"/>
                    <a:pt x="66987" y="1903"/>
                  </a:cubicBezTo>
                  <a:cubicBezTo>
                    <a:pt x="67279" y="2060"/>
                    <a:pt x="67571" y="2226"/>
                    <a:pt x="67863" y="2393"/>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5" name="Google Shape;296;p13">
              <a:extLst>
                <a:ext uri="{FF2B5EF4-FFF2-40B4-BE49-F238E27FC236}">
                  <a16:creationId xmlns="" xmlns:a16="http://schemas.microsoft.com/office/drawing/2014/main" id="{ED76446E-D7C6-B788-25BF-A0EC6B99CE1C}"/>
                </a:ext>
              </a:extLst>
            </p:cNvPr>
            <p:cNvSpPr/>
            <p:nvPr/>
          </p:nvSpPr>
          <p:spPr>
            <a:xfrm>
              <a:off x="10347411" y="2162179"/>
              <a:ext cx="91551" cy="110716"/>
            </a:xfrm>
            <a:custGeom>
              <a:avLst/>
              <a:gdLst/>
              <a:ahLst/>
              <a:cxnLst/>
              <a:rect l="l" t="t" r="r" b="b"/>
              <a:pathLst>
                <a:path w="109123" h="131966" extrusionOk="0">
                  <a:moveTo>
                    <a:pt x="107201" y="44438"/>
                  </a:moveTo>
                  <a:lnTo>
                    <a:pt x="65496" y="122633"/>
                  </a:lnTo>
                  <a:cubicBezTo>
                    <a:pt x="60909" y="131214"/>
                    <a:pt x="50232" y="134456"/>
                    <a:pt x="41652" y="129869"/>
                  </a:cubicBezTo>
                  <a:cubicBezTo>
                    <a:pt x="41496" y="129786"/>
                    <a:pt x="41349" y="129702"/>
                    <a:pt x="41203" y="129619"/>
                  </a:cubicBezTo>
                  <a:lnTo>
                    <a:pt x="8779" y="110852"/>
                  </a:lnTo>
                  <a:cubicBezTo>
                    <a:pt x="605" y="106160"/>
                    <a:pt x="-2388" y="95838"/>
                    <a:pt x="2002" y="87497"/>
                  </a:cubicBezTo>
                  <a:lnTo>
                    <a:pt x="43184" y="9302"/>
                  </a:lnTo>
                  <a:cubicBezTo>
                    <a:pt x="47772" y="720"/>
                    <a:pt x="58448" y="-2518"/>
                    <a:pt x="67029" y="2069"/>
                  </a:cubicBezTo>
                  <a:cubicBezTo>
                    <a:pt x="67185" y="2150"/>
                    <a:pt x="67331" y="2232"/>
                    <a:pt x="67477" y="2317"/>
                  </a:cubicBezTo>
                  <a:lnTo>
                    <a:pt x="99902" y="21083"/>
                  </a:lnTo>
                  <a:cubicBezTo>
                    <a:pt x="108274" y="25598"/>
                    <a:pt x="111506" y="35961"/>
                    <a:pt x="107201" y="44438"/>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6" name="Google Shape;297;p13">
              <a:extLst>
                <a:ext uri="{FF2B5EF4-FFF2-40B4-BE49-F238E27FC236}">
                  <a16:creationId xmlns="" xmlns:a16="http://schemas.microsoft.com/office/drawing/2014/main" id="{88B662F3-FA26-AB66-7E18-D3D09CE85254}"/>
                </a:ext>
              </a:extLst>
            </p:cNvPr>
            <p:cNvSpPr/>
            <p:nvPr/>
          </p:nvSpPr>
          <p:spPr>
            <a:xfrm>
              <a:off x="10387152" y="2385002"/>
              <a:ext cx="32805" cy="18410"/>
            </a:xfrm>
            <a:custGeom>
              <a:avLst/>
              <a:gdLst/>
              <a:ahLst/>
              <a:cxnLst/>
              <a:rect l="l" t="t" r="r" b="b"/>
              <a:pathLst>
                <a:path w="39101" h="21944" extrusionOk="0">
                  <a:moveTo>
                    <a:pt x="1133" y="10411"/>
                  </a:moveTo>
                  <a:cubicBezTo>
                    <a:pt x="10663" y="14634"/>
                    <a:pt x="21808" y="10328"/>
                    <a:pt x="26031" y="799"/>
                  </a:cubicBezTo>
                  <a:cubicBezTo>
                    <a:pt x="26145" y="527"/>
                    <a:pt x="26260" y="256"/>
                    <a:pt x="26364" y="-15"/>
                  </a:cubicBezTo>
                  <a:cubicBezTo>
                    <a:pt x="30441" y="2383"/>
                    <a:pt x="34695" y="4468"/>
                    <a:pt x="39084" y="6241"/>
                  </a:cubicBezTo>
                  <a:cubicBezTo>
                    <a:pt x="33871" y="18335"/>
                    <a:pt x="20421" y="24612"/>
                    <a:pt x="7806" y="20837"/>
                  </a:cubicBezTo>
                  <a:cubicBezTo>
                    <a:pt x="5700" y="20035"/>
                    <a:pt x="3635" y="19096"/>
                    <a:pt x="1654" y="18022"/>
                  </a:cubicBezTo>
                  <a:cubicBezTo>
                    <a:pt x="-952" y="16667"/>
                    <a:pt x="-14" y="12809"/>
                    <a:pt x="1133"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7" name="Google Shape;298;p13">
              <a:extLst>
                <a:ext uri="{FF2B5EF4-FFF2-40B4-BE49-F238E27FC236}">
                  <a16:creationId xmlns="" xmlns:a16="http://schemas.microsoft.com/office/drawing/2014/main" id="{BE57C601-A750-0DDB-6FE0-7125871BE9FA}"/>
                </a:ext>
              </a:extLst>
            </p:cNvPr>
            <p:cNvSpPr/>
            <p:nvPr/>
          </p:nvSpPr>
          <p:spPr>
            <a:xfrm>
              <a:off x="10299193" y="2253814"/>
              <a:ext cx="91475" cy="110726"/>
            </a:xfrm>
            <a:custGeom>
              <a:avLst/>
              <a:gdLst/>
              <a:ahLst/>
              <a:cxnLst/>
              <a:rect l="l" t="t" r="r" b="b"/>
              <a:pathLst>
                <a:path w="109032" h="131978" extrusionOk="0">
                  <a:moveTo>
                    <a:pt x="107121" y="44376"/>
                  </a:moveTo>
                  <a:lnTo>
                    <a:pt x="65417" y="122571"/>
                  </a:lnTo>
                  <a:cubicBezTo>
                    <a:pt x="60923" y="131141"/>
                    <a:pt x="50341" y="134446"/>
                    <a:pt x="41771" y="129963"/>
                  </a:cubicBezTo>
                  <a:cubicBezTo>
                    <a:pt x="41594" y="129859"/>
                    <a:pt x="41406" y="129765"/>
                    <a:pt x="41229" y="129661"/>
                  </a:cubicBezTo>
                  <a:lnTo>
                    <a:pt x="8699" y="110894"/>
                  </a:lnTo>
                  <a:cubicBezTo>
                    <a:pt x="567" y="106171"/>
                    <a:pt x="-2384" y="95849"/>
                    <a:pt x="2027" y="87540"/>
                  </a:cubicBezTo>
                  <a:lnTo>
                    <a:pt x="43210" y="9344"/>
                  </a:lnTo>
                  <a:cubicBezTo>
                    <a:pt x="47714" y="784"/>
                    <a:pt x="58307" y="-2500"/>
                    <a:pt x="66866" y="2004"/>
                  </a:cubicBezTo>
                  <a:cubicBezTo>
                    <a:pt x="67085" y="2119"/>
                    <a:pt x="67294" y="2234"/>
                    <a:pt x="67502" y="2359"/>
                  </a:cubicBezTo>
                  <a:lnTo>
                    <a:pt x="99928" y="21021"/>
                  </a:lnTo>
                  <a:cubicBezTo>
                    <a:pt x="108216" y="25609"/>
                    <a:pt x="111386" y="35920"/>
                    <a:pt x="107121" y="4437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8" name="Google Shape;299;p13">
              <a:extLst>
                <a:ext uri="{FF2B5EF4-FFF2-40B4-BE49-F238E27FC236}">
                  <a16:creationId xmlns="" xmlns:a16="http://schemas.microsoft.com/office/drawing/2014/main" id="{5994F15C-A9A8-8C62-EC70-6FCFE15D226F}"/>
                </a:ext>
              </a:extLst>
            </p:cNvPr>
            <p:cNvSpPr/>
            <p:nvPr/>
          </p:nvSpPr>
          <p:spPr>
            <a:xfrm>
              <a:off x="10295129" y="2131739"/>
              <a:ext cx="91322" cy="110750"/>
            </a:xfrm>
            <a:custGeom>
              <a:avLst/>
              <a:gdLst/>
              <a:ahLst/>
              <a:cxnLst/>
              <a:rect l="l" t="t" r="r" b="b"/>
              <a:pathLst>
                <a:path w="108849" h="132006" extrusionOk="0">
                  <a:moveTo>
                    <a:pt x="106648" y="44438"/>
                  </a:moveTo>
                  <a:lnTo>
                    <a:pt x="65465" y="122633"/>
                  </a:lnTo>
                  <a:cubicBezTo>
                    <a:pt x="60961" y="131193"/>
                    <a:pt x="50368" y="134477"/>
                    <a:pt x="41808" y="129973"/>
                  </a:cubicBezTo>
                  <a:cubicBezTo>
                    <a:pt x="41589" y="129859"/>
                    <a:pt x="41381" y="129744"/>
                    <a:pt x="41172" y="129619"/>
                  </a:cubicBezTo>
                  <a:lnTo>
                    <a:pt x="8747" y="110852"/>
                  </a:lnTo>
                  <a:cubicBezTo>
                    <a:pt x="615" y="106118"/>
                    <a:pt x="-2367" y="95838"/>
                    <a:pt x="1970" y="87497"/>
                  </a:cubicBezTo>
                  <a:lnTo>
                    <a:pt x="43674" y="9302"/>
                  </a:lnTo>
                  <a:cubicBezTo>
                    <a:pt x="48262" y="720"/>
                    <a:pt x="58938" y="-2518"/>
                    <a:pt x="67519" y="2069"/>
                  </a:cubicBezTo>
                  <a:cubicBezTo>
                    <a:pt x="67675" y="2150"/>
                    <a:pt x="67821" y="2232"/>
                    <a:pt x="67967" y="2317"/>
                  </a:cubicBezTo>
                  <a:lnTo>
                    <a:pt x="100392" y="21083"/>
                  </a:lnTo>
                  <a:cubicBezTo>
                    <a:pt x="108420" y="25916"/>
                    <a:pt x="111194" y="36238"/>
                    <a:pt x="106648" y="44438"/>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19" name="Google Shape;300;p13">
              <a:extLst>
                <a:ext uri="{FF2B5EF4-FFF2-40B4-BE49-F238E27FC236}">
                  <a16:creationId xmlns="" xmlns:a16="http://schemas.microsoft.com/office/drawing/2014/main" id="{C0E0CD4C-74DB-DA4A-7F1D-2AB351457D0B}"/>
                </a:ext>
              </a:extLst>
            </p:cNvPr>
            <p:cNvSpPr/>
            <p:nvPr/>
          </p:nvSpPr>
          <p:spPr>
            <a:xfrm>
              <a:off x="10388555" y="2400572"/>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0" name="Google Shape;301;p13">
              <a:extLst>
                <a:ext uri="{FF2B5EF4-FFF2-40B4-BE49-F238E27FC236}">
                  <a16:creationId xmlns="" xmlns:a16="http://schemas.microsoft.com/office/drawing/2014/main" id="{ED97FF4E-8F49-D28B-2596-D72F26393825}"/>
                </a:ext>
              </a:extLst>
            </p:cNvPr>
            <p:cNvSpPr/>
            <p:nvPr/>
          </p:nvSpPr>
          <p:spPr>
            <a:xfrm>
              <a:off x="10246844" y="2223380"/>
              <a:ext cx="91269" cy="110746"/>
            </a:xfrm>
            <a:custGeom>
              <a:avLst/>
              <a:gdLst/>
              <a:ahLst/>
              <a:cxnLst/>
              <a:rect l="l" t="t" r="r" b="b"/>
              <a:pathLst>
                <a:path w="108786" h="132002" extrusionOk="0">
                  <a:moveTo>
                    <a:pt x="106648" y="44473"/>
                  </a:moveTo>
                  <a:lnTo>
                    <a:pt x="65465" y="122669"/>
                  </a:lnTo>
                  <a:cubicBezTo>
                    <a:pt x="60877" y="131250"/>
                    <a:pt x="50201" y="134492"/>
                    <a:pt x="41620" y="129905"/>
                  </a:cubicBezTo>
                  <a:cubicBezTo>
                    <a:pt x="41464" y="129821"/>
                    <a:pt x="41318" y="129738"/>
                    <a:pt x="41172" y="129654"/>
                  </a:cubicBezTo>
                  <a:lnTo>
                    <a:pt x="8747" y="110887"/>
                  </a:lnTo>
                  <a:cubicBezTo>
                    <a:pt x="615" y="106154"/>
                    <a:pt x="-2367" y="95874"/>
                    <a:pt x="1970" y="87533"/>
                  </a:cubicBezTo>
                  <a:lnTo>
                    <a:pt x="43674" y="9338"/>
                  </a:lnTo>
                  <a:cubicBezTo>
                    <a:pt x="48126" y="819"/>
                    <a:pt x="58646" y="-2486"/>
                    <a:pt x="67175" y="1966"/>
                  </a:cubicBezTo>
                  <a:cubicBezTo>
                    <a:pt x="67404" y="2091"/>
                    <a:pt x="67634" y="2217"/>
                    <a:pt x="67863" y="2352"/>
                  </a:cubicBezTo>
                  <a:lnTo>
                    <a:pt x="100288" y="21119"/>
                  </a:lnTo>
                  <a:cubicBezTo>
                    <a:pt x="108316" y="25946"/>
                    <a:pt x="111110" y="36237"/>
                    <a:pt x="106648" y="44473"/>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1" name="Google Shape;302;p13">
              <a:extLst>
                <a:ext uri="{FF2B5EF4-FFF2-40B4-BE49-F238E27FC236}">
                  <a16:creationId xmlns="" xmlns:a16="http://schemas.microsoft.com/office/drawing/2014/main" id="{C7838F1D-9CFF-DFA9-BE08-354CD30E8F85}"/>
                </a:ext>
              </a:extLst>
            </p:cNvPr>
            <p:cNvSpPr/>
            <p:nvPr/>
          </p:nvSpPr>
          <p:spPr>
            <a:xfrm>
              <a:off x="10302220" y="2098094"/>
              <a:ext cx="4702" cy="2149"/>
            </a:xfrm>
            <a:custGeom>
              <a:avLst/>
              <a:gdLst/>
              <a:ahLst/>
              <a:cxnLst/>
              <a:rect l="l" t="t" r="r" b="b"/>
              <a:pathLst>
                <a:path w="5605" h="2562" extrusionOk="0">
                  <a:moveTo>
                    <a:pt x="4987" y="2175"/>
                  </a:moveTo>
                  <a:cubicBezTo>
                    <a:pt x="7384" y="3530"/>
                    <a:pt x="1963" y="819"/>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2" name="Google Shape;303;p13">
              <a:extLst>
                <a:ext uri="{FF2B5EF4-FFF2-40B4-BE49-F238E27FC236}">
                  <a16:creationId xmlns="" xmlns:a16="http://schemas.microsoft.com/office/drawing/2014/main" id="{ED8C008E-C414-C3EB-407F-70DEDCF1FBF9}"/>
                </a:ext>
              </a:extLst>
            </p:cNvPr>
            <p:cNvSpPr/>
            <p:nvPr/>
          </p:nvSpPr>
          <p:spPr>
            <a:xfrm>
              <a:off x="10302220" y="2097744"/>
              <a:ext cx="4811" cy="2186"/>
            </a:xfrm>
            <a:custGeom>
              <a:avLst/>
              <a:gdLst/>
              <a:ahLst/>
              <a:cxnLst/>
              <a:rect l="l" t="t" r="r" b="b"/>
              <a:pathLst>
                <a:path w="5734" h="2606" extrusionOk="0">
                  <a:moveTo>
                    <a:pt x="5612" y="2592"/>
                  </a:moveTo>
                  <a:lnTo>
                    <a:pt x="5612" y="2592"/>
                  </a:lnTo>
                  <a:lnTo>
                    <a:pt x="-18" y="-15"/>
                  </a:lnTo>
                  <a:lnTo>
                    <a:pt x="-18" y="-15"/>
                  </a:lnTo>
                  <a:lnTo>
                    <a:pt x="4987" y="2279"/>
                  </a:lnTo>
                  <a:lnTo>
                    <a:pt x="4987" y="2279"/>
                  </a:lnTo>
                  <a:lnTo>
                    <a:pt x="5716" y="2279"/>
                  </a:lnTo>
                  <a:lnTo>
                    <a:pt x="5612" y="2592"/>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3" name="Google Shape;304;p13">
              <a:extLst>
                <a:ext uri="{FF2B5EF4-FFF2-40B4-BE49-F238E27FC236}">
                  <a16:creationId xmlns="" xmlns:a16="http://schemas.microsoft.com/office/drawing/2014/main" id="{06B5AE96-F637-0CDA-8EFD-41DB2A552A02}"/>
                </a:ext>
              </a:extLst>
            </p:cNvPr>
            <p:cNvSpPr/>
            <p:nvPr/>
          </p:nvSpPr>
          <p:spPr>
            <a:xfrm>
              <a:off x="10297759" y="2098414"/>
              <a:ext cx="196209" cy="112081"/>
            </a:xfrm>
            <a:custGeom>
              <a:avLst/>
              <a:gdLst/>
              <a:ahLst/>
              <a:cxnLst/>
              <a:rect l="l" t="t" r="r" b="b"/>
              <a:pathLst>
                <a:path w="233867" h="133593" extrusionOk="0">
                  <a:moveTo>
                    <a:pt x="-18" y="4817"/>
                  </a:moveTo>
                  <a:cubicBezTo>
                    <a:pt x="1337" y="2210"/>
                    <a:pt x="4569" y="-918"/>
                    <a:pt x="7072" y="229"/>
                  </a:cubicBezTo>
                  <a:lnTo>
                    <a:pt x="10929" y="1793"/>
                  </a:lnTo>
                  <a:cubicBezTo>
                    <a:pt x="266993" y="149635"/>
                    <a:pt x="234985" y="131076"/>
                    <a:pt x="229877" y="128887"/>
                  </a:cubicBezTo>
                  <a:cubicBezTo>
                    <a:pt x="227270" y="127844"/>
                    <a:pt x="224142" y="130868"/>
                    <a:pt x="222683" y="133578"/>
                  </a:cubicBezTo>
                  <a:cubicBezTo>
                    <a:pt x="173159" y="104594"/>
                    <a:pt x="52321" y="35156"/>
                    <a:pt x="-18" y="481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4" name="Google Shape;305;p13">
              <a:extLst>
                <a:ext uri="{FF2B5EF4-FFF2-40B4-BE49-F238E27FC236}">
                  <a16:creationId xmlns="" xmlns:a16="http://schemas.microsoft.com/office/drawing/2014/main" id="{94848E75-8C53-97D6-A9EE-995F21B72E14}"/>
                </a:ext>
              </a:extLst>
            </p:cNvPr>
            <p:cNvSpPr/>
            <p:nvPr/>
          </p:nvSpPr>
          <p:spPr>
            <a:xfrm>
              <a:off x="10302133" y="2097744"/>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5" name="Google Shape;306;p13">
              <a:extLst>
                <a:ext uri="{FF2B5EF4-FFF2-40B4-BE49-F238E27FC236}">
                  <a16:creationId xmlns="" xmlns:a16="http://schemas.microsoft.com/office/drawing/2014/main" id="{8E1A0C53-1D31-88D9-72C7-078E89FE4B98}"/>
                </a:ext>
              </a:extLst>
            </p:cNvPr>
            <p:cNvSpPr/>
            <p:nvPr/>
          </p:nvSpPr>
          <p:spPr>
            <a:xfrm>
              <a:off x="10302045" y="2097831"/>
              <a:ext cx="8747" cy="8747"/>
            </a:xfrm>
            <a:custGeom>
              <a:avLst/>
              <a:gdLst/>
              <a:ahLst/>
              <a:cxnLst/>
              <a:rect l="l" t="t" r="r" b="b"/>
              <a:pathLst>
                <a:path w="10426" h="10426" extrusionOk="0">
                  <a:moveTo>
                    <a:pt x="-18" y="-15"/>
                  </a:move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6" name="Google Shape;307;p13">
              <a:extLst>
                <a:ext uri="{FF2B5EF4-FFF2-40B4-BE49-F238E27FC236}">
                  <a16:creationId xmlns="" xmlns:a16="http://schemas.microsoft.com/office/drawing/2014/main" id="{7B1D114A-B0CB-04AE-0AE7-C44FE5B1D9C8}"/>
                </a:ext>
              </a:extLst>
            </p:cNvPr>
            <p:cNvSpPr/>
            <p:nvPr/>
          </p:nvSpPr>
          <p:spPr>
            <a:xfrm>
              <a:off x="10301433" y="2097657"/>
              <a:ext cx="524" cy="8747"/>
            </a:xfrm>
            <a:custGeom>
              <a:avLst/>
              <a:gdLst/>
              <a:ahLst/>
              <a:cxnLst/>
              <a:rect l="l" t="t" r="r" b="b"/>
              <a:pathLst>
                <a:path w="625" h="10426" extrusionOk="0">
                  <a:moveTo>
                    <a:pt x="607"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7" name="Google Shape;308;p13">
              <a:extLst>
                <a:ext uri="{FF2B5EF4-FFF2-40B4-BE49-F238E27FC236}">
                  <a16:creationId xmlns="" xmlns:a16="http://schemas.microsoft.com/office/drawing/2014/main" id="{F34E5AA2-ECB4-4F16-8C3B-A35819ABF271}"/>
                </a:ext>
              </a:extLst>
            </p:cNvPr>
            <p:cNvSpPr/>
            <p:nvPr/>
          </p:nvSpPr>
          <p:spPr>
            <a:xfrm>
              <a:off x="10301520" y="2097831"/>
              <a:ext cx="476" cy="8747"/>
            </a:xfrm>
            <a:custGeom>
              <a:avLst/>
              <a:gdLst/>
              <a:ahLst/>
              <a:cxnLst/>
              <a:rect l="l" t="t" r="r" b="b"/>
              <a:pathLst>
                <a:path w="567" h="10426" extrusionOk="0">
                  <a:moveTo>
                    <a:pt x="503" y="-15"/>
                  </a:moveTo>
                  <a:lnTo>
                    <a:pt x="503" y="-15"/>
                  </a:lnTo>
                  <a:lnTo>
                    <a:pt x="-18" y="-15"/>
                  </a:lnTo>
                  <a:cubicBezTo>
                    <a:pt x="-18" y="-15"/>
                    <a:pt x="-18" y="-15"/>
                    <a:pt x="-18" y="-15"/>
                  </a:cubicBezTo>
                  <a:lnTo>
                    <a:pt x="-18" y="-15"/>
                  </a:lnTo>
                  <a:cubicBezTo>
                    <a:pt x="-18" y="-15"/>
                    <a:pt x="-18" y="-15"/>
                    <a:pt x="-18" y="-15"/>
                  </a:cubicBezTo>
                  <a:lnTo>
                    <a:pt x="503" y="-15"/>
                  </a:lnTo>
                  <a:cubicBezTo>
                    <a:pt x="503" y="-15"/>
                    <a:pt x="607"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8" name="Google Shape;309;p13">
              <a:extLst>
                <a:ext uri="{FF2B5EF4-FFF2-40B4-BE49-F238E27FC236}">
                  <a16:creationId xmlns="" xmlns:a16="http://schemas.microsoft.com/office/drawing/2014/main" id="{2ED06BC3-92E3-9469-272C-513AACB4C65F}"/>
                </a:ext>
              </a:extLst>
            </p:cNvPr>
            <p:cNvSpPr/>
            <p:nvPr/>
          </p:nvSpPr>
          <p:spPr>
            <a:xfrm>
              <a:off x="10241220" y="2101207"/>
              <a:ext cx="92409" cy="110836"/>
            </a:xfrm>
            <a:custGeom>
              <a:avLst/>
              <a:gdLst/>
              <a:ahLst/>
              <a:cxnLst/>
              <a:rect l="l" t="t" r="r" b="b"/>
              <a:pathLst>
                <a:path w="110145" h="132109" extrusionOk="0">
                  <a:moveTo>
                    <a:pt x="67373" y="1487"/>
                  </a:moveTo>
                  <a:lnTo>
                    <a:pt x="101362" y="21193"/>
                  </a:lnTo>
                  <a:cubicBezTo>
                    <a:pt x="109494" y="25921"/>
                    <a:pt x="112476" y="36201"/>
                    <a:pt x="108139" y="44547"/>
                  </a:cubicBezTo>
                  <a:lnTo>
                    <a:pt x="66434" y="122743"/>
                  </a:lnTo>
                  <a:cubicBezTo>
                    <a:pt x="61983" y="131261"/>
                    <a:pt x="51463" y="134566"/>
                    <a:pt x="42934" y="130114"/>
                  </a:cubicBezTo>
                  <a:cubicBezTo>
                    <a:pt x="42705" y="129989"/>
                    <a:pt x="42476" y="129863"/>
                    <a:pt x="42246" y="129728"/>
                  </a:cubicBezTo>
                  <a:lnTo>
                    <a:pt x="8778" y="110440"/>
                  </a:lnTo>
                  <a:cubicBezTo>
                    <a:pt x="604" y="105748"/>
                    <a:pt x="-2388" y="95426"/>
                    <a:pt x="2001" y="87085"/>
                  </a:cubicBezTo>
                  <a:lnTo>
                    <a:pt x="42455" y="11705"/>
                  </a:lnTo>
                  <a:cubicBezTo>
                    <a:pt x="46469" y="2022"/>
                    <a:pt x="57562" y="-2576"/>
                    <a:pt x="67248" y="1434"/>
                  </a:cubicBezTo>
                  <a:cubicBezTo>
                    <a:pt x="67289" y="1452"/>
                    <a:pt x="67331" y="1470"/>
                    <a:pt x="67373" y="1487"/>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29" name="Google Shape;310;p13">
              <a:extLst>
                <a:ext uri="{FF2B5EF4-FFF2-40B4-BE49-F238E27FC236}">
                  <a16:creationId xmlns="" xmlns:a16="http://schemas.microsoft.com/office/drawing/2014/main" id="{AA12B976-1C7D-F2EA-0698-F868854DFCE6}"/>
                </a:ext>
              </a:extLst>
            </p:cNvPr>
            <p:cNvSpPr/>
            <p:nvPr/>
          </p:nvSpPr>
          <p:spPr>
            <a:xfrm>
              <a:off x="10193692" y="2192442"/>
              <a:ext cx="91572" cy="111277"/>
            </a:xfrm>
            <a:custGeom>
              <a:avLst/>
              <a:gdLst/>
              <a:ahLst/>
              <a:cxnLst/>
              <a:rect l="l" t="t" r="r" b="b"/>
              <a:pathLst>
                <a:path w="109147" h="132634" extrusionOk="0">
                  <a:moveTo>
                    <a:pt x="107236" y="45066"/>
                  </a:moveTo>
                  <a:lnTo>
                    <a:pt x="65532" y="123261"/>
                  </a:lnTo>
                  <a:cubicBezTo>
                    <a:pt x="61028" y="131821"/>
                    <a:pt x="50435" y="135105"/>
                    <a:pt x="41875" y="130601"/>
                  </a:cubicBezTo>
                  <a:cubicBezTo>
                    <a:pt x="41656" y="130486"/>
                    <a:pt x="41448" y="130372"/>
                    <a:pt x="41239" y="130247"/>
                  </a:cubicBezTo>
                  <a:lnTo>
                    <a:pt x="8397" y="111271"/>
                  </a:lnTo>
                  <a:cubicBezTo>
                    <a:pt x="-340" y="104776"/>
                    <a:pt x="-2613" y="92650"/>
                    <a:pt x="3184" y="83434"/>
                  </a:cubicBezTo>
                  <a:lnTo>
                    <a:pt x="42281" y="9304"/>
                  </a:lnTo>
                  <a:cubicBezTo>
                    <a:pt x="46869" y="724"/>
                    <a:pt x="57545" y="-2519"/>
                    <a:pt x="66126" y="2069"/>
                  </a:cubicBezTo>
                  <a:cubicBezTo>
                    <a:pt x="66282" y="2152"/>
                    <a:pt x="66428" y="2235"/>
                    <a:pt x="66574" y="2319"/>
                  </a:cubicBezTo>
                  <a:lnTo>
                    <a:pt x="100042" y="21711"/>
                  </a:lnTo>
                  <a:cubicBezTo>
                    <a:pt x="108331" y="26299"/>
                    <a:pt x="111500" y="36610"/>
                    <a:pt x="107236" y="4506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0" name="Google Shape;311;p13">
              <a:extLst>
                <a:ext uri="{FF2B5EF4-FFF2-40B4-BE49-F238E27FC236}">
                  <a16:creationId xmlns="" xmlns:a16="http://schemas.microsoft.com/office/drawing/2014/main" id="{DB32C4FC-3A2D-C98C-0034-A6340F7435F5}"/>
                </a:ext>
              </a:extLst>
            </p:cNvPr>
            <p:cNvSpPr/>
            <p:nvPr/>
          </p:nvSpPr>
          <p:spPr>
            <a:xfrm>
              <a:off x="10274754" y="2096553"/>
              <a:ext cx="29216" cy="14487"/>
            </a:xfrm>
            <a:custGeom>
              <a:avLst/>
              <a:gdLst/>
              <a:ahLst/>
              <a:cxnLst/>
              <a:rect l="l" t="t" r="r" b="b"/>
              <a:pathLst>
                <a:path w="34823" h="17267" extrusionOk="0">
                  <a:moveTo>
                    <a:pt x="2484" y="17253"/>
                  </a:moveTo>
                  <a:cubicBezTo>
                    <a:pt x="1577" y="16808"/>
                    <a:pt x="743" y="16247"/>
                    <a:pt x="-18" y="15585"/>
                  </a:cubicBezTo>
                  <a:lnTo>
                    <a:pt x="-18" y="15585"/>
                  </a:lnTo>
                  <a:cubicBezTo>
                    <a:pt x="5706" y="2440"/>
                    <a:pt x="21001" y="-3574"/>
                    <a:pt x="34148" y="2152"/>
                  </a:cubicBezTo>
                  <a:cubicBezTo>
                    <a:pt x="34367" y="2248"/>
                    <a:pt x="34586" y="2346"/>
                    <a:pt x="34805" y="2448"/>
                  </a:cubicBezTo>
                  <a:cubicBezTo>
                    <a:pt x="32302" y="1301"/>
                    <a:pt x="29175" y="4325"/>
                    <a:pt x="27715" y="7036"/>
                  </a:cubicBezTo>
                  <a:cubicBezTo>
                    <a:pt x="18050" y="2840"/>
                    <a:pt x="6811" y="7274"/>
                    <a:pt x="2620" y="16941"/>
                  </a:cubicBezTo>
                  <a:cubicBezTo>
                    <a:pt x="2567" y="17045"/>
                    <a:pt x="2526" y="17149"/>
                    <a:pt x="2484" y="17253"/>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1" name="Google Shape;312;p13">
              <a:extLst>
                <a:ext uri="{FF2B5EF4-FFF2-40B4-BE49-F238E27FC236}">
                  <a16:creationId xmlns="" xmlns:a16="http://schemas.microsoft.com/office/drawing/2014/main" id="{CA3CC6E3-1FD2-BF1F-4B62-010B946FB1AF}"/>
                </a:ext>
              </a:extLst>
            </p:cNvPr>
            <p:cNvSpPr/>
            <p:nvPr/>
          </p:nvSpPr>
          <p:spPr>
            <a:xfrm>
              <a:off x="10201278" y="2292369"/>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2" name="Google Shape;313;p13">
              <a:extLst>
                <a:ext uri="{FF2B5EF4-FFF2-40B4-BE49-F238E27FC236}">
                  <a16:creationId xmlns="" xmlns:a16="http://schemas.microsoft.com/office/drawing/2014/main" id="{DFB78EB6-A5B7-FAF3-6F4C-B7F96355006E}"/>
                </a:ext>
              </a:extLst>
            </p:cNvPr>
            <p:cNvSpPr/>
            <p:nvPr/>
          </p:nvSpPr>
          <p:spPr>
            <a:xfrm>
              <a:off x="10201452" y="2292369"/>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3" name="Google Shape;314;p13">
              <a:extLst>
                <a:ext uri="{FF2B5EF4-FFF2-40B4-BE49-F238E27FC236}">
                  <a16:creationId xmlns="" xmlns:a16="http://schemas.microsoft.com/office/drawing/2014/main" id="{1F4F4156-8B2F-7FF6-C562-E02151CE613A}"/>
                </a:ext>
              </a:extLst>
            </p:cNvPr>
            <p:cNvSpPr/>
            <p:nvPr/>
          </p:nvSpPr>
          <p:spPr>
            <a:xfrm>
              <a:off x="10200110" y="2285809"/>
              <a:ext cx="188270" cy="114588"/>
            </a:xfrm>
            <a:custGeom>
              <a:avLst/>
              <a:gdLst/>
              <a:ahLst/>
              <a:cxnLst/>
              <a:rect l="l" t="t" r="r" b="b"/>
              <a:pathLst>
                <a:path w="224405" h="136581" extrusionOk="0">
                  <a:moveTo>
                    <a:pt x="224387" y="136567"/>
                  </a:moveTo>
                  <a:cubicBezTo>
                    <a:pt x="-14474" y="-1370"/>
                    <a:pt x="957" y="8013"/>
                    <a:pt x="227" y="6345"/>
                  </a:cubicBezTo>
                  <a:cubicBezTo>
                    <a:pt x="-305" y="4187"/>
                    <a:pt x="39" y="1904"/>
                    <a:pt x="1165" y="-15"/>
                  </a:cubicBezTo>
                  <a:lnTo>
                    <a:pt x="224074" y="128643"/>
                  </a:lnTo>
                  <a:cubicBezTo>
                    <a:pt x="222302" y="132083"/>
                    <a:pt x="222510" y="135107"/>
                    <a:pt x="224387"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4" name="Google Shape;315;p13">
              <a:extLst>
                <a:ext uri="{FF2B5EF4-FFF2-40B4-BE49-F238E27FC236}">
                  <a16:creationId xmlns="" xmlns:a16="http://schemas.microsoft.com/office/drawing/2014/main" id="{1746ACAF-2951-2762-07ED-1D7EC88102D9}"/>
                </a:ext>
              </a:extLst>
            </p:cNvPr>
            <p:cNvSpPr/>
            <p:nvPr/>
          </p:nvSpPr>
          <p:spPr>
            <a:xfrm>
              <a:off x="10194892" y="2109640"/>
              <a:ext cx="81961" cy="152813"/>
            </a:xfrm>
            <a:custGeom>
              <a:avLst/>
              <a:gdLst/>
              <a:ahLst/>
              <a:cxnLst/>
              <a:rect l="l" t="t" r="r" b="b"/>
              <a:pathLst>
                <a:path w="97692" h="182143" extrusionOk="0">
                  <a:moveTo>
                    <a:pt x="97674" y="1653"/>
                  </a:moveTo>
                  <a:lnTo>
                    <a:pt x="2484" y="182129"/>
                  </a:lnTo>
                  <a:cubicBezTo>
                    <a:pt x="1608" y="181638"/>
                    <a:pt x="774" y="181075"/>
                    <a:pt x="-18" y="180460"/>
                  </a:cubicBezTo>
                  <a:cubicBezTo>
                    <a:pt x="-18" y="180460"/>
                    <a:pt x="12285" y="157106"/>
                    <a:pt x="95172" y="-15"/>
                  </a:cubicBezTo>
                  <a:cubicBezTo>
                    <a:pt x="95933" y="647"/>
                    <a:pt x="96767" y="1208"/>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5" name="Google Shape;316;p13">
              <a:extLst>
                <a:ext uri="{FF2B5EF4-FFF2-40B4-BE49-F238E27FC236}">
                  <a16:creationId xmlns="" xmlns:a16="http://schemas.microsoft.com/office/drawing/2014/main" id="{8A79F75C-320A-4540-6875-3557BA8B79CF}"/>
                </a:ext>
              </a:extLst>
            </p:cNvPr>
            <p:cNvSpPr/>
            <p:nvPr/>
          </p:nvSpPr>
          <p:spPr>
            <a:xfrm>
              <a:off x="10191205" y="2261055"/>
              <a:ext cx="10072" cy="31315"/>
            </a:xfrm>
            <a:custGeom>
              <a:avLst/>
              <a:gdLst/>
              <a:ahLst/>
              <a:cxnLst/>
              <a:rect l="l" t="t" r="r" b="b"/>
              <a:pathLst>
                <a:path w="12005" h="37325" extrusionOk="0">
                  <a:moveTo>
                    <a:pt x="11988" y="37311"/>
                  </a:moveTo>
                  <a:cubicBezTo>
                    <a:pt x="-148" y="28949"/>
                    <a:pt x="-3630" y="12559"/>
                    <a:pt x="4064" y="-15"/>
                  </a:cubicBezTo>
                  <a:cubicBezTo>
                    <a:pt x="4856" y="600"/>
                    <a:pt x="5691" y="1163"/>
                    <a:pt x="6566" y="1653"/>
                  </a:cubicBezTo>
                  <a:cubicBezTo>
                    <a:pt x="769" y="10870"/>
                    <a:pt x="3043" y="22996"/>
                    <a:pt x="11779" y="29491"/>
                  </a:cubicBezTo>
                  <a:cubicBezTo>
                    <a:pt x="10528" y="31889"/>
                    <a:pt x="9694" y="35851"/>
                    <a:pt x="11988" y="373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6" name="Google Shape;317;p13">
              <a:extLst>
                <a:ext uri="{FF2B5EF4-FFF2-40B4-BE49-F238E27FC236}">
                  <a16:creationId xmlns="" xmlns:a16="http://schemas.microsoft.com/office/drawing/2014/main" id="{C38616E4-FAD4-E508-A951-5408E3606BAE}"/>
                </a:ext>
              </a:extLst>
            </p:cNvPr>
            <p:cNvSpPr/>
            <p:nvPr/>
          </p:nvSpPr>
          <p:spPr>
            <a:xfrm>
              <a:off x="10400450" y="2192179"/>
              <a:ext cx="92605" cy="112408"/>
            </a:xfrm>
            <a:custGeom>
              <a:avLst/>
              <a:gdLst/>
              <a:ahLst/>
              <a:cxnLst/>
              <a:rect l="l" t="t" r="r" b="b"/>
              <a:pathLst>
                <a:path w="110379" h="133983" extrusionOk="0">
                  <a:moveTo>
                    <a:pt x="42105" y="131186"/>
                  </a:moveTo>
                  <a:lnTo>
                    <a:pt x="9054" y="111794"/>
                  </a:lnTo>
                  <a:cubicBezTo>
                    <a:pt x="629" y="106998"/>
                    <a:pt x="-2467" y="96384"/>
                    <a:pt x="2068" y="87814"/>
                  </a:cubicBezTo>
                  <a:lnTo>
                    <a:pt x="43772" y="9618"/>
                  </a:lnTo>
                  <a:cubicBezTo>
                    <a:pt x="48360" y="840"/>
                    <a:pt x="59193" y="-2559"/>
                    <a:pt x="67972" y="2028"/>
                  </a:cubicBezTo>
                  <a:cubicBezTo>
                    <a:pt x="68211" y="2153"/>
                    <a:pt x="68451" y="2289"/>
                    <a:pt x="68691" y="2424"/>
                  </a:cubicBezTo>
                  <a:lnTo>
                    <a:pt x="101533" y="21400"/>
                  </a:lnTo>
                  <a:cubicBezTo>
                    <a:pt x="110708" y="27874"/>
                    <a:pt x="113106" y="40469"/>
                    <a:pt x="106955" y="49863"/>
                  </a:cubicBezTo>
                  <a:lnTo>
                    <a:pt x="67857" y="123992"/>
                  </a:lnTo>
                  <a:cubicBezTo>
                    <a:pt x="63405" y="132906"/>
                    <a:pt x="52572" y="136514"/>
                    <a:pt x="43658" y="132062"/>
                  </a:cubicBezTo>
                  <a:cubicBezTo>
                    <a:pt x="43126" y="131791"/>
                    <a:pt x="42605" y="131499"/>
                    <a:pt x="42105" y="131186"/>
                  </a:cubicBezTo>
                  <a:close/>
                  <a:moveTo>
                    <a:pt x="43772" y="10035"/>
                  </a:moveTo>
                  <a:lnTo>
                    <a:pt x="2590" y="88231"/>
                  </a:lnTo>
                  <a:cubicBezTo>
                    <a:pt x="-1716" y="96342"/>
                    <a:pt x="1193" y="106403"/>
                    <a:pt x="9158" y="110960"/>
                  </a:cubicBezTo>
                  <a:lnTo>
                    <a:pt x="42626" y="130248"/>
                  </a:lnTo>
                  <a:cubicBezTo>
                    <a:pt x="50748" y="134960"/>
                    <a:pt x="61142" y="132197"/>
                    <a:pt x="65855" y="124076"/>
                  </a:cubicBezTo>
                  <a:cubicBezTo>
                    <a:pt x="65970" y="123877"/>
                    <a:pt x="66084" y="123679"/>
                    <a:pt x="66188" y="123471"/>
                  </a:cubicBezTo>
                  <a:lnTo>
                    <a:pt x="105286" y="49342"/>
                  </a:lnTo>
                  <a:cubicBezTo>
                    <a:pt x="110677" y="40333"/>
                    <a:pt x="108539" y="28719"/>
                    <a:pt x="100282" y="22234"/>
                  </a:cubicBezTo>
                  <a:lnTo>
                    <a:pt x="67336" y="3258"/>
                  </a:lnTo>
                  <a:cubicBezTo>
                    <a:pt x="59214" y="-1454"/>
                    <a:pt x="48819" y="1309"/>
                    <a:pt x="44106" y="9431"/>
                  </a:cubicBezTo>
                  <a:cubicBezTo>
                    <a:pt x="43992" y="9629"/>
                    <a:pt x="43877" y="9827"/>
                    <a:pt x="43772" y="100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7" name="Google Shape;318;p13">
              <a:extLst>
                <a:ext uri="{FF2B5EF4-FFF2-40B4-BE49-F238E27FC236}">
                  <a16:creationId xmlns="" xmlns:a16="http://schemas.microsoft.com/office/drawing/2014/main" id="{722EAB5E-09FC-527D-0C67-F06E52F1BFBF}"/>
                </a:ext>
              </a:extLst>
            </p:cNvPr>
            <p:cNvSpPr/>
            <p:nvPr/>
          </p:nvSpPr>
          <p:spPr>
            <a:xfrm>
              <a:off x="10351816" y="2283813"/>
              <a:ext cx="93384" cy="111882"/>
            </a:xfrm>
            <a:custGeom>
              <a:avLst/>
              <a:gdLst/>
              <a:ahLst/>
              <a:cxnLst/>
              <a:rect l="l" t="t" r="r" b="b"/>
              <a:pathLst>
                <a:path w="111307" h="133355" extrusionOk="0">
                  <a:moveTo>
                    <a:pt x="43043" y="131439"/>
                  </a:moveTo>
                  <a:lnTo>
                    <a:pt x="9054" y="111838"/>
                  </a:lnTo>
                  <a:cubicBezTo>
                    <a:pt x="629" y="107042"/>
                    <a:pt x="-2467" y="96429"/>
                    <a:pt x="2068" y="87858"/>
                  </a:cubicBezTo>
                  <a:lnTo>
                    <a:pt x="43772" y="9663"/>
                  </a:lnTo>
                  <a:cubicBezTo>
                    <a:pt x="48443" y="801"/>
                    <a:pt x="59422" y="-2588"/>
                    <a:pt x="68284" y="2083"/>
                  </a:cubicBezTo>
                  <a:cubicBezTo>
                    <a:pt x="68451" y="2177"/>
                    <a:pt x="68628" y="2271"/>
                    <a:pt x="68795" y="2365"/>
                  </a:cubicBezTo>
                  <a:lnTo>
                    <a:pt x="102263" y="21757"/>
                  </a:lnTo>
                  <a:cubicBezTo>
                    <a:pt x="110697" y="26543"/>
                    <a:pt x="113752" y="37198"/>
                    <a:pt x="109144" y="45737"/>
                  </a:cubicBezTo>
                  <a:lnTo>
                    <a:pt x="69525" y="121118"/>
                  </a:lnTo>
                  <a:cubicBezTo>
                    <a:pt x="65511" y="131106"/>
                    <a:pt x="54147" y="135943"/>
                    <a:pt x="44158" y="131929"/>
                  </a:cubicBezTo>
                  <a:cubicBezTo>
                    <a:pt x="43783" y="131784"/>
                    <a:pt x="43408" y="131617"/>
                    <a:pt x="43043" y="131439"/>
                  </a:cubicBezTo>
                  <a:close/>
                  <a:moveTo>
                    <a:pt x="44190" y="10080"/>
                  </a:moveTo>
                  <a:lnTo>
                    <a:pt x="3007" y="88276"/>
                  </a:lnTo>
                  <a:cubicBezTo>
                    <a:pt x="-1383" y="96345"/>
                    <a:pt x="1495" y="106448"/>
                    <a:pt x="9471" y="111004"/>
                  </a:cubicBezTo>
                  <a:lnTo>
                    <a:pt x="43564" y="130605"/>
                  </a:lnTo>
                  <a:cubicBezTo>
                    <a:pt x="52937" y="134609"/>
                    <a:pt x="63780" y="130251"/>
                    <a:pt x="67784" y="120878"/>
                  </a:cubicBezTo>
                  <a:cubicBezTo>
                    <a:pt x="67878" y="120648"/>
                    <a:pt x="67972" y="120419"/>
                    <a:pt x="68065" y="120179"/>
                  </a:cubicBezTo>
                  <a:lnTo>
                    <a:pt x="107789" y="44903"/>
                  </a:lnTo>
                  <a:cubicBezTo>
                    <a:pt x="112042" y="36792"/>
                    <a:pt x="109144" y="26772"/>
                    <a:pt x="101220" y="22174"/>
                  </a:cubicBezTo>
                  <a:lnTo>
                    <a:pt x="67753" y="2886"/>
                  </a:lnTo>
                  <a:cubicBezTo>
                    <a:pt x="59651" y="-1733"/>
                    <a:pt x="49330" y="1093"/>
                    <a:pt x="44711" y="9194"/>
                  </a:cubicBezTo>
                  <a:cubicBezTo>
                    <a:pt x="44523" y="9517"/>
                    <a:pt x="44356" y="9851"/>
                    <a:pt x="44190" y="1018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8" name="Google Shape;319;p13">
              <a:extLst>
                <a:ext uri="{FF2B5EF4-FFF2-40B4-BE49-F238E27FC236}">
                  <a16:creationId xmlns="" xmlns:a16="http://schemas.microsoft.com/office/drawing/2014/main" id="{8446BBE2-856F-4622-0D81-AE88BEE6ADE0}"/>
                </a:ext>
              </a:extLst>
            </p:cNvPr>
            <p:cNvSpPr/>
            <p:nvPr/>
          </p:nvSpPr>
          <p:spPr>
            <a:xfrm>
              <a:off x="10347043" y="2161734"/>
              <a:ext cx="92563" cy="111806"/>
            </a:xfrm>
            <a:custGeom>
              <a:avLst/>
              <a:gdLst/>
              <a:ahLst/>
              <a:cxnLst/>
              <a:rect l="l" t="t" r="r" b="b"/>
              <a:pathLst>
                <a:path w="110329" h="133265" extrusionOk="0">
                  <a:moveTo>
                    <a:pt x="41433" y="130567"/>
                  </a:moveTo>
                  <a:lnTo>
                    <a:pt x="9008" y="111800"/>
                  </a:lnTo>
                  <a:cubicBezTo>
                    <a:pt x="574" y="107014"/>
                    <a:pt x="-2481" y="96359"/>
                    <a:pt x="2127" y="87820"/>
                  </a:cubicBezTo>
                  <a:lnTo>
                    <a:pt x="43831" y="9624"/>
                  </a:lnTo>
                  <a:cubicBezTo>
                    <a:pt x="48471" y="809"/>
                    <a:pt x="59377" y="-2575"/>
                    <a:pt x="68197" y="2065"/>
                  </a:cubicBezTo>
                  <a:cubicBezTo>
                    <a:pt x="68416" y="2182"/>
                    <a:pt x="68635" y="2304"/>
                    <a:pt x="68854" y="2430"/>
                  </a:cubicBezTo>
                  <a:lnTo>
                    <a:pt x="101279" y="21093"/>
                  </a:lnTo>
                  <a:cubicBezTo>
                    <a:pt x="109724" y="25920"/>
                    <a:pt x="112779" y="36607"/>
                    <a:pt x="108160" y="45177"/>
                  </a:cubicBezTo>
                  <a:lnTo>
                    <a:pt x="66977" y="123373"/>
                  </a:lnTo>
                  <a:cubicBezTo>
                    <a:pt x="62473" y="132256"/>
                    <a:pt x="51609" y="135801"/>
                    <a:pt x="42726" y="131297"/>
                  </a:cubicBezTo>
                  <a:cubicBezTo>
                    <a:pt x="42288" y="131067"/>
                    <a:pt x="41850" y="130827"/>
                    <a:pt x="41433" y="130567"/>
                  </a:cubicBezTo>
                  <a:close/>
                  <a:moveTo>
                    <a:pt x="44665" y="9729"/>
                  </a:moveTo>
                  <a:lnTo>
                    <a:pt x="2961" y="88028"/>
                  </a:lnTo>
                  <a:cubicBezTo>
                    <a:pt x="-1282" y="96109"/>
                    <a:pt x="1616" y="106097"/>
                    <a:pt x="9530" y="110653"/>
                  </a:cubicBezTo>
                  <a:lnTo>
                    <a:pt x="41954" y="129420"/>
                  </a:lnTo>
                  <a:cubicBezTo>
                    <a:pt x="50087" y="134112"/>
                    <a:pt x="60482" y="131317"/>
                    <a:pt x="65163" y="123185"/>
                  </a:cubicBezTo>
                  <a:cubicBezTo>
                    <a:pt x="65288" y="122966"/>
                    <a:pt x="65403" y="122758"/>
                    <a:pt x="65517" y="122539"/>
                  </a:cubicBezTo>
                  <a:lnTo>
                    <a:pt x="107222" y="44343"/>
                  </a:lnTo>
                  <a:cubicBezTo>
                    <a:pt x="111465" y="36263"/>
                    <a:pt x="108567" y="26275"/>
                    <a:pt x="100653" y="21719"/>
                  </a:cubicBezTo>
                  <a:lnTo>
                    <a:pt x="68228" y="2952"/>
                  </a:lnTo>
                  <a:cubicBezTo>
                    <a:pt x="60033" y="-1736"/>
                    <a:pt x="49587" y="1110"/>
                    <a:pt x="44895" y="9308"/>
                  </a:cubicBezTo>
                  <a:cubicBezTo>
                    <a:pt x="44822" y="9448"/>
                    <a:pt x="44738" y="9588"/>
                    <a:pt x="44665" y="972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39" name="Google Shape;320;p13">
              <a:extLst>
                <a:ext uri="{FF2B5EF4-FFF2-40B4-BE49-F238E27FC236}">
                  <a16:creationId xmlns="" xmlns:a16="http://schemas.microsoft.com/office/drawing/2014/main" id="{841BCB58-A552-BE38-D8B4-89ADF5AA9063}"/>
                </a:ext>
              </a:extLst>
            </p:cNvPr>
            <p:cNvSpPr/>
            <p:nvPr/>
          </p:nvSpPr>
          <p:spPr>
            <a:xfrm>
              <a:off x="10299100" y="2253410"/>
              <a:ext cx="92405" cy="111724"/>
            </a:xfrm>
            <a:custGeom>
              <a:avLst/>
              <a:gdLst/>
              <a:ahLst/>
              <a:cxnLst/>
              <a:rect l="l" t="t" r="r" b="b"/>
              <a:pathLst>
                <a:path w="110140" h="133167" extrusionOk="0">
                  <a:moveTo>
                    <a:pt x="41443" y="130561"/>
                  </a:moveTo>
                  <a:lnTo>
                    <a:pt x="9018" y="111794"/>
                  </a:lnTo>
                  <a:cubicBezTo>
                    <a:pt x="635" y="106966"/>
                    <a:pt x="-2440" y="96384"/>
                    <a:pt x="2032" y="87814"/>
                  </a:cubicBezTo>
                  <a:lnTo>
                    <a:pt x="43736" y="9618"/>
                  </a:lnTo>
                  <a:cubicBezTo>
                    <a:pt x="48324" y="840"/>
                    <a:pt x="59157" y="-2559"/>
                    <a:pt x="67935" y="2028"/>
                  </a:cubicBezTo>
                  <a:cubicBezTo>
                    <a:pt x="68175" y="2153"/>
                    <a:pt x="68415" y="2289"/>
                    <a:pt x="68655" y="2424"/>
                  </a:cubicBezTo>
                  <a:lnTo>
                    <a:pt x="101080" y="21087"/>
                  </a:lnTo>
                  <a:cubicBezTo>
                    <a:pt x="109473" y="25956"/>
                    <a:pt x="112548" y="36570"/>
                    <a:pt x="108065" y="45171"/>
                  </a:cubicBezTo>
                  <a:lnTo>
                    <a:pt x="108065" y="45171"/>
                  </a:lnTo>
                  <a:lnTo>
                    <a:pt x="66882" y="123367"/>
                  </a:lnTo>
                  <a:cubicBezTo>
                    <a:pt x="62264" y="132260"/>
                    <a:pt x="51316" y="135722"/>
                    <a:pt x="42423" y="131113"/>
                  </a:cubicBezTo>
                  <a:cubicBezTo>
                    <a:pt x="42089" y="130936"/>
                    <a:pt x="41766" y="130748"/>
                    <a:pt x="41443" y="130561"/>
                  </a:cubicBezTo>
                  <a:close/>
                  <a:moveTo>
                    <a:pt x="44154" y="10035"/>
                  </a:moveTo>
                  <a:lnTo>
                    <a:pt x="2970" y="88231"/>
                  </a:lnTo>
                  <a:cubicBezTo>
                    <a:pt x="-1335" y="96342"/>
                    <a:pt x="1574" y="106403"/>
                    <a:pt x="9539" y="110960"/>
                  </a:cubicBezTo>
                  <a:lnTo>
                    <a:pt x="41964" y="129622"/>
                  </a:lnTo>
                  <a:cubicBezTo>
                    <a:pt x="50003" y="134356"/>
                    <a:pt x="60356" y="131676"/>
                    <a:pt x="65089" y="123638"/>
                  </a:cubicBezTo>
                  <a:cubicBezTo>
                    <a:pt x="65246" y="123377"/>
                    <a:pt x="65391" y="123116"/>
                    <a:pt x="65527" y="122845"/>
                  </a:cubicBezTo>
                  <a:lnTo>
                    <a:pt x="106710" y="44650"/>
                  </a:lnTo>
                  <a:cubicBezTo>
                    <a:pt x="111026" y="36601"/>
                    <a:pt x="108159" y="26582"/>
                    <a:pt x="100246" y="22025"/>
                  </a:cubicBezTo>
                  <a:lnTo>
                    <a:pt x="67717" y="3258"/>
                  </a:lnTo>
                  <a:cubicBezTo>
                    <a:pt x="59594" y="-1454"/>
                    <a:pt x="49200" y="1309"/>
                    <a:pt x="44487" y="9431"/>
                  </a:cubicBezTo>
                  <a:cubicBezTo>
                    <a:pt x="44372" y="9629"/>
                    <a:pt x="44258" y="9827"/>
                    <a:pt x="44154" y="100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0" name="Google Shape;321;p13">
              <a:extLst>
                <a:ext uri="{FF2B5EF4-FFF2-40B4-BE49-F238E27FC236}">
                  <a16:creationId xmlns="" xmlns:a16="http://schemas.microsoft.com/office/drawing/2014/main" id="{AD535F96-7DAC-68D9-D1D2-39EC52A0E504}"/>
                </a:ext>
              </a:extLst>
            </p:cNvPr>
            <p:cNvSpPr/>
            <p:nvPr/>
          </p:nvSpPr>
          <p:spPr>
            <a:xfrm>
              <a:off x="10294546" y="2131332"/>
              <a:ext cx="92435" cy="111596"/>
            </a:xfrm>
            <a:custGeom>
              <a:avLst/>
              <a:gdLst/>
              <a:ahLst/>
              <a:cxnLst/>
              <a:rect l="l" t="t" r="r" b="b"/>
              <a:pathLst>
                <a:path w="110176" h="133015" extrusionOk="0">
                  <a:moveTo>
                    <a:pt x="41449" y="130521"/>
                  </a:moveTo>
                  <a:lnTo>
                    <a:pt x="9024" y="111858"/>
                  </a:lnTo>
                  <a:cubicBezTo>
                    <a:pt x="631" y="106989"/>
                    <a:pt x="-2444" y="96375"/>
                    <a:pt x="2039" y="87774"/>
                  </a:cubicBezTo>
                  <a:lnTo>
                    <a:pt x="43743" y="9579"/>
                  </a:lnTo>
                  <a:cubicBezTo>
                    <a:pt x="48403" y="777"/>
                    <a:pt x="59330" y="-2576"/>
                    <a:pt x="68130" y="2089"/>
                  </a:cubicBezTo>
                  <a:cubicBezTo>
                    <a:pt x="68307" y="2185"/>
                    <a:pt x="68484" y="2283"/>
                    <a:pt x="68661" y="2384"/>
                  </a:cubicBezTo>
                  <a:lnTo>
                    <a:pt x="101086" y="21151"/>
                  </a:lnTo>
                  <a:cubicBezTo>
                    <a:pt x="109511" y="25943"/>
                    <a:pt x="112607" y="36564"/>
                    <a:pt x="108072" y="45131"/>
                  </a:cubicBezTo>
                  <a:lnTo>
                    <a:pt x="66368" y="123327"/>
                  </a:lnTo>
                  <a:cubicBezTo>
                    <a:pt x="61864" y="132085"/>
                    <a:pt x="51114" y="135525"/>
                    <a:pt x="42357" y="131021"/>
                  </a:cubicBezTo>
                  <a:cubicBezTo>
                    <a:pt x="42054" y="130865"/>
                    <a:pt x="41752" y="130698"/>
                    <a:pt x="41449" y="130521"/>
                  </a:cubicBezTo>
                  <a:close/>
                  <a:moveTo>
                    <a:pt x="44160" y="10100"/>
                  </a:moveTo>
                  <a:lnTo>
                    <a:pt x="2977" y="88295"/>
                  </a:lnTo>
                  <a:cubicBezTo>
                    <a:pt x="-1318" y="96375"/>
                    <a:pt x="1591" y="106405"/>
                    <a:pt x="9546" y="110920"/>
                  </a:cubicBezTo>
                  <a:lnTo>
                    <a:pt x="41971" y="129687"/>
                  </a:lnTo>
                  <a:cubicBezTo>
                    <a:pt x="50166" y="134378"/>
                    <a:pt x="60613" y="131532"/>
                    <a:pt x="65304" y="123327"/>
                  </a:cubicBezTo>
                  <a:cubicBezTo>
                    <a:pt x="65377" y="123191"/>
                    <a:pt x="65461" y="123056"/>
                    <a:pt x="65534" y="122910"/>
                  </a:cubicBezTo>
                  <a:lnTo>
                    <a:pt x="106717" y="44714"/>
                  </a:lnTo>
                  <a:cubicBezTo>
                    <a:pt x="111023" y="36608"/>
                    <a:pt x="108114" y="26544"/>
                    <a:pt x="100148" y="21985"/>
                  </a:cubicBezTo>
                  <a:lnTo>
                    <a:pt x="67723" y="3219"/>
                  </a:lnTo>
                  <a:cubicBezTo>
                    <a:pt x="59538" y="-1379"/>
                    <a:pt x="49175" y="1526"/>
                    <a:pt x="44577" y="9708"/>
                  </a:cubicBezTo>
                  <a:cubicBezTo>
                    <a:pt x="44504" y="9838"/>
                    <a:pt x="44442" y="9968"/>
                    <a:pt x="44369" y="1010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1" name="Google Shape;322;p13">
              <a:extLst>
                <a:ext uri="{FF2B5EF4-FFF2-40B4-BE49-F238E27FC236}">
                  <a16:creationId xmlns="" xmlns:a16="http://schemas.microsoft.com/office/drawing/2014/main" id="{F38CB219-51EE-7491-C97C-5025ADD1E42C}"/>
                </a:ext>
              </a:extLst>
            </p:cNvPr>
            <p:cNvSpPr/>
            <p:nvPr/>
          </p:nvSpPr>
          <p:spPr>
            <a:xfrm>
              <a:off x="10246389" y="2222965"/>
              <a:ext cx="92100" cy="111565"/>
            </a:xfrm>
            <a:custGeom>
              <a:avLst/>
              <a:gdLst/>
              <a:ahLst/>
              <a:cxnLst/>
              <a:rect l="l" t="t" r="r" b="b"/>
              <a:pathLst>
                <a:path w="109777" h="132978" extrusionOk="0">
                  <a:moveTo>
                    <a:pt x="41506" y="130565"/>
                  </a:moveTo>
                  <a:lnTo>
                    <a:pt x="8977" y="111798"/>
                  </a:lnTo>
                  <a:cubicBezTo>
                    <a:pt x="584" y="106971"/>
                    <a:pt x="-2461" y="96357"/>
                    <a:pt x="2095" y="87818"/>
                  </a:cubicBezTo>
                  <a:lnTo>
                    <a:pt x="43279" y="9623"/>
                  </a:lnTo>
                  <a:cubicBezTo>
                    <a:pt x="47918" y="813"/>
                    <a:pt x="58824" y="-2576"/>
                    <a:pt x="67644" y="2064"/>
                  </a:cubicBezTo>
                  <a:cubicBezTo>
                    <a:pt x="67863" y="2179"/>
                    <a:pt x="68082" y="2304"/>
                    <a:pt x="68301" y="2429"/>
                  </a:cubicBezTo>
                  <a:lnTo>
                    <a:pt x="100726" y="21092"/>
                  </a:lnTo>
                  <a:cubicBezTo>
                    <a:pt x="109171" y="25919"/>
                    <a:pt x="112226" y="36606"/>
                    <a:pt x="107607" y="45176"/>
                  </a:cubicBezTo>
                  <a:lnTo>
                    <a:pt x="66424" y="123371"/>
                  </a:lnTo>
                  <a:cubicBezTo>
                    <a:pt x="61764" y="132171"/>
                    <a:pt x="50837" y="135528"/>
                    <a:pt x="42038" y="130857"/>
                  </a:cubicBezTo>
                  <a:cubicBezTo>
                    <a:pt x="41860" y="130763"/>
                    <a:pt x="41683" y="130669"/>
                    <a:pt x="41506" y="130565"/>
                  </a:cubicBezTo>
                  <a:close/>
                  <a:moveTo>
                    <a:pt x="44217" y="10040"/>
                  </a:moveTo>
                  <a:lnTo>
                    <a:pt x="2513" y="88235"/>
                  </a:lnTo>
                  <a:cubicBezTo>
                    <a:pt x="-1741" y="96347"/>
                    <a:pt x="1157" y="106366"/>
                    <a:pt x="9081" y="110964"/>
                  </a:cubicBezTo>
                  <a:lnTo>
                    <a:pt x="41506" y="129731"/>
                  </a:lnTo>
                  <a:cubicBezTo>
                    <a:pt x="49638" y="134423"/>
                    <a:pt x="60033" y="131629"/>
                    <a:pt x="64715" y="123496"/>
                  </a:cubicBezTo>
                  <a:cubicBezTo>
                    <a:pt x="64840" y="123277"/>
                    <a:pt x="64954" y="123069"/>
                    <a:pt x="65069" y="122850"/>
                  </a:cubicBezTo>
                  <a:lnTo>
                    <a:pt x="106773" y="44654"/>
                  </a:lnTo>
                  <a:lnTo>
                    <a:pt x="106773" y="44654"/>
                  </a:lnTo>
                  <a:cubicBezTo>
                    <a:pt x="111016" y="36574"/>
                    <a:pt x="108118" y="26586"/>
                    <a:pt x="100205" y="22030"/>
                  </a:cubicBezTo>
                  <a:lnTo>
                    <a:pt x="67780" y="3263"/>
                  </a:lnTo>
                  <a:cubicBezTo>
                    <a:pt x="59699" y="-1523"/>
                    <a:pt x="49284" y="1157"/>
                    <a:pt x="44498" y="9227"/>
                  </a:cubicBezTo>
                  <a:cubicBezTo>
                    <a:pt x="44405" y="9394"/>
                    <a:pt x="44311" y="9560"/>
                    <a:pt x="44217" y="972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2" name="Google Shape;323;p13">
              <a:extLst>
                <a:ext uri="{FF2B5EF4-FFF2-40B4-BE49-F238E27FC236}">
                  <a16:creationId xmlns="" xmlns:a16="http://schemas.microsoft.com/office/drawing/2014/main" id="{C145F3F5-E778-BE66-C67D-1ECCEB98E6B2}"/>
                </a:ext>
              </a:extLst>
            </p:cNvPr>
            <p:cNvSpPr/>
            <p:nvPr/>
          </p:nvSpPr>
          <p:spPr>
            <a:xfrm>
              <a:off x="10241202" y="2100736"/>
              <a:ext cx="92969" cy="111756"/>
            </a:xfrm>
            <a:custGeom>
              <a:avLst/>
              <a:gdLst/>
              <a:ahLst/>
              <a:cxnLst/>
              <a:rect l="l" t="t" r="r" b="b"/>
              <a:pathLst>
                <a:path w="110812" h="133205" extrusionOk="0">
                  <a:moveTo>
                    <a:pt x="42476" y="130707"/>
                  </a:moveTo>
                  <a:lnTo>
                    <a:pt x="9008" y="111419"/>
                  </a:lnTo>
                  <a:cubicBezTo>
                    <a:pt x="574" y="106633"/>
                    <a:pt x="-2481" y="95978"/>
                    <a:pt x="2127" y="87439"/>
                  </a:cubicBezTo>
                  <a:lnTo>
                    <a:pt x="41850" y="12058"/>
                  </a:lnTo>
                  <a:cubicBezTo>
                    <a:pt x="45958" y="2102"/>
                    <a:pt x="57354" y="-2641"/>
                    <a:pt x="67301" y="1461"/>
                  </a:cubicBezTo>
                  <a:cubicBezTo>
                    <a:pt x="67436" y="1516"/>
                    <a:pt x="67572" y="1574"/>
                    <a:pt x="67707" y="1632"/>
                  </a:cubicBezTo>
                  <a:cubicBezTo>
                    <a:pt x="70522" y="3092"/>
                    <a:pt x="57281" y="-3998"/>
                    <a:pt x="101800" y="21337"/>
                  </a:cubicBezTo>
                  <a:cubicBezTo>
                    <a:pt x="110193" y="26165"/>
                    <a:pt x="113238" y="36776"/>
                    <a:pt x="108682" y="45317"/>
                  </a:cubicBezTo>
                  <a:lnTo>
                    <a:pt x="67498" y="123513"/>
                  </a:lnTo>
                  <a:cubicBezTo>
                    <a:pt x="62942" y="132302"/>
                    <a:pt x="52110" y="135732"/>
                    <a:pt x="43320" y="131176"/>
                  </a:cubicBezTo>
                  <a:cubicBezTo>
                    <a:pt x="43039" y="131030"/>
                    <a:pt x="42758" y="130874"/>
                    <a:pt x="42476" y="130707"/>
                  </a:cubicBezTo>
                  <a:close/>
                  <a:moveTo>
                    <a:pt x="42476" y="12580"/>
                  </a:moveTo>
                  <a:lnTo>
                    <a:pt x="2753" y="87856"/>
                  </a:lnTo>
                  <a:cubicBezTo>
                    <a:pt x="-1501" y="95967"/>
                    <a:pt x="1397" y="105987"/>
                    <a:pt x="9321" y="110584"/>
                  </a:cubicBezTo>
                  <a:lnTo>
                    <a:pt x="42789" y="129873"/>
                  </a:lnTo>
                  <a:cubicBezTo>
                    <a:pt x="50911" y="134585"/>
                    <a:pt x="61305" y="131822"/>
                    <a:pt x="66018" y="123700"/>
                  </a:cubicBezTo>
                  <a:cubicBezTo>
                    <a:pt x="66133" y="123502"/>
                    <a:pt x="66247" y="123304"/>
                    <a:pt x="66352" y="123096"/>
                  </a:cubicBezTo>
                  <a:lnTo>
                    <a:pt x="108056" y="44900"/>
                  </a:lnTo>
                  <a:cubicBezTo>
                    <a:pt x="112310" y="36788"/>
                    <a:pt x="109411" y="26766"/>
                    <a:pt x="101488" y="22171"/>
                  </a:cubicBezTo>
                  <a:lnTo>
                    <a:pt x="67394" y="2570"/>
                  </a:lnTo>
                  <a:cubicBezTo>
                    <a:pt x="58219" y="-1735"/>
                    <a:pt x="47293" y="2211"/>
                    <a:pt x="42987" y="11385"/>
                  </a:cubicBezTo>
                  <a:cubicBezTo>
                    <a:pt x="42799" y="11777"/>
                    <a:pt x="42633" y="12175"/>
                    <a:pt x="42476" y="1258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3" name="Google Shape;324;p13">
              <a:extLst>
                <a:ext uri="{FF2B5EF4-FFF2-40B4-BE49-F238E27FC236}">
                  <a16:creationId xmlns="" xmlns:a16="http://schemas.microsoft.com/office/drawing/2014/main" id="{BEA4CB75-F1F4-1CBD-5F50-CB61AF1D2AF2}"/>
                </a:ext>
              </a:extLst>
            </p:cNvPr>
            <p:cNvSpPr/>
            <p:nvPr/>
          </p:nvSpPr>
          <p:spPr>
            <a:xfrm>
              <a:off x="10193518" y="2192038"/>
              <a:ext cx="92233" cy="112059"/>
            </a:xfrm>
            <a:custGeom>
              <a:avLst/>
              <a:gdLst/>
              <a:ahLst/>
              <a:cxnLst/>
              <a:rect l="l" t="t" r="r" b="b"/>
              <a:pathLst>
                <a:path w="109935" h="133566" extrusionOk="0">
                  <a:moveTo>
                    <a:pt x="41655" y="131146"/>
                  </a:moveTo>
                  <a:lnTo>
                    <a:pt x="8813" y="112170"/>
                  </a:lnTo>
                  <a:cubicBezTo>
                    <a:pt x="-372" y="105696"/>
                    <a:pt x="-2760" y="93101"/>
                    <a:pt x="3392" y="83707"/>
                  </a:cubicBezTo>
                  <a:lnTo>
                    <a:pt x="42489" y="9578"/>
                  </a:lnTo>
                  <a:cubicBezTo>
                    <a:pt x="47150" y="778"/>
                    <a:pt x="58077" y="-2579"/>
                    <a:pt x="66876" y="2092"/>
                  </a:cubicBezTo>
                  <a:cubicBezTo>
                    <a:pt x="67053" y="2186"/>
                    <a:pt x="67231" y="2280"/>
                    <a:pt x="67408" y="2384"/>
                  </a:cubicBezTo>
                  <a:lnTo>
                    <a:pt x="100875" y="21672"/>
                  </a:lnTo>
                  <a:cubicBezTo>
                    <a:pt x="109268" y="26541"/>
                    <a:pt x="112344" y="37155"/>
                    <a:pt x="107861" y="45756"/>
                  </a:cubicBezTo>
                  <a:lnTo>
                    <a:pt x="107861" y="45756"/>
                  </a:lnTo>
                  <a:lnTo>
                    <a:pt x="66678" y="123952"/>
                  </a:lnTo>
                  <a:cubicBezTo>
                    <a:pt x="61955" y="132793"/>
                    <a:pt x="50966" y="136129"/>
                    <a:pt x="42125" y="131406"/>
                  </a:cubicBezTo>
                  <a:cubicBezTo>
                    <a:pt x="41968" y="131323"/>
                    <a:pt x="41812" y="131240"/>
                    <a:pt x="41655" y="131146"/>
                  </a:cubicBezTo>
                  <a:close/>
                  <a:moveTo>
                    <a:pt x="43324" y="10099"/>
                  </a:moveTo>
                  <a:lnTo>
                    <a:pt x="4330" y="84229"/>
                  </a:lnTo>
                  <a:cubicBezTo>
                    <a:pt x="-1060" y="93237"/>
                    <a:pt x="1077" y="104851"/>
                    <a:pt x="9335" y="111336"/>
                  </a:cubicBezTo>
                  <a:lnTo>
                    <a:pt x="42177" y="130312"/>
                  </a:lnTo>
                  <a:cubicBezTo>
                    <a:pt x="50393" y="134972"/>
                    <a:pt x="60829" y="132095"/>
                    <a:pt x="65490" y="123889"/>
                  </a:cubicBezTo>
                  <a:cubicBezTo>
                    <a:pt x="65573" y="123733"/>
                    <a:pt x="65656" y="123587"/>
                    <a:pt x="65740" y="123431"/>
                  </a:cubicBezTo>
                  <a:lnTo>
                    <a:pt x="107444" y="45235"/>
                  </a:lnTo>
                  <a:cubicBezTo>
                    <a:pt x="111760" y="37186"/>
                    <a:pt x="108893" y="27167"/>
                    <a:pt x="100980" y="22611"/>
                  </a:cubicBezTo>
                  <a:lnTo>
                    <a:pt x="67408" y="3218"/>
                  </a:lnTo>
                  <a:cubicBezTo>
                    <a:pt x="59328" y="-1661"/>
                    <a:pt x="48818" y="924"/>
                    <a:pt x="43928" y="9004"/>
                  </a:cubicBezTo>
                  <a:cubicBezTo>
                    <a:pt x="43709" y="9359"/>
                    <a:pt x="43511" y="9724"/>
                    <a:pt x="43324" y="1009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4" name="Google Shape;325;p13">
              <a:extLst>
                <a:ext uri="{FF2B5EF4-FFF2-40B4-BE49-F238E27FC236}">
                  <a16:creationId xmlns="" xmlns:a16="http://schemas.microsoft.com/office/drawing/2014/main" id="{18F0CBA5-FE0E-002B-17E8-16C6B9C21FDE}"/>
                </a:ext>
              </a:extLst>
            </p:cNvPr>
            <p:cNvSpPr/>
            <p:nvPr/>
          </p:nvSpPr>
          <p:spPr>
            <a:xfrm>
              <a:off x="9664461" y="2047098"/>
              <a:ext cx="228565" cy="274137"/>
            </a:xfrm>
            <a:custGeom>
              <a:avLst/>
              <a:gdLst/>
              <a:ahLst/>
              <a:cxnLst/>
              <a:rect l="l" t="t" r="r" b="b"/>
              <a:pathLst>
                <a:path w="272433" h="326752" extrusionOk="0">
                  <a:moveTo>
                    <a:pt x="116355" y="9383"/>
                  </a:moveTo>
                  <a:lnTo>
                    <a:pt x="272433" y="99465"/>
                  </a:lnTo>
                  <a:lnTo>
                    <a:pt x="271390" y="220407"/>
                  </a:lnTo>
                  <a:lnTo>
                    <a:pt x="215298" y="326753"/>
                  </a:lnTo>
                  <a:lnTo>
                    <a:pt x="156078" y="317265"/>
                  </a:lnTo>
                  <a:lnTo>
                    <a:pt x="0" y="227184"/>
                  </a:lnTo>
                  <a:lnTo>
                    <a:pt x="1043" y="106346"/>
                  </a:lnTo>
                  <a:lnTo>
                    <a:pt x="57135" y="0"/>
                  </a:lnTo>
                  <a:lnTo>
                    <a:pt x="116355" y="938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5" name="Google Shape;326;p13">
              <a:extLst>
                <a:ext uri="{FF2B5EF4-FFF2-40B4-BE49-F238E27FC236}">
                  <a16:creationId xmlns="" xmlns:a16="http://schemas.microsoft.com/office/drawing/2014/main" id="{0450265B-5BA2-C4CD-3ADC-E5C6E7ADA334}"/>
                </a:ext>
              </a:extLst>
            </p:cNvPr>
            <p:cNvSpPr/>
            <p:nvPr/>
          </p:nvSpPr>
          <p:spPr>
            <a:xfrm>
              <a:off x="9920579" y="2142219"/>
              <a:ext cx="18628" cy="32500"/>
            </a:xfrm>
            <a:custGeom>
              <a:avLst/>
              <a:gdLst/>
              <a:ahLst/>
              <a:cxnLst/>
              <a:rect l="l" t="t" r="r" b="b"/>
              <a:pathLst>
                <a:path w="22203" h="38738" extrusionOk="0">
                  <a:moveTo>
                    <a:pt x="11034" y="1711"/>
                  </a:moveTo>
                  <a:cubicBezTo>
                    <a:pt x="22627" y="10364"/>
                    <a:pt x="25630" y="26480"/>
                    <a:pt x="17915" y="38724"/>
                  </a:cubicBezTo>
                  <a:cubicBezTo>
                    <a:pt x="13515" y="36990"/>
                    <a:pt x="9261" y="34897"/>
                    <a:pt x="5195" y="32468"/>
                  </a:cubicBezTo>
                  <a:cubicBezTo>
                    <a:pt x="10930" y="23273"/>
                    <a:pt x="8656" y="11221"/>
                    <a:pt x="-18" y="4735"/>
                  </a:cubicBezTo>
                  <a:cubicBezTo>
                    <a:pt x="1046" y="2668"/>
                    <a:pt x="2776" y="1017"/>
                    <a:pt x="4882" y="43"/>
                  </a:cubicBezTo>
                  <a:cubicBezTo>
                    <a:pt x="6446" y="-166"/>
                    <a:pt x="6759" y="147"/>
                    <a:pt x="11034" y="17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6" name="Google Shape;327;p13">
              <a:extLst>
                <a:ext uri="{FF2B5EF4-FFF2-40B4-BE49-F238E27FC236}">
                  <a16:creationId xmlns="" xmlns:a16="http://schemas.microsoft.com/office/drawing/2014/main" id="{6CCE809B-E7D0-5FD6-06B7-F34B19106DA4}"/>
                </a:ext>
              </a:extLst>
            </p:cNvPr>
            <p:cNvSpPr/>
            <p:nvPr/>
          </p:nvSpPr>
          <p:spPr>
            <a:xfrm>
              <a:off x="9845266" y="2169908"/>
              <a:ext cx="90446" cy="156487"/>
            </a:xfrm>
            <a:custGeom>
              <a:avLst/>
              <a:gdLst/>
              <a:ahLst/>
              <a:cxnLst/>
              <a:rect l="l" t="t" r="r" b="b"/>
              <a:pathLst>
                <a:path w="107805" h="186522" extrusionOk="0">
                  <a:moveTo>
                    <a:pt x="107787" y="6032"/>
                  </a:moveTo>
                  <a:lnTo>
                    <a:pt x="12597" y="186507"/>
                  </a:lnTo>
                  <a:cubicBezTo>
                    <a:pt x="8239" y="184745"/>
                    <a:pt x="4017" y="182660"/>
                    <a:pt x="-18" y="180252"/>
                  </a:cubicBezTo>
                  <a:lnTo>
                    <a:pt x="94963" y="-15"/>
                  </a:lnTo>
                  <a:cubicBezTo>
                    <a:pt x="99071" y="2332"/>
                    <a:pt x="103367" y="4354"/>
                    <a:pt x="107787" y="6032"/>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7" name="Google Shape;328;p13">
              <a:extLst>
                <a:ext uri="{FF2B5EF4-FFF2-40B4-BE49-F238E27FC236}">
                  <a16:creationId xmlns="" xmlns:a16="http://schemas.microsoft.com/office/drawing/2014/main" id="{61781344-9848-8A89-6765-B3CE7D6B0227}"/>
                </a:ext>
              </a:extLst>
            </p:cNvPr>
            <p:cNvSpPr/>
            <p:nvPr/>
          </p:nvSpPr>
          <p:spPr>
            <a:xfrm>
              <a:off x="9836203" y="2128556"/>
              <a:ext cx="91399" cy="111251"/>
            </a:xfrm>
            <a:custGeom>
              <a:avLst/>
              <a:gdLst/>
              <a:ahLst/>
              <a:cxnLst/>
              <a:rect l="l" t="t" r="r" b="b"/>
              <a:pathLst>
                <a:path w="108941" h="132603" extrusionOk="0">
                  <a:moveTo>
                    <a:pt x="100553" y="21333"/>
                  </a:moveTo>
                  <a:cubicBezTo>
                    <a:pt x="109227" y="27819"/>
                    <a:pt x="111500" y="39871"/>
                    <a:pt x="105766" y="49066"/>
                  </a:cubicBezTo>
                  <a:lnTo>
                    <a:pt x="66460" y="123195"/>
                  </a:lnTo>
                  <a:cubicBezTo>
                    <a:pt x="62091" y="131692"/>
                    <a:pt x="51655" y="135039"/>
                    <a:pt x="43147" y="130671"/>
                  </a:cubicBezTo>
                  <a:cubicBezTo>
                    <a:pt x="42855" y="130514"/>
                    <a:pt x="42563" y="130347"/>
                    <a:pt x="42271" y="130181"/>
                  </a:cubicBezTo>
                  <a:lnTo>
                    <a:pt x="8699" y="110892"/>
                  </a:lnTo>
                  <a:cubicBezTo>
                    <a:pt x="567" y="106169"/>
                    <a:pt x="-2384" y="95848"/>
                    <a:pt x="2027" y="87538"/>
                  </a:cubicBezTo>
                  <a:lnTo>
                    <a:pt x="43731" y="9343"/>
                  </a:lnTo>
                  <a:cubicBezTo>
                    <a:pt x="48235" y="784"/>
                    <a:pt x="58828" y="-2501"/>
                    <a:pt x="67387" y="2007"/>
                  </a:cubicBezTo>
                  <a:cubicBezTo>
                    <a:pt x="67606" y="2119"/>
                    <a:pt x="67815" y="2236"/>
                    <a:pt x="68024" y="235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8" name="Google Shape;329;p13">
              <a:extLst>
                <a:ext uri="{FF2B5EF4-FFF2-40B4-BE49-F238E27FC236}">
                  <a16:creationId xmlns="" xmlns:a16="http://schemas.microsoft.com/office/drawing/2014/main" id="{AB176293-5F71-A895-BCF2-8A0C18634BB0}"/>
                </a:ext>
              </a:extLst>
            </p:cNvPr>
            <p:cNvSpPr/>
            <p:nvPr/>
          </p:nvSpPr>
          <p:spPr>
            <a:xfrm>
              <a:off x="9788411" y="2220194"/>
              <a:ext cx="91755" cy="111058"/>
            </a:xfrm>
            <a:custGeom>
              <a:avLst/>
              <a:gdLst/>
              <a:ahLst/>
              <a:cxnLst/>
              <a:rect l="l" t="t" r="r" b="b"/>
              <a:pathLst>
                <a:path w="109365" h="132374" extrusionOk="0">
                  <a:moveTo>
                    <a:pt x="100591" y="21684"/>
                  </a:moveTo>
                  <a:cubicBezTo>
                    <a:pt x="108776" y="26376"/>
                    <a:pt x="111737" y="36729"/>
                    <a:pt x="107264" y="45038"/>
                  </a:cubicBezTo>
                  <a:lnTo>
                    <a:pt x="67645" y="120315"/>
                  </a:lnTo>
                  <a:cubicBezTo>
                    <a:pt x="63871" y="130032"/>
                    <a:pt x="52944" y="134848"/>
                    <a:pt x="43227" y="131074"/>
                  </a:cubicBezTo>
                  <a:cubicBezTo>
                    <a:pt x="42946" y="130970"/>
                    <a:pt x="42685" y="130855"/>
                    <a:pt x="42414" y="130741"/>
                  </a:cubicBezTo>
                  <a:lnTo>
                    <a:pt x="8738" y="110931"/>
                  </a:lnTo>
                  <a:cubicBezTo>
                    <a:pt x="553" y="106239"/>
                    <a:pt x="-2408" y="95886"/>
                    <a:pt x="2065" y="87577"/>
                  </a:cubicBezTo>
                  <a:lnTo>
                    <a:pt x="43248" y="9381"/>
                  </a:lnTo>
                  <a:cubicBezTo>
                    <a:pt x="47679" y="842"/>
                    <a:pt x="58189" y="-2484"/>
                    <a:pt x="66717" y="1947"/>
                  </a:cubicBezTo>
                  <a:cubicBezTo>
                    <a:pt x="66999" y="2083"/>
                    <a:pt x="67270" y="2239"/>
                    <a:pt x="67541" y="2396"/>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49" name="Google Shape;330;p13">
              <a:extLst>
                <a:ext uri="{FF2B5EF4-FFF2-40B4-BE49-F238E27FC236}">
                  <a16:creationId xmlns="" xmlns:a16="http://schemas.microsoft.com/office/drawing/2014/main" id="{CDDE17E0-6B2E-91DE-9A09-54D7AD48166B}"/>
                </a:ext>
              </a:extLst>
            </p:cNvPr>
            <p:cNvSpPr/>
            <p:nvPr/>
          </p:nvSpPr>
          <p:spPr>
            <a:xfrm>
              <a:off x="9783242" y="2098121"/>
              <a:ext cx="91621" cy="110746"/>
            </a:xfrm>
            <a:custGeom>
              <a:avLst/>
              <a:gdLst/>
              <a:ahLst/>
              <a:cxnLst/>
              <a:rect l="l" t="t" r="r" b="b"/>
              <a:pathLst>
                <a:path w="109206" h="132001" extrusionOk="0">
                  <a:moveTo>
                    <a:pt x="107169" y="44472"/>
                  </a:moveTo>
                  <a:lnTo>
                    <a:pt x="65465" y="122668"/>
                  </a:lnTo>
                  <a:cubicBezTo>
                    <a:pt x="60877" y="131248"/>
                    <a:pt x="50201" y="134491"/>
                    <a:pt x="41620" y="129903"/>
                  </a:cubicBezTo>
                  <a:cubicBezTo>
                    <a:pt x="41464" y="129820"/>
                    <a:pt x="41318" y="129737"/>
                    <a:pt x="41172" y="129653"/>
                  </a:cubicBezTo>
                  <a:lnTo>
                    <a:pt x="8747" y="110886"/>
                  </a:lnTo>
                  <a:cubicBezTo>
                    <a:pt x="615" y="106153"/>
                    <a:pt x="-2367" y="95878"/>
                    <a:pt x="1970" y="87532"/>
                  </a:cubicBezTo>
                  <a:lnTo>
                    <a:pt x="43674" y="9336"/>
                  </a:lnTo>
                  <a:cubicBezTo>
                    <a:pt x="48126" y="814"/>
                    <a:pt x="58646" y="-2485"/>
                    <a:pt x="67175" y="1968"/>
                  </a:cubicBezTo>
                  <a:cubicBezTo>
                    <a:pt x="67404" y="2090"/>
                    <a:pt x="67634" y="2219"/>
                    <a:pt x="67863" y="2351"/>
                  </a:cubicBezTo>
                  <a:lnTo>
                    <a:pt x="100392" y="21118"/>
                  </a:lnTo>
                  <a:cubicBezTo>
                    <a:pt x="108566" y="25811"/>
                    <a:pt x="111558" y="36132"/>
                    <a:pt x="107169" y="44472"/>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0" name="Google Shape;331;p13">
              <a:extLst>
                <a:ext uri="{FF2B5EF4-FFF2-40B4-BE49-F238E27FC236}">
                  <a16:creationId xmlns="" xmlns:a16="http://schemas.microsoft.com/office/drawing/2014/main" id="{65561F06-6D8C-B050-A8CC-63AA66189307}"/>
                </a:ext>
              </a:extLst>
            </p:cNvPr>
            <p:cNvSpPr/>
            <p:nvPr/>
          </p:nvSpPr>
          <p:spPr>
            <a:xfrm>
              <a:off x="9822896" y="2320973"/>
              <a:ext cx="32866" cy="18450"/>
            </a:xfrm>
            <a:custGeom>
              <a:avLst/>
              <a:gdLst/>
              <a:ahLst/>
              <a:cxnLst/>
              <a:rect l="l" t="t" r="r" b="b"/>
              <a:pathLst>
                <a:path w="39174" h="21991" extrusionOk="0">
                  <a:moveTo>
                    <a:pt x="1310" y="10411"/>
                  </a:moveTo>
                  <a:cubicBezTo>
                    <a:pt x="10913" y="14603"/>
                    <a:pt x="22100" y="10203"/>
                    <a:pt x="26291" y="600"/>
                  </a:cubicBezTo>
                  <a:cubicBezTo>
                    <a:pt x="26375" y="392"/>
                    <a:pt x="26458" y="194"/>
                    <a:pt x="26541" y="-15"/>
                  </a:cubicBezTo>
                  <a:cubicBezTo>
                    <a:pt x="30576" y="2394"/>
                    <a:pt x="34799" y="4489"/>
                    <a:pt x="39157" y="6241"/>
                  </a:cubicBezTo>
                  <a:cubicBezTo>
                    <a:pt x="34017" y="18408"/>
                    <a:pt x="20505" y="24716"/>
                    <a:pt x="7879" y="20837"/>
                  </a:cubicBezTo>
                  <a:cubicBezTo>
                    <a:pt x="5762" y="20066"/>
                    <a:pt x="3698" y="19117"/>
                    <a:pt x="1727" y="18022"/>
                  </a:cubicBezTo>
                  <a:cubicBezTo>
                    <a:pt x="-1088" y="16667"/>
                    <a:pt x="59" y="12809"/>
                    <a:pt x="131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1" name="Google Shape;332;p13">
              <a:extLst>
                <a:ext uri="{FF2B5EF4-FFF2-40B4-BE49-F238E27FC236}">
                  <a16:creationId xmlns="" xmlns:a16="http://schemas.microsoft.com/office/drawing/2014/main" id="{3AF59574-B811-05F2-36D7-39265D805A36}"/>
                </a:ext>
              </a:extLst>
            </p:cNvPr>
            <p:cNvSpPr/>
            <p:nvPr/>
          </p:nvSpPr>
          <p:spPr>
            <a:xfrm>
              <a:off x="9735369" y="2189785"/>
              <a:ext cx="91210" cy="110727"/>
            </a:xfrm>
            <a:custGeom>
              <a:avLst/>
              <a:gdLst/>
              <a:ahLst/>
              <a:cxnLst/>
              <a:rect l="l" t="t" r="r" b="b"/>
              <a:pathLst>
                <a:path w="108716" h="131979" extrusionOk="0">
                  <a:moveTo>
                    <a:pt x="106679" y="44376"/>
                  </a:moveTo>
                  <a:lnTo>
                    <a:pt x="65496" y="122571"/>
                  </a:lnTo>
                  <a:cubicBezTo>
                    <a:pt x="60951" y="131173"/>
                    <a:pt x="50295" y="134467"/>
                    <a:pt x="41683" y="129922"/>
                  </a:cubicBezTo>
                  <a:cubicBezTo>
                    <a:pt x="41527" y="129838"/>
                    <a:pt x="41360" y="129755"/>
                    <a:pt x="41203" y="129661"/>
                  </a:cubicBezTo>
                  <a:lnTo>
                    <a:pt x="8779" y="110894"/>
                  </a:lnTo>
                  <a:cubicBezTo>
                    <a:pt x="605" y="106202"/>
                    <a:pt x="-2388" y="95881"/>
                    <a:pt x="2002" y="87540"/>
                  </a:cubicBezTo>
                  <a:lnTo>
                    <a:pt x="43184" y="9344"/>
                  </a:lnTo>
                  <a:cubicBezTo>
                    <a:pt x="47689" y="784"/>
                    <a:pt x="58281" y="-2500"/>
                    <a:pt x="66841" y="2004"/>
                  </a:cubicBezTo>
                  <a:cubicBezTo>
                    <a:pt x="67060" y="2119"/>
                    <a:pt x="67269" y="2234"/>
                    <a:pt x="67477" y="2359"/>
                  </a:cubicBezTo>
                  <a:lnTo>
                    <a:pt x="99902" y="21021"/>
                  </a:lnTo>
                  <a:cubicBezTo>
                    <a:pt x="108076" y="25713"/>
                    <a:pt x="111069" y="36035"/>
                    <a:pt x="106679" y="4437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2" name="Google Shape;333;p13">
              <a:extLst>
                <a:ext uri="{FF2B5EF4-FFF2-40B4-BE49-F238E27FC236}">
                  <a16:creationId xmlns="" xmlns:a16="http://schemas.microsoft.com/office/drawing/2014/main" id="{66979CC0-4A53-B437-1FA3-05A1ED1FE5AC}"/>
                </a:ext>
              </a:extLst>
            </p:cNvPr>
            <p:cNvSpPr/>
            <p:nvPr/>
          </p:nvSpPr>
          <p:spPr>
            <a:xfrm>
              <a:off x="9730974" y="2068113"/>
              <a:ext cx="91033" cy="110340"/>
            </a:xfrm>
            <a:custGeom>
              <a:avLst/>
              <a:gdLst/>
              <a:ahLst/>
              <a:cxnLst/>
              <a:rect l="l" t="t" r="r" b="b"/>
              <a:pathLst>
                <a:path w="108505" h="131518" extrusionOk="0">
                  <a:moveTo>
                    <a:pt x="106704" y="43957"/>
                  </a:moveTo>
                  <a:lnTo>
                    <a:pt x="65000" y="122152"/>
                  </a:lnTo>
                  <a:cubicBezTo>
                    <a:pt x="60548" y="130674"/>
                    <a:pt x="50028" y="133975"/>
                    <a:pt x="41500" y="129520"/>
                  </a:cubicBezTo>
                  <a:cubicBezTo>
                    <a:pt x="41270" y="129398"/>
                    <a:pt x="41041" y="129270"/>
                    <a:pt x="40812" y="129138"/>
                  </a:cubicBezTo>
                  <a:lnTo>
                    <a:pt x="8699" y="110892"/>
                  </a:lnTo>
                  <a:cubicBezTo>
                    <a:pt x="567" y="106164"/>
                    <a:pt x="-2384" y="95851"/>
                    <a:pt x="2027" y="87538"/>
                  </a:cubicBezTo>
                  <a:lnTo>
                    <a:pt x="43209" y="9342"/>
                  </a:lnTo>
                  <a:cubicBezTo>
                    <a:pt x="47714" y="783"/>
                    <a:pt x="58306" y="-2501"/>
                    <a:pt x="66866" y="2006"/>
                  </a:cubicBezTo>
                  <a:cubicBezTo>
                    <a:pt x="67085" y="2119"/>
                    <a:pt x="67294" y="2236"/>
                    <a:pt x="67502" y="2357"/>
                  </a:cubicBezTo>
                  <a:lnTo>
                    <a:pt x="99927" y="21124"/>
                  </a:lnTo>
                  <a:cubicBezTo>
                    <a:pt x="107768" y="25825"/>
                    <a:pt x="110708" y="35740"/>
                    <a:pt x="106704" y="43957"/>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3" name="Google Shape;334;p13">
              <a:extLst>
                <a:ext uri="{FF2B5EF4-FFF2-40B4-BE49-F238E27FC236}">
                  <a16:creationId xmlns="" xmlns:a16="http://schemas.microsoft.com/office/drawing/2014/main" id="{FF034A98-C40C-EA5C-A67B-8C029E92C876}"/>
                </a:ext>
              </a:extLst>
            </p:cNvPr>
            <p:cNvSpPr/>
            <p:nvPr/>
          </p:nvSpPr>
          <p:spPr>
            <a:xfrm>
              <a:off x="9824185" y="2336105"/>
              <a:ext cx="155" cy="194"/>
            </a:xfrm>
            <a:custGeom>
              <a:avLst/>
              <a:gdLst/>
              <a:ahLst/>
              <a:cxnLst/>
              <a:rect l="l" t="t" r="r" b="b"/>
              <a:pathLst>
                <a:path w="185" h="231" extrusionOk="0">
                  <a:moveTo>
                    <a:pt x="-18" y="-15"/>
                  </a:moveTo>
                  <a:lnTo>
                    <a:pt x="-18" y="-15"/>
                  </a:lnTo>
                  <a:cubicBezTo>
                    <a:pt x="-18" y="-15"/>
                    <a:pt x="399" y="507"/>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4" name="Google Shape;335;p13">
              <a:extLst>
                <a:ext uri="{FF2B5EF4-FFF2-40B4-BE49-F238E27FC236}">
                  <a16:creationId xmlns="" xmlns:a16="http://schemas.microsoft.com/office/drawing/2014/main" id="{6FF9A46D-2133-88D0-7C75-B9F396B532CF}"/>
                </a:ext>
              </a:extLst>
            </p:cNvPr>
            <p:cNvSpPr/>
            <p:nvPr/>
          </p:nvSpPr>
          <p:spPr>
            <a:xfrm>
              <a:off x="9824360" y="2336542"/>
              <a:ext cx="77" cy="8747"/>
            </a:xfrm>
            <a:custGeom>
              <a:avLst/>
              <a:gdLst/>
              <a:ahLst/>
              <a:cxnLst/>
              <a:rect l="l" t="t" r="r" b="b"/>
              <a:pathLst>
                <a:path w="92" h="10426" extrusionOk="0">
                  <a:moveTo>
                    <a:pt x="-18" y="-15"/>
                  </a:moveTo>
                  <a:lnTo>
                    <a:pt x="-18" y="-15"/>
                  </a:lnTo>
                  <a:cubicBezTo>
                    <a:pt x="-18" y="-15"/>
                    <a:pt x="-18" y="-15"/>
                    <a:pt x="-18" y="-15"/>
                  </a:cubicBezTo>
                  <a:lnTo>
                    <a:pt x="-18" y="-15"/>
                  </a:lnTo>
                  <a:cubicBezTo>
                    <a:pt x="-18" y="-15"/>
                    <a:pt x="191"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5" name="Google Shape;336;p13">
              <a:extLst>
                <a:ext uri="{FF2B5EF4-FFF2-40B4-BE49-F238E27FC236}">
                  <a16:creationId xmlns="" xmlns:a16="http://schemas.microsoft.com/office/drawing/2014/main" id="{10E38AD0-2C1E-5917-23A3-06C59E251533}"/>
                </a:ext>
              </a:extLst>
            </p:cNvPr>
            <p:cNvSpPr/>
            <p:nvPr/>
          </p:nvSpPr>
          <p:spPr>
            <a:xfrm>
              <a:off x="9682658" y="2159347"/>
              <a:ext cx="91305" cy="110759"/>
            </a:xfrm>
            <a:custGeom>
              <a:avLst/>
              <a:gdLst/>
              <a:ahLst/>
              <a:cxnLst/>
              <a:rect l="l" t="t" r="r" b="b"/>
              <a:pathLst>
                <a:path w="108829" h="132017" extrusionOk="0">
                  <a:moveTo>
                    <a:pt x="106638" y="44374"/>
                  </a:moveTo>
                  <a:lnTo>
                    <a:pt x="65456" y="122569"/>
                  </a:lnTo>
                  <a:cubicBezTo>
                    <a:pt x="60993" y="131150"/>
                    <a:pt x="50421" y="134486"/>
                    <a:pt x="41830" y="130024"/>
                  </a:cubicBezTo>
                  <a:cubicBezTo>
                    <a:pt x="41611" y="129909"/>
                    <a:pt x="41382" y="129784"/>
                    <a:pt x="41163" y="129659"/>
                  </a:cubicBezTo>
                  <a:lnTo>
                    <a:pt x="8738" y="110892"/>
                  </a:lnTo>
                  <a:cubicBezTo>
                    <a:pt x="553" y="106200"/>
                    <a:pt x="-2408" y="95847"/>
                    <a:pt x="2065" y="87538"/>
                  </a:cubicBezTo>
                  <a:lnTo>
                    <a:pt x="43769" y="9342"/>
                  </a:lnTo>
                  <a:cubicBezTo>
                    <a:pt x="48273" y="783"/>
                    <a:pt x="58866" y="-2501"/>
                    <a:pt x="67426" y="2006"/>
                  </a:cubicBezTo>
                  <a:cubicBezTo>
                    <a:pt x="67645" y="2119"/>
                    <a:pt x="67853" y="2236"/>
                    <a:pt x="68062" y="2357"/>
                  </a:cubicBezTo>
                  <a:lnTo>
                    <a:pt x="100487" y="21019"/>
                  </a:lnTo>
                  <a:cubicBezTo>
                    <a:pt x="108432" y="25920"/>
                    <a:pt x="111142" y="36189"/>
                    <a:pt x="106638" y="44374"/>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6" name="Google Shape;337;p13">
              <a:extLst>
                <a:ext uri="{FF2B5EF4-FFF2-40B4-BE49-F238E27FC236}">
                  <a16:creationId xmlns="" xmlns:a16="http://schemas.microsoft.com/office/drawing/2014/main" id="{184205A6-0074-175F-09B2-A20D037B7C04}"/>
                </a:ext>
              </a:extLst>
            </p:cNvPr>
            <p:cNvSpPr/>
            <p:nvPr/>
          </p:nvSpPr>
          <p:spPr>
            <a:xfrm>
              <a:off x="9738025" y="2033802"/>
              <a:ext cx="4727" cy="2149"/>
            </a:xfrm>
            <a:custGeom>
              <a:avLst/>
              <a:gdLst/>
              <a:ahLst/>
              <a:cxnLst/>
              <a:rect l="l" t="t" r="r" b="b"/>
              <a:pathLst>
                <a:path w="5634" h="2562" extrusionOk="0">
                  <a:moveTo>
                    <a:pt x="4987" y="2175"/>
                  </a:moveTo>
                  <a:cubicBezTo>
                    <a:pt x="7489" y="3530"/>
                    <a:pt x="1859" y="819"/>
                    <a:pt x="-18" y="-15"/>
                  </a:cubicBezTo>
                  <a:cubicBezTo>
                    <a:pt x="1692" y="622"/>
                    <a:pt x="3360" y="1353"/>
                    <a:pt x="4987" y="217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7" name="Google Shape;338;p13">
              <a:extLst>
                <a:ext uri="{FF2B5EF4-FFF2-40B4-BE49-F238E27FC236}">
                  <a16:creationId xmlns="" xmlns:a16="http://schemas.microsoft.com/office/drawing/2014/main" id="{8E5C80C3-FC93-EC23-38B0-23E705288FE5}"/>
                </a:ext>
              </a:extLst>
            </p:cNvPr>
            <p:cNvSpPr/>
            <p:nvPr/>
          </p:nvSpPr>
          <p:spPr>
            <a:xfrm>
              <a:off x="9738025" y="2033977"/>
              <a:ext cx="4811" cy="2099"/>
            </a:xfrm>
            <a:custGeom>
              <a:avLst/>
              <a:gdLst/>
              <a:ahLst/>
              <a:cxnLst/>
              <a:rect l="l" t="t" r="r" b="b"/>
              <a:pathLst>
                <a:path w="5734" h="2502" extrusionOk="0">
                  <a:moveTo>
                    <a:pt x="5612" y="2487"/>
                  </a:moveTo>
                  <a:lnTo>
                    <a:pt x="5612" y="2487"/>
                  </a:lnTo>
                  <a:lnTo>
                    <a:pt x="-18" y="-15"/>
                  </a:lnTo>
                  <a:cubicBezTo>
                    <a:pt x="-18" y="-15"/>
                    <a:pt x="-18" y="-15"/>
                    <a:pt x="-18" y="-15"/>
                  </a:cubicBezTo>
                  <a:lnTo>
                    <a:pt x="5091" y="2279"/>
                  </a:lnTo>
                  <a:lnTo>
                    <a:pt x="5091" y="2279"/>
                  </a:lnTo>
                  <a:lnTo>
                    <a:pt x="5716" y="2279"/>
                  </a:lnTo>
                  <a:lnTo>
                    <a:pt x="5612" y="2487"/>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8" name="Google Shape;339;p13">
              <a:extLst>
                <a:ext uri="{FF2B5EF4-FFF2-40B4-BE49-F238E27FC236}">
                  <a16:creationId xmlns="" xmlns:a16="http://schemas.microsoft.com/office/drawing/2014/main" id="{7B230E36-CF21-488F-8491-0CA7B459BFC9}"/>
                </a:ext>
              </a:extLst>
            </p:cNvPr>
            <p:cNvSpPr/>
            <p:nvPr/>
          </p:nvSpPr>
          <p:spPr>
            <a:xfrm>
              <a:off x="9733564" y="2034592"/>
              <a:ext cx="196245" cy="112137"/>
            </a:xfrm>
            <a:custGeom>
              <a:avLst/>
              <a:gdLst/>
              <a:ahLst/>
              <a:cxnLst/>
              <a:rect l="l" t="t" r="r" b="b"/>
              <a:pathLst>
                <a:path w="233910" h="133659" extrusionOk="0">
                  <a:moveTo>
                    <a:pt x="-18" y="4883"/>
                  </a:moveTo>
                  <a:cubicBezTo>
                    <a:pt x="1337" y="2276"/>
                    <a:pt x="4569" y="-852"/>
                    <a:pt x="7176" y="191"/>
                  </a:cubicBezTo>
                  <a:lnTo>
                    <a:pt x="10929" y="1859"/>
                  </a:lnTo>
                  <a:cubicBezTo>
                    <a:pt x="266993" y="149701"/>
                    <a:pt x="235090" y="131142"/>
                    <a:pt x="229877" y="128953"/>
                  </a:cubicBezTo>
                  <a:cubicBezTo>
                    <a:pt x="227270" y="127910"/>
                    <a:pt x="224142" y="130934"/>
                    <a:pt x="222683" y="13364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59" name="Google Shape;340;p13">
              <a:extLst>
                <a:ext uri="{FF2B5EF4-FFF2-40B4-BE49-F238E27FC236}">
                  <a16:creationId xmlns="" xmlns:a16="http://schemas.microsoft.com/office/drawing/2014/main" id="{80756D48-ED99-431C-7C82-73CBB01A202E}"/>
                </a:ext>
              </a:extLst>
            </p:cNvPr>
            <p:cNvSpPr/>
            <p:nvPr/>
          </p:nvSpPr>
          <p:spPr>
            <a:xfrm>
              <a:off x="9737938" y="2033714"/>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0" name="Google Shape;341;p13">
              <a:extLst>
                <a:ext uri="{FF2B5EF4-FFF2-40B4-BE49-F238E27FC236}">
                  <a16:creationId xmlns="" xmlns:a16="http://schemas.microsoft.com/office/drawing/2014/main" id="{FF50A6AF-9646-C5E2-116E-62E7BF81A462}"/>
                </a:ext>
              </a:extLst>
            </p:cNvPr>
            <p:cNvSpPr/>
            <p:nvPr/>
          </p:nvSpPr>
          <p:spPr>
            <a:xfrm>
              <a:off x="9737850" y="2033802"/>
              <a:ext cx="8747" cy="8747"/>
            </a:xfrm>
            <a:custGeom>
              <a:avLst/>
              <a:gdLst/>
              <a:ahLst/>
              <a:cxnLst/>
              <a:rect l="l" t="t" r="r" b="b"/>
              <a:pathLst>
                <a:path w="10426" h="10426" extrusionOk="0">
                  <a:moveTo>
                    <a:pt x="-18" y="-15"/>
                  </a:moveTo>
                  <a:lnTo>
                    <a:pt x="-18" y="-15"/>
                  </a:lnTo>
                  <a:cubicBezTo>
                    <a:pt x="-18" y="-15"/>
                    <a:pt x="-18" y="-15"/>
                    <a:pt x="-18" y="-15"/>
                  </a:cubicBez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1" name="Google Shape;342;p13">
              <a:extLst>
                <a:ext uri="{FF2B5EF4-FFF2-40B4-BE49-F238E27FC236}">
                  <a16:creationId xmlns="" xmlns:a16="http://schemas.microsoft.com/office/drawing/2014/main" id="{74FC62AA-304D-0F5F-9037-7C465DB6A23E}"/>
                </a:ext>
              </a:extLst>
            </p:cNvPr>
            <p:cNvSpPr/>
            <p:nvPr/>
          </p:nvSpPr>
          <p:spPr>
            <a:xfrm>
              <a:off x="9737325" y="2033627"/>
              <a:ext cx="437" cy="8747"/>
            </a:xfrm>
            <a:custGeom>
              <a:avLst/>
              <a:gdLst/>
              <a:ahLst/>
              <a:cxnLst/>
              <a:rect l="l" t="t" r="r" b="b"/>
              <a:pathLst>
                <a:path w="521" h="10426" extrusionOk="0">
                  <a:moveTo>
                    <a:pt x="503"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2" name="Google Shape;343;p13">
              <a:extLst>
                <a:ext uri="{FF2B5EF4-FFF2-40B4-BE49-F238E27FC236}">
                  <a16:creationId xmlns="" xmlns:a16="http://schemas.microsoft.com/office/drawing/2014/main" id="{61C9326C-E208-1A8E-C559-B7B6DBA8A2F1}"/>
                </a:ext>
              </a:extLst>
            </p:cNvPr>
            <p:cNvSpPr/>
            <p:nvPr/>
          </p:nvSpPr>
          <p:spPr>
            <a:xfrm>
              <a:off x="9737325" y="2033714"/>
              <a:ext cx="524" cy="8747"/>
            </a:xfrm>
            <a:custGeom>
              <a:avLst/>
              <a:gdLst/>
              <a:ahLst/>
              <a:cxnLst/>
              <a:rect l="l" t="t" r="r" b="b"/>
              <a:pathLst>
                <a:path w="625" h="10426" extrusionOk="0">
                  <a:moveTo>
                    <a:pt x="503" y="-15"/>
                  </a:moveTo>
                  <a:lnTo>
                    <a:pt x="503" y="-15"/>
                  </a:lnTo>
                  <a:lnTo>
                    <a:pt x="-18" y="-15"/>
                  </a:lnTo>
                  <a:lnTo>
                    <a:pt x="-18" y="-15"/>
                  </a:lnTo>
                  <a:lnTo>
                    <a:pt x="607" y="-15"/>
                  </a:lnTo>
                  <a:cubicBezTo>
                    <a:pt x="607" y="-15"/>
                    <a:pt x="607"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3" name="Google Shape;344;p13">
              <a:extLst>
                <a:ext uri="{FF2B5EF4-FFF2-40B4-BE49-F238E27FC236}">
                  <a16:creationId xmlns="" xmlns:a16="http://schemas.microsoft.com/office/drawing/2014/main" id="{E0E80E45-5C70-03A3-9647-43928C7CBC63}"/>
                </a:ext>
              </a:extLst>
            </p:cNvPr>
            <p:cNvSpPr/>
            <p:nvPr/>
          </p:nvSpPr>
          <p:spPr>
            <a:xfrm>
              <a:off x="9677401" y="2037370"/>
              <a:ext cx="92080" cy="110910"/>
            </a:xfrm>
            <a:custGeom>
              <a:avLst/>
              <a:gdLst/>
              <a:ahLst/>
              <a:cxnLst/>
              <a:rect l="l" t="t" r="r" b="b"/>
              <a:pathLst>
                <a:path w="109753" h="132197" extrusionOk="0">
                  <a:moveTo>
                    <a:pt x="66925" y="1571"/>
                  </a:moveTo>
                  <a:lnTo>
                    <a:pt x="101018" y="21276"/>
                  </a:lnTo>
                  <a:cubicBezTo>
                    <a:pt x="109150" y="26004"/>
                    <a:pt x="112101" y="36317"/>
                    <a:pt x="107690" y="44631"/>
                  </a:cubicBezTo>
                  <a:lnTo>
                    <a:pt x="66508" y="122826"/>
                  </a:lnTo>
                  <a:cubicBezTo>
                    <a:pt x="62003" y="131385"/>
                    <a:pt x="51411" y="134669"/>
                    <a:pt x="42851" y="130162"/>
                  </a:cubicBezTo>
                  <a:cubicBezTo>
                    <a:pt x="42632" y="130049"/>
                    <a:pt x="42423" y="129932"/>
                    <a:pt x="42215" y="129811"/>
                  </a:cubicBezTo>
                  <a:lnTo>
                    <a:pt x="8747" y="110523"/>
                  </a:lnTo>
                  <a:cubicBezTo>
                    <a:pt x="615" y="105795"/>
                    <a:pt x="-2367" y="95515"/>
                    <a:pt x="1970" y="87169"/>
                  </a:cubicBezTo>
                  <a:lnTo>
                    <a:pt x="41693" y="11997"/>
                  </a:lnTo>
                  <a:cubicBezTo>
                    <a:pt x="45541" y="2250"/>
                    <a:pt x="56561" y="-2533"/>
                    <a:pt x="66309" y="1317"/>
                  </a:cubicBezTo>
                  <a:cubicBezTo>
                    <a:pt x="66518" y="1398"/>
                    <a:pt x="66726" y="1482"/>
                    <a:pt x="66925" y="1571"/>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4" name="Google Shape;345;p13">
              <a:extLst>
                <a:ext uri="{FF2B5EF4-FFF2-40B4-BE49-F238E27FC236}">
                  <a16:creationId xmlns="" xmlns:a16="http://schemas.microsoft.com/office/drawing/2014/main" id="{FC19865E-5431-3628-2623-A5BBBE95674E}"/>
                </a:ext>
              </a:extLst>
            </p:cNvPr>
            <p:cNvSpPr/>
            <p:nvPr/>
          </p:nvSpPr>
          <p:spPr>
            <a:xfrm>
              <a:off x="9629936" y="2128415"/>
              <a:ext cx="91213" cy="111241"/>
            </a:xfrm>
            <a:custGeom>
              <a:avLst/>
              <a:gdLst/>
              <a:ahLst/>
              <a:cxnLst/>
              <a:rect l="l" t="t" r="r" b="b"/>
              <a:pathLst>
                <a:path w="108720" h="132592" extrusionOk="0">
                  <a:moveTo>
                    <a:pt x="106715" y="45063"/>
                  </a:moveTo>
                  <a:lnTo>
                    <a:pt x="65531" y="123259"/>
                  </a:lnTo>
                  <a:cubicBezTo>
                    <a:pt x="60944" y="131840"/>
                    <a:pt x="50268" y="135082"/>
                    <a:pt x="41687" y="130495"/>
                  </a:cubicBezTo>
                  <a:cubicBezTo>
                    <a:pt x="41531" y="130411"/>
                    <a:pt x="41385" y="130328"/>
                    <a:pt x="41239" y="130244"/>
                  </a:cubicBezTo>
                  <a:lnTo>
                    <a:pt x="8397" y="111269"/>
                  </a:lnTo>
                  <a:cubicBezTo>
                    <a:pt x="-340" y="104773"/>
                    <a:pt x="-2613" y="92648"/>
                    <a:pt x="3184" y="83431"/>
                  </a:cubicBezTo>
                  <a:lnTo>
                    <a:pt x="42177" y="9302"/>
                  </a:lnTo>
                  <a:cubicBezTo>
                    <a:pt x="46765" y="720"/>
                    <a:pt x="57441" y="-2518"/>
                    <a:pt x="66022" y="2069"/>
                  </a:cubicBezTo>
                  <a:cubicBezTo>
                    <a:pt x="66178" y="2150"/>
                    <a:pt x="66324" y="2232"/>
                    <a:pt x="66470" y="2317"/>
                  </a:cubicBezTo>
                  <a:lnTo>
                    <a:pt x="99938" y="21709"/>
                  </a:lnTo>
                  <a:cubicBezTo>
                    <a:pt x="108070" y="26437"/>
                    <a:pt x="111052" y="36717"/>
                    <a:pt x="106715" y="45063"/>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5" name="Google Shape;346;p13">
              <a:extLst>
                <a:ext uri="{FF2B5EF4-FFF2-40B4-BE49-F238E27FC236}">
                  <a16:creationId xmlns="" xmlns:a16="http://schemas.microsoft.com/office/drawing/2014/main" id="{8ACA4A0B-2F02-18A9-8B2F-4D36B06CB814}"/>
                </a:ext>
              </a:extLst>
            </p:cNvPr>
            <p:cNvSpPr/>
            <p:nvPr/>
          </p:nvSpPr>
          <p:spPr>
            <a:xfrm>
              <a:off x="9710297" y="2032913"/>
              <a:ext cx="29303" cy="14534"/>
            </a:xfrm>
            <a:custGeom>
              <a:avLst/>
              <a:gdLst/>
              <a:ahLst/>
              <a:cxnLst/>
              <a:rect l="l" t="t" r="r" b="b"/>
              <a:pathLst>
                <a:path w="34927" h="17323" extrusionOk="0">
                  <a:moveTo>
                    <a:pt x="2484" y="17309"/>
                  </a:moveTo>
                  <a:cubicBezTo>
                    <a:pt x="1577" y="16864"/>
                    <a:pt x="743" y="16303"/>
                    <a:pt x="-18" y="15641"/>
                  </a:cubicBezTo>
                  <a:lnTo>
                    <a:pt x="-18" y="15641"/>
                  </a:lnTo>
                  <a:cubicBezTo>
                    <a:pt x="5789" y="2407"/>
                    <a:pt x="21230" y="-3611"/>
                    <a:pt x="34461" y="2200"/>
                  </a:cubicBezTo>
                  <a:cubicBezTo>
                    <a:pt x="34617" y="2264"/>
                    <a:pt x="34763" y="2331"/>
                    <a:pt x="34909" y="2400"/>
                  </a:cubicBezTo>
                  <a:cubicBezTo>
                    <a:pt x="32302" y="1357"/>
                    <a:pt x="29175" y="4381"/>
                    <a:pt x="27715" y="7092"/>
                  </a:cubicBezTo>
                  <a:cubicBezTo>
                    <a:pt x="18123" y="2865"/>
                    <a:pt x="6926" y="7213"/>
                    <a:pt x="2703" y="16802"/>
                  </a:cubicBezTo>
                  <a:cubicBezTo>
                    <a:pt x="2630" y="16970"/>
                    <a:pt x="2557" y="17139"/>
                    <a:pt x="2484" y="1730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6" name="Google Shape;347;p13">
              <a:extLst>
                <a:ext uri="{FF2B5EF4-FFF2-40B4-BE49-F238E27FC236}">
                  <a16:creationId xmlns="" xmlns:a16="http://schemas.microsoft.com/office/drawing/2014/main" id="{CA188C36-5231-F1A8-ECC5-F44D415B9318}"/>
                </a:ext>
              </a:extLst>
            </p:cNvPr>
            <p:cNvSpPr/>
            <p:nvPr/>
          </p:nvSpPr>
          <p:spPr>
            <a:xfrm>
              <a:off x="9637170" y="2228340"/>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7" name="Google Shape;348;p13">
              <a:extLst>
                <a:ext uri="{FF2B5EF4-FFF2-40B4-BE49-F238E27FC236}">
                  <a16:creationId xmlns="" xmlns:a16="http://schemas.microsoft.com/office/drawing/2014/main" id="{1B2BC5DD-635B-373F-9F79-D4E2D66F066D}"/>
                </a:ext>
              </a:extLst>
            </p:cNvPr>
            <p:cNvSpPr/>
            <p:nvPr/>
          </p:nvSpPr>
          <p:spPr>
            <a:xfrm>
              <a:off x="9637257" y="2228515"/>
              <a:ext cx="39" cy="8747"/>
            </a:xfrm>
            <a:custGeom>
              <a:avLst/>
              <a:gdLst/>
              <a:ahLst/>
              <a:cxnLst/>
              <a:rect l="l" t="t" r="r" b="b"/>
              <a:pathLst>
                <a:path w="46" h="10426" extrusionOk="0">
                  <a:moveTo>
                    <a:pt x="-18" y="-15"/>
                  </a:moveTo>
                  <a:lnTo>
                    <a:pt x="-18" y="-15"/>
                  </a:ln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8" name="Google Shape;349;p13">
              <a:extLst>
                <a:ext uri="{FF2B5EF4-FFF2-40B4-BE49-F238E27FC236}">
                  <a16:creationId xmlns="" xmlns:a16="http://schemas.microsoft.com/office/drawing/2014/main" id="{D538B018-1345-AA58-6880-4FFC30B8A3A9}"/>
                </a:ext>
              </a:extLst>
            </p:cNvPr>
            <p:cNvSpPr/>
            <p:nvPr/>
          </p:nvSpPr>
          <p:spPr>
            <a:xfrm>
              <a:off x="9635938" y="2221517"/>
              <a:ext cx="188246" cy="114588"/>
            </a:xfrm>
            <a:custGeom>
              <a:avLst/>
              <a:gdLst/>
              <a:ahLst/>
              <a:cxnLst/>
              <a:rect l="l" t="t" r="r" b="b"/>
              <a:pathLst>
                <a:path w="224376" h="136581" extrusionOk="0">
                  <a:moveTo>
                    <a:pt x="224359" y="136567"/>
                  </a:moveTo>
                  <a:cubicBezTo>
                    <a:pt x="-14502" y="-1370"/>
                    <a:pt x="928" y="8013"/>
                    <a:pt x="198" y="6345"/>
                  </a:cubicBezTo>
                  <a:cubicBezTo>
                    <a:pt x="-302" y="4166"/>
                    <a:pt x="73" y="1893"/>
                    <a:pt x="1241" y="-15"/>
                  </a:cubicBezTo>
                  <a:lnTo>
                    <a:pt x="224150" y="128643"/>
                  </a:lnTo>
                  <a:cubicBezTo>
                    <a:pt x="222378" y="132396"/>
                    <a:pt x="222482" y="135420"/>
                    <a:pt x="224359"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69" name="Google Shape;350;p13">
              <a:extLst>
                <a:ext uri="{FF2B5EF4-FFF2-40B4-BE49-F238E27FC236}">
                  <a16:creationId xmlns="" xmlns:a16="http://schemas.microsoft.com/office/drawing/2014/main" id="{181BCFC7-A1D7-991E-788D-318766AF8C91}"/>
                </a:ext>
              </a:extLst>
            </p:cNvPr>
            <p:cNvSpPr/>
            <p:nvPr/>
          </p:nvSpPr>
          <p:spPr>
            <a:xfrm>
              <a:off x="9630435" y="2046048"/>
              <a:ext cx="81961" cy="152813"/>
            </a:xfrm>
            <a:custGeom>
              <a:avLst/>
              <a:gdLst/>
              <a:ahLst/>
              <a:cxnLst/>
              <a:rect l="l" t="t" r="r" b="b"/>
              <a:pathLst>
                <a:path w="97692" h="182143" extrusionOk="0">
                  <a:moveTo>
                    <a:pt x="97674" y="1653"/>
                  </a:moveTo>
                  <a:lnTo>
                    <a:pt x="2588" y="182129"/>
                  </a:lnTo>
                  <a:cubicBezTo>
                    <a:pt x="1671" y="181659"/>
                    <a:pt x="795" y="181096"/>
                    <a:pt x="-18" y="180460"/>
                  </a:cubicBezTo>
                  <a:cubicBezTo>
                    <a:pt x="-18" y="180460"/>
                    <a:pt x="12285" y="157106"/>
                    <a:pt x="95172" y="-15"/>
                  </a:cubicBezTo>
                  <a:cubicBezTo>
                    <a:pt x="95933" y="647"/>
                    <a:pt x="96767" y="1208"/>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0" name="Google Shape;351;p13">
              <a:extLst>
                <a:ext uri="{FF2B5EF4-FFF2-40B4-BE49-F238E27FC236}">
                  <a16:creationId xmlns="" xmlns:a16="http://schemas.microsoft.com/office/drawing/2014/main" id="{6642122F-4A03-CE70-07BC-D2F1F5D7449F}"/>
                </a:ext>
              </a:extLst>
            </p:cNvPr>
            <p:cNvSpPr/>
            <p:nvPr/>
          </p:nvSpPr>
          <p:spPr>
            <a:xfrm>
              <a:off x="9627065" y="2197025"/>
              <a:ext cx="10017" cy="31315"/>
            </a:xfrm>
            <a:custGeom>
              <a:avLst/>
              <a:gdLst/>
              <a:ahLst/>
              <a:cxnLst/>
              <a:rect l="l" t="t" r="r" b="b"/>
              <a:pathLst>
                <a:path w="11939" h="37325" extrusionOk="0">
                  <a:moveTo>
                    <a:pt x="11921" y="37311"/>
                  </a:moveTo>
                  <a:cubicBezTo>
                    <a:pt x="-131" y="28886"/>
                    <a:pt x="-3593" y="12570"/>
                    <a:pt x="3997" y="-15"/>
                  </a:cubicBezTo>
                  <a:cubicBezTo>
                    <a:pt x="4811" y="621"/>
                    <a:pt x="5686" y="1184"/>
                    <a:pt x="6604" y="1653"/>
                  </a:cubicBezTo>
                  <a:cubicBezTo>
                    <a:pt x="807" y="10870"/>
                    <a:pt x="3080" y="22996"/>
                    <a:pt x="11817" y="29491"/>
                  </a:cubicBezTo>
                  <a:cubicBezTo>
                    <a:pt x="10462" y="31889"/>
                    <a:pt x="9628" y="35747"/>
                    <a:pt x="11921" y="373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1" name="Google Shape;352;p13">
              <a:extLst>
                <a:ext uri="{FF2B5EF4-FFF2-40B4-BE49-F238E27FC236}">
                  <a16:creationId xmlns="" xmlns:a16="http://schemas.microsoft.com/office/drawing/2014/main" id="{9DFE16AB-5301-5A39-86B6-6C1509F010A5}"/>
                </a:ext>
              </a:extLst>
            </p:cNvPr>
            <p:cNvSpPr/>
            <p:nvPr/>
          </p:nvSpPr>
          <p:spPr>
            <a:xfrm>
              <a:off x="9835943" y="2128621"/>
              <a:ext cx="92246" cy="111706"/>
            </a:xfrm>
            <a:custGeom>
              <a:avLst/>
              <a:gdLst/>
              <a:ahLst/>
              <a:cxnLst/>
              <a:rect l="l" t="t" r="r" b="b"/>
              <a:pathLst>
                <a:path w="109951" h="133146" extrusionOk="0">
                  <a:moveTo>
                    <a:pt x="42476" y="130625"/>
                  </a:moveTo>
                  <a:lnTo>
                    <a:pt x="9008" y="111754"/>
                  </a:lnTo>
                  <a:cubicBezTo>
                    <a:pt x="574" y="106968"/>
                    <a:pt x="-2481" y="96313"/>
                    <a:pt x="2127" y="87774"/>
                  </a:cubicBezTo>
                  <a:lnTo>
                    <a:pt x="43310" y="9578"/>
                  </a:lnTo>
                  <a:cubicBezTo>
                    <a:pt x="47970" y="777"/>
                    <a:pt x="58897" y="-2576"/>
                    <a:pt x="67696" y="2089"/>
                  </a:cubicBezTo>
                  <a:cubicBezTo>
                    <a:pt x="67874" y="2185"/>
                    <a:pt x="68051" y="2283"/>
                    <a:pt x="68228" y="2385"/>
                  </a:cubicBezTo>
                  <a:lnTo>
                    <a:pt x="101175" y="21360"/>
                  </a:lnTo>
                  <a:cubicBezTo>
                    <a:pt x="110318" y="27870"/>
                    <a:pt x="112664" y="40451"/>
                    <a:pt x="106492" y="49823"/>
                  </a:cubicBezTo>
                  <a:lnTo>
                    <a:pt x="67499" y="123848"/>
                  </a:lnTo>
                  <a:cubicBezTo>
                    <a:pt x="62609" y="132596"/>
                    <a:pt x="51547" y="135713"/>
                    <a:pt x="42810" y="130813"/>
                  </a:cubicBezTo>
                  <a:cubicBezTo>
                    <a:pt x="42695" y="130750"/>
                    <a:pt x="42591" y="130688"/>
                    <a:pt x="42476" y="130625"/>
                  </a:cubicBezTo>
                  <a:close/>
                  <a:moveTo>
                    <a:pt x="44248" y="9474"/>
                  </a:moveTo>
                  <a:lnTo>
                    <a:pt x="2544" y="87670"/>
                  </a:lnTo>
                  <a:cubicBezTo>
                    <a:pt x="-1710" y="95781"/>
                    <a:pt x="1189" y="105801"/>
                    <a:pt x="9113" y="110399"/>
                  </a:cubicBezTo>
                  <a:lnTo>
                    <a:pt x="42580" y="129687"/>
                  </a:lnTo>
                  <a:cubicBezTo>
                    <a:pt x="50702" y="134399"/>
                    <a:pt x="61097" y="131636"/>
                    <a:pt x="65809" y="123514"/>
                  </a:cubicBezTo>
                  <a:cubicBezTo>
                    <a:pt x="65924" y="123316"/>
                    <a:pt x="66039" y="123118"/>
                    <a:pt x="66143" y="122910"/>
                  </a:cubicBezTo>
                  <a:lnTo>
                    <a:pt x="105658" y="49198"/>
                  </a:lnTo>
                  <a:cubicBezTo>
                    <a:pt x="111048" y="40190"/>
                    <a:pt x="108911" y="28577"/>
                    <a:pt x="100653" y="22090"/>
                  </a:cubicBezTo>
                  <a:lnTo>
                    <a:pt x="67811" y="3114"/>
                  </a:lnTo>
                  <a:cubicBezTo>
                    <a:pt x="59752" y="-1690"/>
                    <a:pt x="49315" y="951"/>
                    <a:pt x="44509" y="9014"/>
                  </a:cubicBezTo>
                  <a:cubicBezTo>
                    <a:pt x="44426" y="9167"/>
                    <a:pt x="44332" y="9320"/>
                    <a:pt x="44248" y="947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2" name="Google Shape;353;p13">
              <a:extLst>
                <a:ext uri="{FF2B5EF4-FFF2-40B4-BE49-F238E27FC236}">
                  <a16:creationId xmlns="" xmlns:a16="http://schemas.microsoft.com/office/drawing/2014/main" id="{10AC7E38-3634-9116-F993-8C1EFD0BF9BA}"/>
                </a:ext>
              </a:extLst>
            </p:cNvPr>
            <p:cNvSpPr/>
            <p:nvPr/>
          </p:nvSpPr>
          <p:spPr>
            <a:xfrm>
              <a:off x="9787651" y="2219767"/>
              <a:ext cx="93304" cy="111866"/>
            </a:xfrm>
            <a:custGeom>
              <a:avLst/>
              <a:gdLst/>
              <a:ahLst/>
              <a:cxnLst/>
              <a:rect l="l" t="t" r="r" b="b"/>
              <a:pathLst>
                <a:path w="111212" h="133337" extrusionOk="0">
                  <a:moveTo>
                    <a:pt x="43007" y="131459"/>
                  </a:moveTo>
                  <a:lnTo>
                    <a:pt x="9018" y="111858"/>
                  </a:lnTo>
                  <a:cubicBezTo>
                    <a:pt x="635" y="107030"/>
                    <a:pt x="-2440" y="96448"/>
                    <a:pt x="2032" y="87878"/>
                  </a:cubicBezTo>
                  <a:lnTo>
                    <a:pt x="43736" y="9578"/>
                  </a:lnTo>
                  <a:cubicBezTo>
                    <a:pt x="48397" y="778"/>
                    <a:pt x="59324" y="-2579"/>
                    <a:pt x="68123" y="2092"/>
                  </a:cubicBezTo>
                  <a:cubicBezTo>
                    <a:pt x="68300" y="2186"/>
                    <a:pt x="68478" y="2280"/>
                    <a:pt x="68655" y="2384"/>
                  </a:cubicBezTo>
                  <a:lnTo>
                    <a:pt x="102122" y="21776"/>
                  </a:lnTo>
                  <a:cubicBezTo>
                    <a:pt x="110547" y="26572"/>
                    <a:pt x="113643" y="37186"/>
                    <a:pt x="109108" y="45756"/>
                  </a:cubicBezTo>
                  <a:lnTo>
                    <a:pt x="69385" y="121137"/>
                  </a:lnTo>
                  <a:cubicBezTo>
                    <a:pt x="65339" y="131115"/>
                    <a:pt x="53975" y="135931"/>
                    <a:pt x="43997" y="131896"/>
                  </a:cubicBezTo>
                  <a:cubicBezTo>
                    <a:pt x="43664" y="131761"/>
                    <a:pt x="43330" y="131615"/>
                    <a:pt x="43007" y="131459"/>
                  </a:cubicBezTo>
                  <a:close/>
                  <a:moveTo>
                    <a:pt x="44154" y="10099"/>
                  </a:moveTo>
                  <a:lnTo>
                    <a:pt x="2970" y="88295"/>
                  </a:lnTo>
                  <a:cubicBezTo>
                    <a:pt x="-1335" y="96406"/>
                    <a:pt x="1574" y="106467"/>
                    <a:pt x="9539" y="111023"/>
                  </a:cubicBezTo>
                  <a:lnTo>
                    <a:pt x="43528" y="130625"/>
                  </a:lnTo>
                  <a:cubicBezTo>
                    <a:pt x="52901" y="134628"/>
                    <a:pt x="63744" y="130270"/>
                    <a:pt x="67748" y="120897"/>
                  </a:cubicBezTo>
                  <a:cubicBezTo>
                    <a:pt x="67842" y="120668"/>
                    <a:pt x="67935" y="120438"/>
                    <a:pt x="68029" y="120198"/>
                  </a:cubicBezTo>
                  <a:lnTo>
                    <a:pt x="107753" y="44922"/>
                  </a:lnTo>
                  <a:cubicBezTo>
                    <a:pt x="112058" y="36811"/>
                    <a:pt x="109150" y="26750"/>
                    <a:pt x="101184" y="22193"/>
                  </a:cubicBezTo>
                  <a:lnTo>
                    <a:pt x="67717" y="3114"/>
                  </a:lnTo>
                  <a:cubicBezTo>
                    <a:pt x="59574" y="-1547"/>
                    <a:pt x="49189" y="1268"/>
                    <a:pt x="44529" y="9422"/>
                  </a:cubicBezTo>
                  <a:cubicBezTo>
                    <a:pt x="44393" y="9640"/>
                    <a:pt x="44268" y="9870"/>
                    <a:pt x="44154" y="1009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3" name="Google Shape;354;p13">
              <a:extLst>
                <a:ext uri="{FF2B5EF4-FFF2-40B4-BE49-F238E27FC236}">
                  <a16:creationId xmlns="" xmlns:a16="http://schemas.microsoft.com/office/drawing/2014/main" id="{22D6FFD8-648E-1E33-1C11-D693CAC080C5}"/>
                </a:ext>
              </a:extLst>
            </p:cNvPr>
            <p:cNvSpPr/>
            <p:nvPr/>
          </p:nvSpPr>
          <p:spPr>
            <a:xfrm>
              <a:off x="9783247" y="2097705"/>
              <a:ext cx="92522" cy="111605"/>
            </a:xfrm>
            <a:custGeom>
              <a:avLst/>
              <a:gdLst/>
              <a:ahLst/>
              <a:cxnLst/>
              <a:rect l="l" t="t" r="r" b="b"/>
              <a:pathLst>
                <a:path w="110280" h="133025" extrusionOk="0">
                  <a:moveTo>
                    <a:pt x="41479" y="130567"/>
                  </a:moveTo>
                  <a:lnTo>
                    <a:pt x="9054" y="111800"/>
                  </a:lnTo>
                  <a:cubicBezTo>
                    <a:pt x="629" y="107004"/>
                    <a:pt x="-2467" y="96387"/>
                    <a:pt x="2068" y="87820"/>
                  </a:cubicBezTo>
                  <a:lnTo>
                    <a:pt x="43772" y="9624"/>
                  </a:lnTo>
                  <a:cubicBezTo>
                    <a:pt x="48412" y="809"/>
                    <a:pt x="59318" y="-2575"/>
                    <a:pt x="68138" y="2065"/>
                  </a:cubicBezTo>
                  <a:cubicBezTo>
                    <a:pt x="68357" y="2182"/>
                    <a:pt x="68576" y="2304"/>
                    <a:pt x="68795" y="2430"/>
                  </a:cubicBezTo>
                  <a:lnTo>
                    <a:pt x="101220" y="21093"/>
                  </a:lnTo>
                  <a:cubicBezTo>
                    <a:pt x="109613" y="25961"/>
                    <a:pt x="112689" y="36573"/>
                    <a:pt x="108206" y="45177"/>
                  </a:cubicBezTo>
                  <a:lnTo>
                    <a:pt x="66502" y="123373"/>
                  </a:lnTo>
                  <a:cubicBezTo>
                    <a:pt x="61862" y="132183"/>
                    <a:pt x="50956" y="135571"/>
                    <a:pt x="42136" y="130932"/>
                  </a:cubicBezTo>
                  <a:cubicBezTo>
                    <a:pt x="41917" y="130817"/>
                    <a:pt x="41698" y="130692"/>
                    <a:pt x="41479" y="130567"/>
                  </a:cubicBezTo>
                  <a:close/>
                  <a:moveTo>
                    <a:pt x="44190" y="10041"/>
                  </a:moveTo>
                  <a:lnTo>
                    <a:pt x="3007" y="88237"/>
                  </a:lnTo>
                  <a:cubicBezTo>
                    <a:pt x="-1320" y="96317"/>
                    <a:pt x="1537" y="106368"/>
                    <a:pt x="9471" y="110966"/>
                  </a:cubicBezTo>
                  <a:lnTo>
                    <a:pt x="41896" y="129733"/>
                  </a:lnTo>
                  <a:cubicBezTo>
                    <a:pt x="50080" y="134445"/>
                    <a:pt x="60538" y="131620"/>
                    <a:pt x="65240" y="123435"/>
                  </a:cubicBezTo>
                  <a:cubicBezTo>
                    <a:pt x="65355" y="123237"/>
                    <a:pt x="65459" y="123050"/>
                    <a:pt x="65563" y="122851"/>
                  </a:cubicBezTo>
                  <a:lnTo>
                    <a:pt x="106746" y="44656"/>
                  </a:lnTo>
                  <a:cubicBezTo>
                    <a:pt x="111041" y="36580"/>
                    <a:pt x="108133" y="26549"/>
                    <a:pt x="100178" y="22031"/>
                  </a:cubicBezTo>
                  <a:lnTo>
                    <a:pt x="67753" y="3264"/>
                  </a:lnTo>
                  <a:cubicBezTo>
                    <a:pt x="59558" y="-1423"/>
                    <a:pt x="49111" y="1423"/>
                    <a:pt x="44419" y="9621"/>
                  </a:cubicBezTo>
                  <a:cubicBezTo>
                    <a:pt x="44346" y="9761"/>
                    <a:pt x="44262" y="9901"/>
                    <a:pt x="44190" y="1004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4" name="Google Shape;355;p13">
              <a:extLst>
                <a:ext uri="{FF2B5EF4-FFF2-40B4-BE49-F238E27FC236}">
                  <a16:creationId xmlns="" xmlns:a16="http://schemas.microsoft.com/office/drawing/2014/main" id="{A7FCF24A-9EEB-1735-2117-C65A8B0882AC}"/>
                </a:ext>
              </a:extLst>
            </p:cNvPr>
            <p:cNvSpPr/>
            <p:nvPr/>
          </p:nvSpPr>
          <p:spPr>
            <a:xfrm>
              <a:off x="9734739" y="2189342"/>
              <a:ext cx="92126" cy="111605"/>
            </a:xfrm>
            <a:custGeom>
              <a:avLst/>
              <a:gdLst/>
              <a:ahLst/>
              <a:cxnLst/>
              <a:rect l="l" t="t" r="r" b="b"/>
              <a:pathLst>
                <a:path w="109808" h="133025" extrusionOk="0">
                  <a:moveTo>
                    <a:pt x="41433" y="130605"/>
                  </a:moveTo>
                  <a:lnTo>
                    <a:pt x="9008" y="111838"/>
                  </a:lnTo>
                  <a:cubicBezTo>
                    <a:pt x="574" y="107053"/>
                    <a:pt x="-2481" y="96397"/>
                    <a:pt x="2127" y="87859"/>
                  </a:cubicBezTo>
                  <a:lnTo>
                    <a:pt x="43310" y="9663"/>
                  </a:lnTo>
                  <a:cubicBezTo>
                    <a:pt x="47981" y="801"/>
                    <a:pt x="58960" y="-2588"/>
                    <a:pt x="67822" y="2083"/>
                  </a:cubicBezTo>
                  <a:cubicBezTo>
                    <a:pt x="67988" y="2177"/>
                    <a:pt x="68166" y="2271"/>
                    <a:pt x="68332" y="2365"/>
                  </a:cubicBezTo>
                  <a:lnTo>
                    <a:pt x="100758" y="21132"/>
                  </a:lnTo>
                  <a:cubicBezTo>
                    <a:pt x="109203" y="25959"/>
                    <a:pt x="112258" y="36646"/>
                    <a:pt x="107639" y="45216"/>
                  </a:cubicBezTo>
                  <a:lnTo>
                    <a:pt x="107639" y="45216"/>
                  </a:lnTo>
                  <a:lnTo>
                    <a:pt x="66456" y="123411"/>
                  </a:lnTo>
                  <a:cubicBezTo>
                    <a:pt x="61733" y="132253"/>
                    <a:pt x="50744" y="135589"/>
                    <a:pt x="41903" y="130866"/>
                  </a:cubicBezTo>
                  <a:cubicBezTo>
                    <a:pt x="41746" y="130783"/>
                    <a:pt x="41590" y="130699"/>
                    <a:pt x="41433" y="130605"/>
                  </a:cubicBezTo>
                  <a:close/>
                  <a:moveTo>
                    <a:pt x="44248" y="10080"/>
                  </a:moveTo>
                  <a:lnTo>
                    <a:pt x="2544" y="88276"/>
                  </a:lnTo>
                  <a:cubicBezTo>
                    <a:pt x="-1710" y="96387"/>
                    <a:pt x="1189" y="106406"/>
                    <a:pt x="9112" y="111004"/>
                  </a:cubicBezTo>
                  <a:lnTo>
                    <a:pt x="41538" y="129667"/>
                  </a:lnTo>
                  <a:cubicBezTo>
                    <a:pt x="49659" y="134380"/>
                    <a:pt x="60054" y="131617"/>
                    <a:pt x="64767" y="123495"/>
                  </a:cubicBezTo>
                  <a:cubicBezTo>
                    <a:pt x="64881" y="123297"/>
                    <a:pt x="64996" y="123099"/>
                    <a:pt x="65100" y="122890"/>
                  </a:cubicBezTo>
                  <a:lnTo>
                    <a:pt x="106805" y="44695"/>
                  </a:lnTo>
                  <a:cubicBezTo>
                    <a:pt x="111059" y="36583"/>
                    <a:pt x="108160" y="26564"/>
                    <a:pt x="100236" y="21966"/>
                  </a:cubicBezTo>
                  <a:lnTo>
                    <a:pt x="67811" y="3303"/>
                  </a:lnTo>
                  <a:cubicBezTo>
                    <a:pt x="59721" y="-1336"/>
                    <a:pt x="49399" y="1447"/>
                    <a:pt x="44749" y="9538"/>
                  </a:cubicBezTo>
                  <a:cubicBezTo>
                    <a:pt x="44655" y="9715"/>
                    <a:pt x="44551" y="9903"/>
                    <a:pt x="44457" y="1008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5" name="Google Shape;356;p13">
              <a:extLst>
                <a:ext uri="{FF2B5EF4-FFF2-40B4-BE49-F238E27FC236}">
                  <a16:creationId xmlns="" xmlns:a16="http://schemas.microsoft.com/office/drawing/2014/main" id="{C285CEC2-50AC-0EF4-80C8-52D8ADC7297B}"/>
                </a:ext>
              </a:extLst>
            </p:cNvPr>
            <p:cNvSpPr/>
            <p:nvPr/>
          </p:nvSpPr>
          <p:spPr>
            <a:xfrm>
              <a:off x="9730540" y="2067390"/>
              <a:ext cx="92104" cy="111501"/>
            </a:xfrm>
            <a:custGeom>
              <a:avLst/>
              <a:gdLst/>
              <a:ahLst/>
              <a:cxnLst/>
              <a:rect l="l" t="t" r="r" b="b"/>
              <a:pathLst>
                <a:path w="109781" h="132902" extrusionOk="0">
                  <a:moveTo>
                    <a:pt x="41433" y="130417"/>
                  </a:moveTo>
                  <a:lnTo>
                    <a:pt x="9008" y="111754"/>
                  </a:lnTo>
                  <a:cubicBezTo>
                    <a:pt x="574" y="106964"/>
                    <a:pt x="-2481" y="96308"/>
                    <a:pt x="2127" y="87774"/>
                  </a:cubicBezTo>
                  <a:lnTo>
                    <a:pt x="43310" y="9578"/>
                  </a:lnTo>
                  <a:cubicBezTo>
                    <a:pt x="47970" y="777"/>
                    <a:pt x="58897" y="-2576"/>
                    <a:pt x="67696" y="2089"/>
                  </a:cubicBezTo>
                  <a:cubicBezTo>
                    <a:pt x="67874" y="2185"/>
                    <a:pt x="68051" y="2283"/>
                    <a:pt x="68228" y="2385"/>
                  </a:cubicBezTo>
                  <a:lnTo>
                    <a:pt x="100653" y="21151"/>
                  </a:lnTo>
                  <a:cubicBezTo>
                    <a:pt x="109130" y="25906"/>
                    <a:pt x="112237" y="36570"/>
                    <a:pt x="107639" y="45131"/>
                  </a:cubicBezTo>
                  <a:lnTo>
                    <a:pt x="66456" y="123327"/>
                  </a:lnTo>
                  <a:cubicBezTo>
                    <a:pt x="61775" y="132118"/>
                    <a:pt x="50848" y="135452"/>
                    <a:pt x="42059" y="130764"/>
                  </a:cubicBezTo>
                  <a:cubicBezTo>
                    <a:pt x="41850" y="130652"/>
                    <a:pt x="41642" y="130536"/>
                    <a:pt x="41433" y="130417"/>
                  </a:cubicBezTo>
                  <a:close/>
                  <a:moveTo>
                    <a:pt x="44144" y="9996"/>
                  </a:moveTo>
                  <a:lnTo>
                    <a:pt x="2961" y="88191"/>
                  </a:lnTo>
                  <a:cubicBezTo>
                    <a:pt x="-1282" y="96273"/>
                    <a:pt x="1616" y="106261"/>
                    <a:pt x="9529" y="110816"/>
                  </a:cubicBezTo>
                  <a:lnTo>
                    <a:pt x="41955" y="129582"/>
                  </a:lnTo>
                  <a:cubicBezTo>
                    <a:pt x="50149" y="134274"/>
                    <a:pt x="60596" y="131424"/>
                    <a:pt x="65288" y="123226"/>
                  </a:cubicBezTo>
                  <a:cubicBezTo>
                    <a:pt x="65361" y="123086"/>
                    <a:pt x="65444" y="122946"/>
                    <a:pt x="65517" y="122805"/>
                  </a:cubicBezTo>
                  <a:lnTo>
                    <a:pt x="106700" y="44506"/>
                  </a:lnTo>
                  <a:cubicBezTo>
                    <a:pt x="111079" y="36463"/>
                    <a:pt x="108202" y="26398"/>
                    <a:pt x="100236" y="21881"/>
                  </a:cubicBezTo>
                  <a:lnTo>
                    <a:pt x="67811" y="3114"/>
                  </a:lnTo>
                  <a:cubicBezTo>
                    <a:pt x="59543" y="-1570"/>
                    <a:pt x="49044" y="1333"/>
                    <a:pt x="44363" y="9598"/>
                  </a:cubicBezTo>
                  <a:cubicBezTo>
                    <a:pt x="44290" y="9730"/>
                    <a:pt x="44217" y="9862"/>
                    <a:pt x="44144" y="999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6" name="Google Shape;357;p13">
              <a:extLst>
                <a:ext uri="{FF2B5EF4-FFF2-40B4-BE49-F238E27FC236}">
                  <a16:creationId xmlns="" xmlns:a16="http://schemas.microsoft.com/office/drawing/2014/main" id="{2508FDF8-F957-796D-DC7B-721F8A5D2E1F}"/>
                </a:ext>
              </a:extLst>
            </p:cNvPr>
            <p:cNvSpPr/>
            <p:nvPr/>
          </p:nvSpPr>
          <p:spPr>
            <a:xfrm>
              <a:off x="9682217" y="2158940"/>
              <a:ext cx="92435" cy="111562"/>
            </a:xfrm>
            <a:custGeom>
              <a:avLst/>
              <a:gdLst/>
              <a:ahLst/>
              <a:cxnLst/>
              <a:rect l="l" t="t" r="r" b="b"/>
              <a:pathLst>
                <a:path w="110176" h="132974" extrusionOk="0">
                  <a:moveTo>
                    <a:pt x="41479" y="130561"/>
                  </a:moveTo>
                  <a:lnTo>
                    <a:pt x="9054" y="111794"/>
                  </a:lnTo>
                  <a:cubicBezTo>
                    <a:pt x="629" y="106998"/>
                    <a:pt x="-2467" y="96384"/>
                    <a:pt x="2068" y="87814"/>
                  </a:cubicBezTo>
                  <a:lnTo>
                    <a:pt x="43772" y="9619"/>
                  </a:lnTo>
                  <a:cubicBezTo>
                    <a:pt x="48360" y="840"/>
                    <a:pt x="59193" y="-2559"/>
                    <a:pt x="67971" y="2027"/>
                  </a:cubicBezTo>
                  <a:cubicBezTo>
                    <a:pt x="68211" y="2154"/>
                    <a:pt x="68451" y="2287"/>
                    <a:pt x="68691" y="2425"/>
                  </a:cubicBezTo>
                  <a:lnTo>
                    <a:pt x="101116" y="21087"/>
                  </a:lnTo>
                  <a:cubicBezTo>
                    <a:pt x="109509" y="25956"/>
                    <a:pt x="112585" y="36570"/>
                    <a:pt x="108101" y="45172"/>
                  </a:cubicBezTo>
                  <a:lnTo>
                    <a:pt x="66397" y="123367"/>
                  </a:lnTo>
                  <a:cubicBezTo>
                    <a:pt x="61737" y="132167"/>
                    <a:pt x="50810" y="135524"/>
                    <a:pt x="42010" y="130853"/>
                  </a:cubicBezTo>
                  <a:cubicBezTo>
                    <a:pt x="41833" y="130759"/>
                    <a:pt x="41656" y="130665"/>
                    <a:pt x="41479" y="130561"/>
                  </a:cubicBezTo>
                  <a:close/>
                  <a:moveTo>
                    <a:pt x="44190" y="10036"/>
                  </a:moveTo>
                  <a:lnTo>
                    <a:pt x="3007" y="88231"/>
                  </a:lnTo>
                  <a:cubicBezTo>
                    <a:pt x="-1299" y="96343"/>
                    <a:pt x="1609" y="106404"/>
                    <a:pt x="9575" y="110960"/>
                  </a:cubicBezTo>
                  <a:lnTo>
                    <a:pt x="42000" y="129623"/>
                  </a:lnTo>
                  <a:cubicBezTo>
                    <a:pt x="50122" y="134335"/>
                    <a:pt x="60517" y="131572"/>
                    <a:pt x="65229" y="123450"/>
                  </a:cubicBezTo>
                  <a:cubicBezTo>
                    <a:pt x="65344" y="123252"/>
                    <a:pt x="65459" y="123054"/>
                    <a:pt x="65563" y="122846"/>
                  </a:cubicBezTo>
                  <a:lnTo>
                    <a:pt x="106746" y="44650"/>
                  </a:lnTo>
                  <a:lnTo>
                    <a:pt x="106746" y="44650"/>
                  </a:lnTo>
                  <a:cubicBezTo>
                    <a:pt x="111041" y="36570"/>
                    <a:pt x="108133" y="26540"/>
                    <a:pt x="100178" y="22026"/>
                  </a:cubicBezTo>
                  <a:lnTo>
                    <a:pt x="67752" y="3259"/>
                  </a:lnTo>
                  <a:cubicBezTo>
                    <a:pt x="59630" y="-1452"/>
                    <a:pt x="49236" y="1312"/>
                    <a:pt x="44523" y="9430"/>
                  </a:cubicBezTo>
                  <a:cubicBezTo>
                    <a:pt x="44409" y="9630"/>
                    <a:pt x="44294" y="9831"/>
                    <a:pt x="44190" y="1003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7" name="Google Shape;358;p13">
              <a:extLst>
                <a:ext uri="{FF2B5EF4-FFF2-40B4-BE49-F238E27FC236}">
                  <a16:creationId xmlns="" xmlns:a16="http://schemas.microsoft.com/office/drawing/2014/main" id="{8C8F288A-B92B-FE2E-6AD5-ED7DDB9330D8}"/>
                </a:ext>
              </a:extLst>
            </p:cNvPr>
            <p:cNvSpPr/>
            <p:nvPr/>
          </p:nvSpPr>
          <p:spPr>
            <a:xfrm>
              <a:off x="9676994" y="2036678"/>
              <a:ext cx="92922" cy="111747"/>
            </a:xfrm>
            <a:custGeom>
              <a:avLst/>
              <a:gdLst/>
              <a:ahLst/>
              <a:cxnLst/>
              <a:rect l="l" t="t" r="r" b="b"/>
              <a:pathLst>
                <a:path w="110756" h="133195" extrusionOk="0">
                  <a:moveTo>
                    <a:pt x="42492" y="130741"/>
                  </a:moveTo>
                  <a:lnTo>
                    <a:pt x="9024" y="111453"/>
                  </a:lnTo>
                  <a:cubicBezTo>
                    <a:pt x="631" y="106585"/>
                    <a:pt x="-2444" y="95973"/>
                    <a:pt x="2039" y="87369"/>
                  </a:cubicBezTo>
                  <a:lnTo>
                    <a:pt x="41762" y="12092"/>
                  </a:lnTo>
                  <a:cubicBezTo>
                    <a:pt x="45787" y="2168"/>
                    <a:pt x="57099" y="-2614"/>
                    <a:pt x="67025" y="1413"/>
                  </a:cubicBezTo>
                  <a:cubicBezTo>
                    <a:pt x="67223" y="1494"/>
                    <a:pt x="67421" y="1579"/>
                    <a:pt x="67619" y="1666"/>
                  </a:cubicBezTo>
                  <a:cubicBezTo>
                    <a:pt x="79327" y="7620"/>
                    <a:pt x="90713" y="14197"/>
                    <a:pt x="101712" y="21372"/>
                  </a:cubicBezTo>
                  <a:cubicBezTo>
                    <a:pt x="110147" y="26161"/>
                    <a:pt x="113202" y="36818"/>
                    <a:pt x="108593" y="45352"/>
                  </a:cubicBezTo>
                  <a:lnTo>
                    <a:pt x="67411" y="123547"/>
                  </a:lnTo>
                  <a:cubicBezTo>
                    <a:pt x="62823" y="132326"/>
                    <a:pt x="51990" y="135725"/>
                    <a:pt x="43211" y="131138"/>
                  </a:cubicBezTo>
                  <a:cubicBezTo>
                    <a:pt x="42972" y="131012"/>
                    <a:pt x="42732" y="130879"/>
                    <a:pt x="42492" y="130741"/>
                  </a:cubicBezTo>
                  <a:close/>
                  <a:moveTo>
                    <a:pt x="42492" y="12614"/>
                  </a:moveTo>
                  <a:lnTo>
                    <a:pt x="2873" y="87890"/>
                  </a:lnTo>
                  <a:cubicBezTo>
                    <a:pt x="-1454" y="95970"/>
                    <a:pt x="1403" y="106025"/>
                    <a:pt x="9337" y="110619"/>
                  </a:cubicBezTo>
                  <a:lnTo>
                    <a:pt x="42805" y="129907"/>
                  </a:lnTo>
                  <a:cubicBezTo>
                    <a:pt x="50979" y="134638"/>
                    <a:pt x="61436" y="131848"/>
                    <a:pt x="66170" y="123675"/>
                  </a:cubicBezTo>
                  <a:cubicBezTo>
                    <a:pt x="66274" y="123496"/>
                    <a:pt x="66378" y="123313"/>
                    <a:pt x="66472" y="123130"/>
                  </a:cubicBezTo>
                  <a:lnTo>
                    <a:pt x="107655" y="44935"/>
                  </a:lnTo>
                  <a:cubicBezTo>
                    <a:pt x="111961" y="36828"/>
                    <a:pt x="109052" y="26764"/>
                    <a:pt x="101086" y="22206"/>
                  </a:cubicBezTo>
                  <a:lnTo>
                    <a:pt x="67202" y="2396"/>
                  </a:lnTo>
                  <a:cubicBezTo>
                    <a:pt x="57850" y="-1655"/>
                    <a:pt x="46986" y="2641"/>
                    <a:pt x="42930" y="11992"/>
                  </a:cubicBezTo>
                  <a:cubicBezTo>
                    <a:pt x="42815" y="12267"/>
                    <a:pt x="42700" y="12543"/>
                    <a:pt x="42596" y="1282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8" name="Google Shape;359;p13">
              <a:extLst>
                <a:ext uri="{FF2B5EF4-FFF2-40B4-BE49-F238E27FC236}">
                  <a16:creationId xmlns="" xmlns:a16="http://schemas.microsoft.com/office/drawing/2014/main" id="{2C53B390-9133-AA40-670B-90C133E5D77A}"/>
                </a:ext>
              </a:extLst>
            </p:cNvPr>
            <p:cNvSpPr/>
            <p:nvPr/>
          </p:nvSpPr>
          <p:spPr>
            <a:xfrm>
              <a:off x="9629507" y="2128232"/>
              <a:ext cx="92103" cy="111783"/>
            </a:xfrm>
            <a:custGeom>
              <a:avLst/>
              <a:gdLst/>
              <a:ahLst/>
              <a:cxnLst/>
              <a:rect l="l" t="t" r="r" b="b"/>
              <a:pathLst>
                <a:path w="109780" h="133238" extrusionOk="0">
                  <a:moveTo>
                    <a:pt x="41750" y="130879"/>
                  </a:moveTo>
                  <a:lnTo>
                    <a:pt x="8595" y="112217"/>
                  </a:lnTo>
                  <a:cubicBezTo>
                    <a:pt x="-298" y="105565"/>
                    <a:pt x="-2655" y="93210"/>
                    <a:pt x="3173" y="83754"/>
                  </a:cubicBezTo>
                  <a:lnTo>
                    <a:pt x="42271" y="9624"/>
                  </a:lnTo>
                  <a:cubicBezTo>
                    <a:pt x="46911" y="809"/>
                    <a:pt x="57816" y="-2575"/>
                    <a:pt x="66637" y="2065"/>
                  </a:cubicBezTo>
                  <a:cubicBezTo>
                    <a:pt x="66856" y="2182"/>
                    <a:pt x="67075" y="2304"/>
                    <a:pt x="67294" y="2430"/>
                  </a:cubicBezTo>
                  <a:lnTo>
                    <a:pt x="100761" y="21719"/>
                  </a:lnTo>
                  <a:cubicBezTo>
                    <a:pt x="109165" y="26585"/>
                    <a:pt x="112209" y="37232"/>
                    <a:pt x="107643" y="45803"/>
                  </a:cubicBezTo>
                  <a:lnTo>
                    <a:pt x="107643" y="45803"/>
                  </a:lnTo>
                  <a:lnTo>
                    <a:pt x="66459" y="123998"/>
                  </a:lnTo>
                  <a:cubicBezTo>
                    <a:pt x="61539" y="132725"/>
                    <a:pt x="50476" y="135801"/>
                    <a:pt x="41750" y="130879"/>
                  </a:cubicBezTo>
                  <a:close/>
                  <a:moveTo>
                    <a:pt x="43522" y="9833"/>
                  </a:moveTo>
                  <a:lnTo>
                    <a:pt x="4425" y="83962"/>
                  </a:lnTo>
                  <a:cubicBezTo>
                    <a:pt x="-966" y="92970"/>
                    <a:pt x="1172" y="104585"/>
                    <a:pt x="9429" y="111070"/>
                  </a:cubicBezTo>
                  <a:lnTo>
                    <a:pt x="42271" y="130045"/>
                  </a:lnTo>
                  <a:cubicBezTo>
                    <a:pt x="50403" y="134737"/>
                    <a:pt x="60798" y="131943"/>
                    <a:pt x="65479" y="123811"/>
                  </a:cubicBezTo>
                  <a:cubicBezTo>
                    <a:pt x="65605" y="123592"/>
                    <a:pt x="65719" y="123383"/>
                    <a:pt x="65834" y="123164"/>
                  </a:cubicBezTo>
                  <a:lnTo>
                    <a:pt x="107538" y="44969"/>
                  </a:lnTo>
                  <a:cubicBezTo>
                    <a:pt x="111782" y="36886"/>
                    <a:pt x="108883" y="26898"/>
                    <a:pt x="100970" y="22344"/>
                  </a:cubicBezTo>
                  <a:lnTo>
                    <a:pt x="67502" y="2952"/>
                  </a:lnTo>
                  <a:cubicBezTo>
                    <a:pt x="59558" y="-2044"/>
                    <a:pt x="49069" y="347"/>
                    <a:pt x="44064" y="8293"/>
                  </a:cubicBezTo>
                  <a:cubicBezTo>
                    <a:pt x="43751" y="8791"/>
                    <a:pt x="43470" y="9305"/>
                    <a:pt x="43210" y="98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79" name="Google Shape;360;p13">
              <a:extLst>
                <a:ext uri="{FF2B5EF4-FFF2-40B4-BE49-F238E27FC236}">
                  <a16:creationId xmlns="" xmlns:a16="http://schemas.microsoft.com/office/drawing/2014/main" id="{A8184C7A-8532-9B14-D274-1DCC59C83809}"/>
                </a:ext>
              </a:extLst>
            </p:cNvPr>
            <p:cNvSpPr/>
            <p:nvPr/>
          </p:nvSpPr>
          <p:spPr>
            <a:xfrm>
              <a:off x="9893988" y="2179093"/>
              <a:ext cx="228476" cy="274137"/>
            </a:xfrm>
            <a:custGeom>
              <a:avLst/>
              <a:gdLst/>
              <a:ahLst/>
              <a:cxnLst/>
              <a:rect l="l" t="t" r="r" b="b"/>
              <a:pathLst>
                <a:path w="272328" h="326752" extrusionOk="0">
                  <a:moveTo>
                    <a:pt x="116355" y="9383"/>
                  </a:moveTo>
                  <a:lnTo>
                    <a:pt x="272329" y="99465"/>
                  </a:lnTo>
                  <a:lnTo>
                    <a:pt x="271286" y="220407"/>
                  </a:lnTo>
                  <a:lnTo>
                    <a:pt x="215298" y="326753"/>
                  </a:lnTo>
                  <a:lnTo>
                    <a:pt x="155974" y="317265"/>
                  </a:lnTo>
                  <a:lnTo>
                    <a:pt x="0" y="227184"/>
                  </a:lnTo>
                  <a:lnTo>
                    <a:pt x="1043" y="106346"/>
                  </a:lnTo>
                  <a:lnTo>
                    <a:pt x="57031" y="0"/>
                  </a:lnTo>
                  <a:lnTo>
                    <a:pt x="116355" y="938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0" name="Google Shape;361;p13">
              <a:extLst>
                <a:ext uri="{FF2B5EF4-FFF2-40B4-BE49-F238E27FC236}">
                  <a16:creationId xmlns="" xmlns:a16="http://schemas.microsoft.com/office/drawing/2014/main" id="{31A3B92A-177F-D5FB-3972-A8BABF802873}"/>
                </a:ext>
              </a:extLst>
            </p:cNvPr>
            <p:cNvSpPr/>
            <p:nvPr/>
          </p:nvSpPr>
          <p:spPr>
            <a:xfrm>
              <a:off x="10150106" y="2274445"/>
              <a:ext cx="18629" cy="32531"/>
            </a:xfrm>
            <a:custGeom>
              <a:avLst/>
              <a:gdLst/>
              <a:ahLst/>
              <a:cxnLst/>
              <a:rect l="l" t="t" r="r" b="b"/>
              <a:pathLst>
                <a:path w="22205" h="38775" extrusionOk="0">
                  <a:moveTo>
                    <a:pt x="10929" y="1749"/>
                  </a:moveTo>
                  <a:cubicBezTo>
                    <a:pt x="22606" y="10340"/>
                    <a:pt x="25661" y="26500"/>
                    <a:pt x="17915" y="38761"/>
                  </a:cubicBezTo>
                  <a:cubicBezTo>
                    <a:pt x="13525" y="37031"/>
                    <a:pt x="9282" y="34966"/>
                    <a:pt x="5195" y="32610"/>
                  </a:cubicBezTo>
                  <a:cubicBezTo>
                    <a:pt x="10992" y="23393"/>
                    <a:pt x="8719" y="11268"/>
                    <a:pt x="-18" y="4772"/>
                  </a:cubicBezTo>
                  <a:cubicBezTo>
                    <a:pt x="1108" y="2771"/>
                    <a:pt x="2922" y="1248"/>
                    <a:pt x="5091" y="498"/>
                  </a:cubicBezTo>
                  <a:cubicBezTo>
                    <a:pt x="6446" y="-441"/>
                    <a:pt x="6759" y="-128"/>
                    <a:pt x="10929" y="174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1" name="Google Shape;362;p13">
              <a:extLst>
                <a:ext uri="{FF2B5EF4-FFF2-40B4-BE49-F238E27FC236}">
                  <a16:creationId xmlns="" xmlns:a16="http://schemas.microsoft.com/office/drawing/2014/main" id="{F27EB05D-821A-6F8E-317A-79482817C058}"/>
                </a:ext>
              </a:extLst>
            </p:cNvPr>
            <p:cNvSpPr/>
            <p:nvPr/>
          </p:nvSpPr>
          <p:spPr>
            <a:xfrm>
              <a:off x="10074618" y="2301991"/>
              <a:ext cx="90533" cy="156575"/>
            </a:xfrm>
            <a:custGeom>
              <a:avLst/>
              <a:gdLst/>
              <a:ahLst/>
              <a:cxnLst/>
              <a:rect l="l" t="t" r="r" b="b"/>
              <a:pathLst>
                <a:path w="107909" h="186626" extrusionOk="0">
                  <a:moveTo>
                    <a:pt x="107892" y="5928"/>
                  </a:moveTo>
                  <a:lnTo>
                    <a:pt x="12702" y="186612"/>
                  </a:lnTo>
                  <a:cubicBezTo>
                    <a:pt x="8312" y="184839"/>
                    <a:pt x="4069" y="182744"/>
                    <a:pt x="-18" y="180356"/>
                  </a:cubicBezTo>
                  <a:lnTo>
                    <a:pt x="95172" y="-15"/>
                  </a:lnTo>
                  <a:cubicBezTo>
                    <a:pt x="99269" y="2258"/>
                    <a:pt x="103523" y="4250"/>
                    <a:pt x="107892" y="5928"/>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2" name="Google Shape;363;p13">
              <a:extLst>
                <a:ext uri="{FF2B5EF4-FFF2-40B4-BE49-F238E27FC236}">
                  <a16:creationId xmlns="" xmlns:a16="http://schemas.microsoft.com/office/drawing/2014/main" id="{6941436A-DC41-9FDF-7EC9-79344E16019B}"/>
                </a:ext>
              </a:extLst>
            </p:cNvPr>
            <p:cNvSpPr/>
            <p:nvPr/>
          </p:nvSpPr>
          <p:spPr>
            <a:xfrm>
              <a:off x="10065865" y="2260550"/>
              <a:ext cx="91301" cy="111286"/>
            </a:xfrm>
            <a:custGeom>
              <a:avLst/>
              <a:gdLst/>
              <a:ahLst/>
              <a:cxnLst/>
              <a:rect l="l" t="t" r="r" b="b"/>
              <a:pathLst>
                <a:path w="108825" h="132645" extrusionOk="0">
                  <a:moveTo>
                    <a:pt x="100392" y="21334"/>
                  </a:moveTo>
                  <a:cubicBezTo>
                    <a:pt x="109129" y="27830"/>
                    <a:pt x="111402" y="39955"/>
                    <a:pt x="105605" y="49172"/>
                  </a:cubicBezTo>
                  <a:lnTo>
                    <a:pt x="66508" y="123197"/>
                  </a:lnTo>
                  <a:cubicBezTo>
                    <a:pt x="62045" y="131777"/>
                    <a:pt x="51473" y="135114"/>
                    <a:pt x="42882" y="130651"/>
                  </a:cubicBezTo>
                  <a:cubicBezTo>
                    <a:pt x="42663" y="130537"/>
                    <a:pt x="42434" y="130412"/>
                    <a:pt x="42215" y="130286"/>
                  </a:cubicBezTo>
                  <a:lnTo>
                    <a:pt x="8747" y="110894"/>
                  </a:lnTo>
                  <a:cubicBezTo>
                    <a:pt x="615" y="106161"/>
                    <a:pt x="-2367" y="95880"/>
                    <a:pt x="1970" y="87540"/>
                  </a:cubicBezTo>
                  <a:lnTo>
                    <a:pt x="43674" y="9344"/>
                  </a:lnTo>
                  <a:cubicBezTo>
                    <a:pt x="48179" y="784"/>
                    <a:pt x="58771" y="-2500"/>
                    <a:pt x="67331" y="2004"/>
                  </a:cubicBezTo>
                  <a:cubicBezTo>
                    <a:pt x="67550" y="2119"/>
                    <a:pt x="67759" y="2234"/>
                    <a:pt x="67967" y="2359"/>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3" name="Google Shape;364;p13">
              <a:extLst>
                <a:ext uri="{FF2B5EF4-FFF2-40B4-BE49-F238E27FC236}">
                  <a16:creationId xmlns="" xmlns:a16="http://schemas.microsoft.com/office/drawing/2014/main" id="{79208BE8-584B-74A1-CE38-E89942B85C25}"/>
                </a:ext>
              </a:extLst>
            </p:cNvPr>
            <p:cNvSpPr/>
            <p:nvPr/>
          </p:nvSpPr>
          <p:spPr>
            <a:xfrm>
              <a:off x="10017230" y="2352401"/>
              <a:ext cx="92059" cy="110847"/>
            </a:xfrm>
            <a:custGeom>
              <a:avLst/>
              <a:gdLst/>
              <a:ahLst/>
              <a:cxnLst/>
              <a:rect l="l" t="t" r="r" b="b"/>
              <a:pathLst>
                <a:path w="109728" h="132122" extrusionOk="0">
                  <a:moveTo>
                    <a:pt x="100913" y="21432"/>
                  </a:moveTo>
                  <a:cubicBezTo>
                    <a:pt x="109087" y="26124"/>
                    <a:pt x="112080" y="36445"/>
                    <a:pt x="107690" y="44786"/>
                  </a:cubicBezTo>
                  <a:lnTo>
                    <a:pt x="67967" y="120062"/>
                  </a:lnTo>
                  <a:cubicBezTo>
                    <a:pt x="64193" y="129779"/>
                    <a:pt x="53266" y="134596"/>
                    <a:pt x="43549" y="130822"/>
                  </a:cubicBezTo>
                  <a:cubicBezTo>
                    <a:pt x="43268" y="130718"/>
                    <a:pt x="43007" y="130603"/>
                    <a:pt x="42736" y="130488"/>
                  </a:cubicBezTo>
                  <a:lnTo>
                    <a:pt x="8747" y="110887"/>
                  </a:lnTo>
                  <a:cubicBezTo>
                    <a:pt x="615" y="106154"/>
                    <a:pt x="-2367" y="95874"/>
                    <a:pt x="1970" y="87533"/>
                  </a:cubicBezTo>
                  <a:lnTo>
                    <a:pt x="43674" y="9338"/>
                  </a:lnTo>
                  <a:cubicBezTo>
                    <a:pt x="48126" y="819"/>
                    <a:pt x="58646" y="-2486"/>
                    <a:pt x="67175" y="1966"/>
                  </a:cubicBezTo>
                  <a:cubicBezTo>
                    <a:pt x="67404" y="2091"/>
                    <a:pt x="67634" y="2217"/>
                    <a:pt x="67863" y="2352"/>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4" name="Google Shape;365;p13">
              <a:extLst>
                <a:ext uri="{FF2B5EF4-FFF2-40B4-BE49-F238E27FC236}">
                  <a16:creationId xmlns="" xmlns:a16="http://schemas.microsoft.com/office/drawing/2014/main" id="{A4201F41-6E3F-0E99-1BEB-CF1F1F03AC1C}"/>
                </a:ext>
              </a:extLst>
            </p:cNvPr>
            <p:cNvSpPr/>
            <p:nvPr/>
          </p:nvSpPr>
          <p:spPr>
            <a:xfrm>
              <a:off x="10013180" y="2230110"/>
              <a:ext cx="91210" cy="110752"/>
            </a:xfrm>
            <a:custGeom>
              <a:avLst/>
              <a:gdLst/>
              <a:ahLst/>
              <a:cxnLst/>
              <a:rect l="l" t="t" r="r" b="b"/>
              <a:pathLst>
                <a:path w="108716" h="132009" extrusionOk="0">
                  <a:moveTo>
                    <a:pt x="106679" y="44480"/>
                  </a:moveTo>
                  <a:lnTo>
                    <a:pt x="65496" y="122676"/>
                  </a:lnTo>
                  <a:cubicBezTo>
                    <a:pt x="60909" y="131256"/>
                    <a:pt x="50233" y="134499"/>
                    <a:pt x="41652" y="129911"/>
                  </a:cubicBezTo>
                  <a:cubicBezTo>
                    <a:pt x="41496" y="129828"/>
                    <a:pt x="41350" y="129744"/>
                    <a:pt x="41204" y="129661"/>
                  </a:cubicBezTo>
                  <a:lnTo>
                    <a:pt x="8779" y="110894"/>
                  </a:lnTo>
                  <a:cubicBezTo>
                    <a:pt x="604" y="106202"/>
                    <a:pt x="-2388" y="95881"/>
                    <a:pt x="2001" y="87540"/>
                  </a:cubicBezTo>
                  <a:lnTo>
                    <a:pt x="43185" y="9344"/>
                  </a:lnTo>
                  <a:cubicBezTo>
                    <a:pt x="47689" y="784"/>
                    <a:pt x="58281" y="-2500"/>
                    <a:pt x="66841" y="2004"/>
                  </a:cubicBezTo>
                  <a:cubicBezTo>
                    <a:pt x="67060" y="2119"/>
                    <a:pt x="67269" y="2234"/>
                    <a:pt x="67477" y="2359"/>
                  </a:cubicBezTo>
                  <a:lnTo>
                    <a:pt x="99902" y="21126"/>
                  </a:lnTo>
                  <a:cubicBezTo>
                    <a:pt x="108076" y="25817"/>
                    <a:pt x="111069" y="36139"/>
                    <a:pt x="106679" y="44480"/>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5" name="Google Shape;366;p13">
              <a:extLst>
                <a:ext uri="{FF2B5EF4-FFF2-40B4-BE49-F238E27FC236}">
                  <a16:creationId xmlns="" xmlns:a16="http://schemas.microsoft.com/office/drawing/2014/main" id="{42E75FEB-731D-3F2C-1556-2D3D72305097}"/>
                </a:ext>
              </a:extLst>
            </p:cNvPr>
            <p:cNvSpPr/>
            <p:nvPr/>
          </p:nvSpPr>
          <p:spPr>
            <a:xfrm>
              <a:off x="10052453" y="2452968"/>
              <a:ext cx="32837" cy="18431"/>
            </a:xfrm>
            <a:custGeom>
              <a:avLst/>
              <a:gdLst/>
              <a:ahLst/>
              <a:cxnLst/>
              <a:rect l="l" t="t" r="r" b="b"/>
              <a:pathLst>
                <a:path w="39139" h="21968" extrusionOk="0">
                  <a:moveTo>
                    <a:pt x="1170" y="10411"/>
                  </a:moveTo>
                  <a:cubicBezTo>
                    <a:pt x="10700" y="14634"/>
                    <a:pt x="21845" y="10328"/>
                    <a:pt x="26068" y="799"/>
                  </a:cubicBezTo>
                  <a:cubicBezTo>
                    <a:pt x="26182" y="527"/>
                    <a:pt x="26297" y="256"/>
                    <a:pt x="26401" y="-15"/>
                  </a:cubicBezTo>
                  <a:cubicBezTo>
                    <a:pt x="30478" y="2383"/>
                    <a:pt x="34732" y="4468"/>
                    <a:pt x="39121" y="6241"/>
                  </a:cubicBezTo>
                  <a:cubicBezTo>
                    <a:pt x="33939" y="18377"/>
                    <a:pt x="20469" y="24664"/>
                    <a:pt x="7843" y="20837"/>
                  </a:cubicBezTo>
                  <a:cubicBezTo>
                    <a:pt x="5726" y="20035"/>
                    <a:pt x="3673" y="19096"/>
                    <a:pt x="1692" y="18022"/>
                  </a:cubicBezTo>
                  <a:cubicBezTo>
                    <a:pt x="-915" y="17084"/>
                    <a:pt x="-81" y="12809"/>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6" name="Google Shape;367;p13">
              <a:extLst>
                <a:ext uri="{FF2B5EF4-FFF2-40B4-BE49-F238E27FC236}">
                  <a16:creationId xmlns="" xmlns:a16="http://schemas.microsoft.com/office/drawing/2014/main" id="{67AD3D39-0E02-5B8B-3D84-5703BFF4EF6A}"/>
                </a:ext>
              </a:extLst>
            </p:cNvPr>
            <p:cNvSpPr/>
            <p:nvPr/>
          </p:nvSpPr>
          <p:spPr>
            <a:xfrm>
              <a:off x="9964525" y="2321781"/>
              <a:ext cx="91570" cy="110752"/>
            </a:xfrm>
            <a:custGeom>
              <a:avLst/>
              <a:gdLst/>
              <a:ahLst/>
              <a:cxnLst/>
              <a:rect l="l" t="t" r="r" b="b"/>
              <a:pathLst>
                <a:path w="109145" h="132009" extrusionOk="0">
                  <a:moveTo>
                    <a:pt x="107121" y="44376"/>
                  </a:moveTo>
                  <a:lnTo>
                    <a:pt x="65417" y="122676"/>
                  </a:lnTo>
                  <a:cubicBezTo>
                    <a:pt x="60830" y="131256"/>
                    <a:pt x="50153" y="134499"/>
                    <a:pt x="41573" y="129911"/>
                  </a:cubicBezTo>
                  <a:cubicBezTo>
                    <a:pt x="41416" y="129828"/>
                    <a:pt x="41270" y="129744"/>
                    <a:pt x="41124" y="129661"/>
                  </a:cubicBezTo>
                  <a:lnTo>
                    <a:pt x="8699" y="110894"/>
                  </a:lnTo>
                  <a:cubicBezTo>
                    <a:pt x="567" y="106171"/>
                    <a:pt x="-2384" y="95849"/>
                    <a:pt x="2027" y="87540"/>
                  </a:cubicBezTo>
                  <a:lnTo>
                    <a:pt x="43731" y="9344"/>
                  </a:lnTo>
                  <a:cubicBezTo>
                    <a:pt x="48235" y="784"/>
                    <a:pt x="58828" y="-2500"/>
                    <a:pt x="67388" y="2004"/>
                  </a:cubicBezTo>
                  <a:cubicBezTo>
                    <a:pt x="67607" y="2119"/>
                    <a:pt x="67815" y="2234"/>
                    <a:pt x="68024" y="2359"/>
                  </a:cubicBezTo>
                  <a:lnTo>
                    <a:pt x="100449" y="21126"/>
                  </a:lnTo>
                  <a:cubicBezTo>
                    <a:pt x="108529" y="25849"/>
                    <a:pt x="111469" y="36087"/>
                    <a:pt x="107121" y="4437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7" name="Google Shape;368;p13">
              <a:extLst>
                <a:ext uri="{FF2B5EF4-FFF2-40B4-BE49-F238E27FC236}">
                  <a16:creationId xmlns="" xmlns:a16="http://schemas.microsoft.com/office/drawing/2014/main" id="{CBF0FE0B-7084-0A94-3B17-DAB3173DD6E7}"/>
                </a:ext>
              </a:extLst>
            </p:cNvPr>
            <p:cNvSpPr/>
            <p:nvPr/>
          </p:nvSpPr>
          <p:spPr>
            <a:xfrm>
              <a:off x="9960461" y="2199694"/>
              <a:ext cx="91291" cy="110761"/>
            </a:xfrm>
            <a:custGeom>
              <a:avLst/>
              <a:gdLst/>
              <a:ahLst/>
              <a:cxnLst/>
              <a:rect l="l" t="t" r="r" b="b"/>
              <a:pathLst>
                <a:path w="108812" h="132020" extrusionOk="0">
                  <a:moveTo>
                    <a:pt x="106648" y="44451"/>
                  </a:moveTo>
                  <a:lnTo>
                    <a:pt x="65465" y="122646"/>
                  </a:lnTo>
                  <a:cubicBezTo>
                    <a:pt x="60961" y="131206"/>
                    <a:pt x="50368" y="134490"/>
                    <a:pt x="41808" y="129986"/>
                  </a:cubicBezTo>
                  <a:cubicBezTo>
                    <a:pt x="41589" y="129872"/>
                    <a:pt x="41380" y="129757"/>
                    <a:pt x="41172" y="129632"/>
                  </a:cubicBezTo>
                  <a:lnTo>
                    <a:pt x="8747" y="110969"/>
                  </a:lnTo>
                  <a:cubicBezTo>
                    <a:pt x="615" y="106236"/>
                    <a:pt x="-2367" y="95956"/>
                    <a:pt x="1970" y="87615"/>
                  </a:cubicBezTo>
                  <a:lnTo>
                    <a:pt x="43674" y="9419"/>
                  </a:lnTo>
                  <a:cubicBezTo>
                    <a:pt x="48137" y="839"/>
                    <a:pt x="58709" y="-2498"/>
                    <a:pt x="67300" y="1965"/>
                  </a:cubicBezTo>
                  <a:cubicBezTo>
                    <a:pt x="67519" y="2079"/>
                    <a:pt x="67748" y="2204"/>
                    <a:pt x="67967" y="2330"/>
                  </a:cubicBezTo>
                  <a:lnTo>
                    <a:pt x="100392" y="21097"/>
                  </a:lnTo>
                  <a:cubicBezTo>
                    <a:pt x="108379" y="25966"/>
                    <a:pt x="111131" y="36246"/>
                    <a:pt x="106648" y="44451"/>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8" name="Google Shape;369;p13">
              <a:extLst>
                <a:ext uri="{FF2B5EF4-FFF2-40B4-BE49-F238E27FC236}">
                  <a16:creationId xmlns="" xmlns:a16="http://schemas.microsoft.com/office/drawing/2014/main" id="{D0BE617F-CF17-E4D5-372F-AB670D27A327}"/>
                </a:ext>
              </a:extLst>
            </p:cNvPr>
            <p:cNvSpPr/>
            <p:nvPr/>
          </p:nvSpPr>
          <p:spPr>
            <a:xfrm>
              <a:off x="10053887" y="2468538"/>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89" name="Google Shape;370;p13">
              <a:extLst>
                <a:ext uri="{FF2B5EF4-FFF2-40B4-BE49-F238E27FC236}">
                  <a16:creationId xmlns="" xmlns:a16="http://schemas.microsoft.com/office/drawing/2014/main" id="{BC321D52-DD7F-0D08-BCFC-F5FC57DD27D0}"/>
                </a:ext>
              </a:extLst>
            </p:cNvPr>
            <p:cNvSpPr/>
            <p:nvPr/>
          </p:nvSpPr>
          <p:spPr>
            <a:xfrm>
              <a:off x="9911739" y="2291346"/>
              <a:ext cx="91604" cy="110780"/>
            </a:xfrm>
            <a:custGeom>
              <a:avLst/>
              <a:gdLst/>
              <a:ahLst/>
              <a:cxnLst/>
              <a:rect l="l" t="t" r="r" b="b"/>
              <a:pathLst>
                <a:path w="109186" h="132042" extrusionOk="0">
                  <a:moveTo>
                    <a:pt x="107169" y="44473"/>
                  </a:moveTo>
                  <a:lnTo>
                    <a:pt x="65465" y="122669"/>
                  </a:lnTo>
                  <a:cubicBezTo>
                    <a:pt x="60961" y="131229"/>
                    <a:pt x="50368" y="134513"/>
                    <a:pt x="41808" y="130009"/>
                  </a:cubicBezTo>
                  <a:cubicBezTo>
                    <a:pt x="41589" y="129894"/>
                    <a:pt x="41381" y="129779"/>
                    <a:pt x="41172" y="129654"/>
                  </a:cubicBezTo>
                  <a:lnTo>
                    <a:pt x="8747" y="110887"/>
                  </a:lnTo>
                  <a:cubicBezTo>
                    <a:pt x="615" y="106154"/>
                    <a:pt x="-2367" y="95874"/>
                    <a:pt x="1970" y="87533"/>
                  </a:cubicBezTo>
                  <a:lnTo>
                    <a:pt x="43674" y="9338"/>
                  </a:lnTo>
                  <a:cubicBezTo>
                    <a:pt x="48126" y="819"/>
                    <a:pt x="58646" y="-2486"/>
                    <a:pt x="67175" y="1966"/>
                  </a:cubicBezTo>
                  <a:cubicBezTo>
                    <a:pt x="67404" y="2091"/>
                    <a:pt x="67633" y="2217"/>
                    <a:pt x="67863" y="2352"/>
                  </a:cubicBezTo>
                  <a:lnTo>
                    <a:pt x="100288" y="21119"/>
                  </a:lnTo>
                  <a:cubicBezTo>
                    <a:pt x="108504" y="25780"/>
                    <a:pt x="111548" y="36101"/>
                    <a:pt x="107169" y="44473"/>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0" name="Google Shape;371;p13">
              <a:extLst>
                <a:ext uri="{FF2B5EF4-FFF2-40B4-BE49-F238E27FC236}">
                  <a16:creationId xmlns="" xmlns:a16="http://schemas.microsoft.com/office/drawing/2014/main" id="{B55B7A1F-2589-5D99-7F7B-D90CC59E88DA}"/>
                </a:ext>
              </a:extLst>
            </p:cNvPr>
            <p:cNvSpPr/>
            <p:nvPr/>
          </p:nvSpPr>
          <p:spPr>
            <a:xfrm>
              <a:off x="9967552" y="2165797"/>
              <a:ext cx="4671" cy="2134"/>
            </a:xfrm>
            <a:custGeom>
              <a:avLst/>
              <a:gdLst/>
              <a:ahLst/>
              <a:cxnLst/>
              <a:rect l="l" t="t" r="r" b="b"/>
              <a:pathLst>
                <a:path w="5567" h="2544" extrusionOk="0">
                  <a:moveTo>
                    <a:pt x="4986" y="2175"/>
                  </a:moveTo>
                  <a:cubicBezTo>
                    <a:pt x="7384" y="3530"/>
                    <a:pt x="1441" y="611"/>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1" name="Google Shape;372;p13">
              <a:extLst>
                <a:ext uri="{FF2B5EF4-FFF2-40B4-BE49-F238E27FC236}">
                  <a16:creationId xmlns="" xmlns:a16="http://schemas.microsoft.com/office/drawing/2014/main" id="{13B4C995-2BC5-6E24-B655-B9A8410A30DA}"/>
                </a:ext>
              </a:extLst>
            </p:cNvPr>
            <p:cNvSpPr/>
            <p:nvPr/>
          </p:nvSpPr>
          <p:spPr>
            <a:xfrm>
              <a:off x="9967552" y="2165885"/>
              <a:ext cx="4762" cy="2186"/>
            </a:xfrm>
            <a:custGeom>
              <a:avLst/>
              <a:gdLst/>
              <a:ahLst/>
              <a:cxnLst/>
              <a:rect l="l" t="t" r="r" b="b"/>
              <a:pathLst>
                <a:path w="5676" h="2606" extrusionOk="0">
                  <a:moveTo>
                    <a:pt x="5612" y="2592"/>
                  </a:moveTo>
                  <a:lnTo>
                    <a:pt x="5612" y="2592"/>
                  </a:lnTo>
                  <a:lnTo>
                    <a:pt x="-18" y="-15"/>
                  </a:lnTo>
                  <a:cubicBezTo>
                    <a:pt x="-18" y="-15"/>
                    <a:pt x="-18" y="-15"/>
                    <a:pt x="-18" y="-15"/>
                  </a:cubicBezTo>
                  <a:lnTo>
                    <a:pt x="4986" y="2175"/>
                  </a:lnTo>
                  <a:lnTo>
                    <a:pt x="4986" y="2175"/>
                  </a:lnTo>
                  <a:lnTo>
                    <a:pt x="5612" y="2175"/>
                  </a:lnTo>
                  <a:cubicBezTo>
                    <a:pt x="5612" y="2175"/>
                    <a:pt x="5716"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2" name="Google Shape;373;p13">
              <a:extLst>
                <a:ext uri="{FF2B5EF4-FFF2-40B4-BE49-F238E27FC236}">
                  <a16:creationId xmlns="" xmlns:a16="http://schemas.microsoft.com/office/drawing/2014/main" id="{8C7F246D-6243-8F52-10D5-A889502A0A48}"/>
                </a:ext>
              </a:extLst>
            </p:cNvPr>
            <p:cNvSpPr/>
            <p:nvPr/>
          </p:nvSpPr>
          <p:spPr>
            <a:xfrm>
              <a:off x="9963091" y="2166381"/>
              <a:ext cx="196209" cy="112080"/>
            </a:xfrm>
            <a:custGeom>
              <a:avLst/>
              <a:gdLst/>
              <a:ahLst/>
              <a:cxnLst/>
              <a:rect l="l" t="t" r="r" b="b"/>
              <a:pathLst>
                <a:path w="233867" h="133592" extrusionOk="0">
                  <a:moveTo>
                    <a:pt x="-18" y="4921"/>
                  </a:moveTo>
                  <a:cubicBezTo>
                    <a:pt x="1337" y="2210"/>
                    <a:pt x="4569" y="-918"/>
                    <a:pt x="7072" y="229"/>
                  </a:cubicBezTo>
                  <a:lnTo>
                    <a:pt x="10929" y="1897"/>
                  </a:lnTo>
                  <a:cubicBezTo>
                    <a:pt x="266993" y="149738"/>
                    <a:pt x="234985" y="131076"/>
                    <a:pt x="229877" y="128886"/>
                  </a:cubicBezTo>
                  <a:cubicBezTo>
                    <a:pt x="227270" y="127844"/>
                    <a:pt x="224142" y="130867"/>
                    <a:pt x="222683" y="133578"/>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3" name="Google Shape;374;p13">
              <a:extLst>
                <a:ext uri="{FF2B5EF4-FFF2-40B4-BE49-F238E27FC236}">
                  <a16:creationId xmlns="" xmlns:a16="http://schemas.microsoft.com/office/drawing/2014/main" id="{F6740AC4-FEFF-3D2A-9B8B-273536FC11F0}"/>
                </a:ext>
              </a:extLst>
            </p:cNvPr>
            <p:cNvSpPr/>
            <p:nvPr/>
          </p:nvSpPr>
          <p:spPr>
            <a:xfrm>
              <a:off x="9967377" y="2165797"/>
              <a:ext cx="8747" cy="8747"/>
            </a:xfrm>
            <a:custGeom>
              <a:avLst/>
              <a:gdLst/>
              <a:ahLst/>
              <a:cxnLst/>
              <a:rect l="l" t="t" r="r" b="b"/>
              <a:pathLst>
                <a:path w="10426" h="10426" extrusionOk="0">
                  <a:moveTo>
                    <a:pt x="-18" y="-15"/>
                  </a:move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4" name="Google Shape;375;p13">
              <a:extLst>
                <a:ext uri="{FF2B5EF4-FFF2-40B4-BE49-F238E27FC236}">
                  <a16:creationId xmlns="" xmlns:a16="http://schemas.microsoft.com/office/drawing/2014/main" id="{C8229F21-4F2C-39DC-86A1-63840E454A7C}"/>
                </a:ext>
              </a:extLst>
            </p:cNvPr>
            <p:cNvSpPr/>
            <p:nvPr/>
          </p:nvSpPr>
          <p:spPr>
            <a:xfrm>
              <a:off x="9966765" y="2165622"/>
              <a:ext cx="524" cy="8747"/>
            </a:xfrm>
            <a:custGeom>
              <a:avLst/>
              <a:gdLst/>
              <a:ahLst/>
              <a:cxnLst/>
              <a:rect l="l" t="t" r="r" b="b"/>
              <a:pathLst>
                <a:path w="625" h="10426" extrusionOk="0">
                  <a:moveTo>
                    <a:pt x="607"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5" name="Google Shape;376;p13">
              <a:extLst>
                <a:ext uri="{FF2B5EF4-FFF2-40B4-BE49-F238E27FC236}">
                  <a16:creationId xmlns="" xmlns:a16="http://schemas.microsoft.com/office/drawing/2014/main" id="{B6B66E1F-CA5C-E945-7DD6-00C8DE2EF57F}"/>
                </a:ext>
              </a:extLst>
            </p:cNvPr>
            <p:cNvSpPr/>
            <p:nvPr/>
          </p:nvSpPr>
          <p:spPr>
            <a:xfrm>
              <a:off x="9966852" y="2165797"/>
              <a:ext cx="476" cy="8747"/>
            </a:xfrm>
            <a:custGeom>
              <a:avLst/>
              <a:gdLst/>
              <a:ahLst/>
              <a:cxnLst/>
              <a:rect l="l" t="t" r="r" b="b"/>
              <a:pathLst>
                <a:path w="567" h="10426" extrusionOk="0">
                  <a:moveTo>
                    <a:pt x="503" y="-15"/>
                  </a:moveTo>
                  <a:lnTo>
                    <a:pt x="503" y="-15"/>
                  </a:lnTo>
                  <a:lnTo>
                    <a:pt x="-18" y="-15"/>
                  </a:lnTo>
                  <a:cubicBezTo>
                    <a:pt x="-18" y="-15"/>
                    <a:pt x="-18" y="-15"/>
                    <a:pt x="-18" y="-15"/>
                  </a:cubicBezTo>
                  <a:lnTo>
                    <a:pt x="-18" y="-15"/>
                  </a:lnTo>
                  <a:lnTo>
                    <a:pt x="503" y="-15"/>
                  </a:lnTo>
                  <a:cubicBezTo>
                    <a:pt x="503" y="-15"/>
                    <a:pt x="607"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6" name="Google Shape;377;p13">
              <a:extLst>
                <a:ext uri="{FF2B5EF4-FFF2-40B4-BE49-F238E27FC236}">
                  <a16:creationId xmlns="" xmlns:a16="http://schemas.microsoft.com/office/drawing/2014/main" id="{00F4A199-7E7F-DC87-B5F1-00B68BA82E81}"/>
                </a:ext>
              </a:extLst>
            </p:cNvPr>
            <p:cNvSpPr/>
            <p:nvPr/>
          </p:nvSpPr>
          <p:spPr>
            <a:xfrm>
              <a:off x="9906552" y="2168999"/>
              <a:ext cx="92409" cy="111010"/>
            </a:xfrm>
            <a:custGeom>
              <a:avLst/>
              <a:gdLst/>
              <a:ahLst/>
              <a:cxnLst/>
              <a:rect l="l" t="t" r="r" b="b"/>
              <a:pathLst>
                <a:path w="110145" h="132316" extrusionOk="0">
                  <a:moveTo>
                    <a:pt x="67373" y="1799"/>
                  </a:moveTo>
                  <a:lnTo>
                    <a:pt x="101362" y="21400"/>
                  </a:lnTo>
                  <a:cubicBezTo>
                    <a:pt x="109494" y="26133"/>
                    <a:pt x="112476" y="36413"/>
                    <a:pt x="108139" y="44754"/>
                  </a:cubicBezTo>
                  <a:lnTo>
                    <a:pt x="66435" y="122950"/>
                  </a:lnTo>
                  <a:cubicBezTo>
                    <a:pt x="61983" y="131468"/>
                    <a:pt x="51463" y="134773"/>
                    <a:pt x="42934" y="130321"/>
                  </a:cubicBezTo>
                  <a:cubicBezTo>
                    <a:pt x="42705" y="130196"/>
                    <a:pt x="42476" y="130071"/>
                    <a:pt x="42246" y="129935"/>
                  </a:cubicBezTo>
                  <a:lnTo>
                    <a:pt x="8779" y="110647"/>
                  </a:lnTo>
                  <a:cubicBezTo>
                    <a:pt x="605" y="105955"/>
                    <a:pt x="-2388" y="95634"/>
                    <a:pt x="2001" y="87293"/>
                  </a:cubicBezTo>
                  <a:lnTo>
                    <a:pt x="41725" y="12017"/>
                  </a:lnTo>
                  <a:cubicBezTo>
                    <a:pt x="45509" y="2304"/>
                    <a:pt x="56446" y="-2505"/>
                    <a:pt x="66153" y="1276"/>
                  </a:cubicBezTo>
                  <a:cubicBezTo>
                    <a:pt x="66570" y="1435"/>
                    <a:pt x="66977" y="1610"/>
                    <a:pt x="67373" y="1799"/>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7" name="Google Shape;378;p13">
              <a:extLst>
                <a:ext uri="{FF2B5EF4-FFF2-40B4-BE49-F238E27FC236}">
                  <a16:creationId xmlns="" xmlns:a16="http://schemas.microsoft.com/office/drawing/2014/main" id="{1BD134D7-59C7-EE73-B753-8DE03B1618E0}"/>
                </a:ext>
              </a:extLst>
            </p:cNvPr>
            <p:cNvSpPr/>
            <p:nvPr/>
          </p:nvSpPr>
          <p:spPr>
            <a:xfrm>
              <a:off x="9859374" y="2260225"/>
              <a:ext cx="91371" cy="111461"/>
            </a:xfrm>
            <a:custGeom>
              <a:avLst/>
              <a:gdLst/>
              <a:ahLst/>
              <a:cxnLst/>
              <a:rect l="l" t="t" r="r" b="b"/>
              <a:pathLst>
                <a:path w="108908" h="132854" extrusionOk="0">
                  <a:moveTo>
                    <a:pt x="106819" y="45285"/>
                  </a:moveTo>
                  <a:lnTo>
                    <a:pt x="65115" y="123480"/>
                  </a:lnTo>
                  <a:cubicBezTo>
                    <a:pt x="60611" y="132040"/>
                    <a:pt x="50018" y="135324"/>
                    <a:pt x="41458" y="130820"/>
                  </a:cubicBezTo>
                  <a:cubicBezTo>
                    <a:pt x="41239" y="130706"/>
                    <a:pt x="41030" y="130591"/>
                    <a:pt x="40822" y="130466"/>
                  </a:cubicBezTo>
                  <a:lnTo>
                    <a:pt x="8397" y="111282"/>
                  </a:lnTo>
                  <a:cubicBezTo>
                    <a:pt x="-340" y="104787"/>
                    <a:pt x="-2613" y="92661"/>
                    <a:pt x="3184" y="83444"/>
                  </a:cubicBezTo>
                  <a:lnTo>
                    <a:pt x="42281" y="9419"/>
                  </a:lnTo>
                  <a:cubicBezTo>
                    <a:pt x="46744" y="839"/>
                    <a:pt x="57316" y="-2498"/>
                    <a:pt x="65907" y="1965"/>
                  </a:cubicBezTo>
                  <a:cubicBezTo>
                    <a:pt x="66126" y="2079"/>
                    <a:pt x="66355" y="2205"/>
                    <a:pt x="66574" y="2330"/>
                  </a:cubicBezTo>
                  <a:lnTo>
                    <a:pt x="100042" y="21722"/>
                  </a:lnTo>
                  <a:cubicBezTo>
                    <a:pt x="108289" y="26456"/>
                    <a:pt x="111292" y="36892"/>
                    <a:pt x="106819" y="45285"/>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8" name="Google Shape;379;p13">
              <a:extLst>
                <a:ext uri="{FF2B5EF4-FFF2-40B4-BE49-F238E27FC236}">
                  <a16:creationId xmlns="" xmlns:a16="http://schemas.microsoft.com/office/drawing/2014/main" id="{F913FE5C-B362-DBFD-B2D1-8100D69C105D}"/>
                </a:ext>
              </a:extLst>
            </p:cNvPr>
            <p:cNvSpPr/>
            <p:nvPr/>
          </p:nvSpPr>
          <p:spPr>
            <a:xfrm>
              <a:off x="9939736" y="2164605"/>
              <a:ext cx="29216" cy="14487"/>
            </a:xfrm>
            <a:custGeom>
              <a:avLst/>
              <a:gdLst/>
              <a:ahLst/>
              <a:cxnLst/>
              <a:rect l="l" t="t" r="r" b="b"/>
              <a:pathLst>
                <a:path w="34823" h="17267" extrusionOk="0">
                  <a:moveTo>
                    <a:pt x="2588" y="17253"/>
                  </a:moveTo>
                  <a:cubicBezTo>
                    <a:pt x="1671" y="16774"/>
                    <a:pt x="806" y="16212"/>
                    <a:pt x="-18" y="15585"/>
                  </a:cubicBezTo>
                  <a:lnTo>
                    <a:pt x="-18" y="15585"/>
                  </a:lnTo>
                  <a:cubicBezTo>
                    <a:pt x="5706" y="2440"/>
                    <a:pt x="21001" y="-3574"/>
                    <a:pt x="34148" y="2152"/>
                  </a:cubicBezTo>
                  <a:cubicBezTo>
                    <a:pt x="34367" y="2248"/>
                    <a:pt x="34586" y="2346"/>
                    <a:pt x="34805" y="2448"/>
                  </a:cubicBezTo>
                  <a:cubicBezTo>
                    <a:pt x="32303" y="1301"/>
                    <a:pt x="29175" y="4325"/>
                    <a:pt x="27715" y="7140"/>
                  </a:cubicBezTo>
                  <a:cubicBezTo>
                    <a:pt x="18186" y="2911"/>
                    <a:pt x="7040" y="7206"/>
                    <a:pt x="2807" y="16732"/>
                  </a:cubicBezTo>
                  <a:cubicBezTo>
                    <a:pt x="2735" y="16909"/>
                    <a:pt x="2662" y="17076"/>
                    <a:pt x="2588" y="17253"/>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399" name="Google Shape;380;p13">
              <a:extLst>
                <a:ext uri="{FF2B5EF4-FFF2-40B4-BE49-F238E27FC236}">
                  <a16:creationId xmlns="" xmlns:a16="http://schemas.microsoft.com/office/drawing/2014/main" id="{0AD2ABA2-B6FB-C4B1-BE0E-1A2918323A58}"/>
                </a:ext>
              </a:extLst>
            </p:cNvPr>
            <p:cNvSpPr/>
            <p:nvPr/>
          </p:nvSpPr>
          <p:spPr>
            <a:xfrm>
              <a:off x="9866610" y="2360335"/>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0" name="Google Shape;381;p13">
              <a:extLst>
                <a:ext uri="{FF2B5EF4-FFF2-40B4-BE49-F238E27FC236}">
                  <a16:creationId xmlns="" xmlns:a16="http://schemas.microsoft.com/office/drawing/2014/main" id="{873A9B6D-4D70-14AD-6424-1EE3C0F041A5}"/>
                </a:ext>
              </a:extLst>
            </p:cNvPr>
            <p:cNvSpPr/>
            <p:nvPr/>
          </p:nvSpPr>
          <p:spPr>
            <a:xfrm>
              <a:off x="9866784" y="2360510"/>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1" name="Google Shape;382;p13">
              <a:extLst>
                <a:ext uri="{FF2B5EF4-FFF2-40B4-BE49-F238E27FC236}">
                  <a16:creationId xmlns="" xmlns:a16="http://schemas.microsoft.com/office/drawing/2014/main" id="{7B092C92-CF48-DC76-245B-DE8864EFC7D5}"/>
                </a:ext>
              </a:extLst>
            </p:cNvPr>
            <p:cNvSpPr/>
            <p:nvPr/>
          </p:nvSpPr>
          <p:spPr>
            <a:xfrm>
              <a:off x="9865442" y="2353775"/>
              <a:ext cx="188270" cy="114588"/>
            </a:xfrm>
            <a:custGeom>
              <a:avLst/>
              <a:gdLst/>
              <a:ahLst/>
              <a:cxnLst/>
              <a:rect l="l" t="t" r="r" b="b"/>
              <a:pathLst>
                <a:path w="224405" h="136581" extrusionOk="0">
                  <a:moveTo>
                    <a:pt x="224387" y="136567"/>
                  </a:moveTo>
                  <a:cubicBezTo>
                    <a:pt x="-14474" y="-1370"/>
                    <a:pt x="852" y="8013"/>
                    <a:pt x="227" y="6345"/>
                  </a:cubicBezTo>
                  <a:cubicBezTo>
                    <a:pt x="-305" y="4187"/>
                    <a:pt x="39" y="1904"/>
                    <a:pt x="1165" y="-15"/>
                  </a:cubicBezTo>
                  <a:lnTo>
                    <a:pt x="224074" y="128643"/>
                  </a:lnTo>
                  <a:cubicBezTo>
                    <a:pt x="222302" y="132083"/>
                    <a:pt x="222510" y="135316"/>
                    <a:pt x="224387"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2" name="Google Shape;383;p13">
              <a:extLst>
                <a:ext uri="{FF2B5EF4-FFF2-40B4-BE49-F238E27FC236}">
                  <a16:creationId xmlns="" xmlns:a16="http://schemas.microsoft.com/office/drawing/2014/main" id="{3B0FC44E-0759-7E06-47E5-513ECF590926}"/>
                </a:ext>
              </a:extLst>
            </p:cNvPr>
            <p:cNvSpPr/>
            <p:nvPr/>
          </p:nvSpPr>
          <p:spPr>
            <a:xfrm>
              <a:off x="9859962" y="2177693"/>
              <a:ext cx="81961" cy="152725"/>
            </a:xfrm>
            <a:custGeom>
              <a:avLst/>
              <a:gdLst/>
              <a:ahLst/>
              <a:cxnLst/>
              <a:rect l="l" t="t" r="r" b="b"/>
              <a:pathLst>
                <a:path w="97692" h="182038" extrusionOk="0">
                  <a:moveTo>
                    <a:pt x="97674" y="1653"/>
                  </a:moveTo>
                  <a:lnTo>
                    <a:pt x="2484" y="182024"/>
                  </a:lnTo>
                  <a:lnTo>
                    <a:pt x="-18" y="180460"/>
                  </a:lnTo>
                  <a:cubicBezTo>
                    <a:pt x="-18" y="180460"/>
                    <a:pt x="12285" y="157002"/>
                    <a:pt x="95068" y="-15"/>
                  </a:cubicBezTo>
                  <a:cubicBezTo>
                    <a:pt x="95891" y="612"/>
                    <a:pt x="96757" y="1174"/>
                    <a:pt x="97674"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3" name="Google Shape;384;p13">
              <a:extLst>
                <a:ext uri="{FF2B5EF4-FFF2-40B4-BE49-F238E27FC236}">
                  <a16:creationId xmlns="" xmlns:a16="http://schemas.microsoft.com/office/drawing/2014/main" id="{C27B2BC2-3BA4-E4EF-9C81-92E0EB17C80E}"/>
                </a:ext>
              </a:extLst>
            </p:cNvPr>
            <p:cNvSpPr/>
            <p:nvPr/>
          </p:nvSpPr>
          <p:spPr>
            <a:xfrm>
              <a:off x="9856543" y="2329107"/>
              <a:ext cx="10066" cy="31227"/>
            </a:xfrm>
            <a:custGeom>
              <a:avLst/>
              <a:gdLst/>
              <a:ahLst/>
              <a:cxnLst/>
              <a:rect l="l" t="t" r="r" b="b"/>
              <a:pathLst>
                <a:path w="11998" h="37221" extrusionOk="0">
                  <a:moveTo>
                    <a:pt x="11981" y="37206"/>
                  </a:moveTo>
                  <a:cubicBezTo>
                    <a:pt x="-145" y="28886"/>
                    <a:pt x="-3627" y="12528"/>
                    <a:pt x="4057" y="-15"/>
                  </a:cubicBezTo>
                  <a:lnTo>
                    <a:pt x="6559" y="1549"/>
                  </a:lnTo>
                  <a:cubicBezTo>
                    <a:pt x="762" y="10766"/>
                    <a:pt x="3035" y="22891"/>
                    <a:pt x="11772" y="29387"/>
                  </a:cubicBezTo>
                  <a:cubicBezTo>
                    <a:pt x="10938" y="31785"/>
                    <a:pt x="9687" y="35747"/>
                    <a:pt x="11981"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4" name="Google Shape;385;p13">
              <a:extLst>
                <a:ext uri="{FF2B5EF4-FFF2-40B4-BE49-F238E27FC236}">
                  <a16:creationId xmlns="" xmlns:a16="http://schemas.microsoft.com/office/drawing/2014/main" id="{5C14E149-73ED-2A8D-9BAB-A484EF30F1CB}"/>
                </a:ext>
              </a:extLst>
            </p:cNvPr>
            <p:cNvSpPr/>
            <p:nvPr/>
          </p:nvSpPr>
          <p:spPr>
            <a:xfrm>
              <a:off x="10065432" y="2259795"/>
              <a:ext cx="92608" cy="112512"/>
            </a:xfrm>
            <a:custGeom>
              <a:avLst/>
              <a:gdLst/>
              <a:ahLst/>
              <a:cxnLst/>
              <a:rect l="l" t="t" r="r" b="b"/>
              <a:pathLst>
                <a:path w="110382" h="134107" extrusionOk="0">
                  <a:moveTo>
                    <a:pt x="42521" y="131603"/>
                  </a:moveTo>
                  <a:lnTo>
                    <a:pt x="9054" y="111794"/>
                  </a:lnTo>
                  <a:cubicBezTo>
                    <a:pt x="629" y="106998"/>
                    <a:pt x="-2467" y="96384"/>
                    <a:pt x="2068" y="87814"/>
                  </a:cubicBezTo>
                  <a:lnTo>
                    <a:pt x="43772" y="9618"/>
                  </a:lnTo>
                  <a:cubicBezTo>
                    <a:pt x="48360" y="840"/>
                    <a:pt x="59193" y="-2559"/>
                    <a:pt x="67972" y="2028"/>
                  </a:cubicBezTo>
                  <a:cubicBezTo>
                    <a:pt x="68211" y="2153"/>
                    <a:pt x="68451" y="2289"/>
                    <a:pt x="68691" y="2424"/>
                  </a:cubicBezTo>
                  <a:lnTo>
                    <a:pt x="101533" y="21400"/>
                  </a:lnTo>
                  <a:cubicBezTo>
                    <a:pt x="110718" y="27874"/>
                    <a:pt x="113106" y="40469"/>
                    <a:pt x="106954" y="49863"/>
                  </a:cubicBezTo>
                  <a:lnTo>
                    <a:pt x="67857" y="123992"/>
                  </a:lnTo>
                  <a:cubicBezTo>
                    <a:pt x="63467" y="132938"/>
                    <a:pt x="52666" y="136629"/>
                    <a:pt x="43720" y="132250"/>
                  </a:cubicBezTo>
                  <a:cubicBezTo>
                    <a:pt x="43314" y="132052"/>
                    <a:pt x="42918" y="131833"/>
                    <a:pt x="42521" y="131603"/>
                  </a:cubicBezTo>
                  <a:close/>
                  <a:moveTo>
                    <a:pt x="44190" y="10452"/>
                  </a:moveTo>
                  <a:lnTo>
                    <a:pt x="3007" y="88752"/>
                  </a:lnTo>
                  <a:cubicBezTo>
                    <a:pt x="-1289" y="96832"/>
                    <a:pt x="1620" y="106862"/>
                    <a:pt x="9575" y="111377"/>
                  </a:cubicBezTo>
                  <a:lnTo>
                    <a:pt x="43043" y="130665"/>
                  </a:lnTo>
                  <a:cubicBezTo>
                    <a:pt x="51165" y="135377"/>
                    <a:pt x="61559" y="132615"/>
                    <a:pt x="66272" y="124493"/>
                  </a:cubicBezTo>
                  <a:cubicBezTo>
                    <a:pt x="66387" y="124295"/>
                    <a:pt x="66501" y="124096"/>
                    <a:pt x="66606" y="123888"/>
                  </a:cubicBezTo>
                  <a:lnTo>
                    <a:pt x="105599" y="49759"/>
                  </a:lnTo>
                  <a:cubicBezTo>
                    <a:pt x="111323" y="40834"/>
                    <a:pt x="109185" y="29011"/>
                    <a:pt x="100699" y="22651"/>
                  </a:cubicBezTo>
                  <a:lnTo>
                    <a:pt x="67752" y="3675"/>
                  </a:lnTo>
                  <a:cubicBezTo>
                    <a:pt x="59558" y="-1016"/>
                    <a:pt x="49111" y="1830"/>
                    <a:pt x="44419" y="10035"/>
                  </a:cubicBezTo>
                  <a:cubicBezTo>
                    <a:pt x="44346" y="10171"/>
                    <a:pt x="44262" y="10306"/>
                    <a:pt x="44190" y="1045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5" name="Google Shape;386;p13">
              <a:extLst>
                <a:ext uri="{FF2B5EF4-FFF2-40B4-BE49-F238E27FC236}">
                  <a16:creationId xmlns="" xmlns:a16="http://schemas.microsoft.com/office/drawing/2014/main" id="{7FF43130-6917-892B-F263-4D30C5B20824}"/>
                </a:ext>
              </a:extLst>
            </p:cNvPr>
            <p:cNvSpPr/>
            <p:nvPr/>
          </p:nvSpPr>
          <p:spPr>
            <a:xfrm>
              <a:off x="10017125" y="2351812"/>
              <a:ext cx="92969" cy="111729"/>
            </a:xfrm>
            <a:custGeom>
              <a:avLst/>
              <a:gdLst/>
              <a:ahLst/>
              <a:cxnLst/>
              <a:rect l="l" t="t" r="r" b="b"/>
              <a:pathLst>
                <a:path w="110812" h="133173" extrusionOk="0">
                  <a:moveTo>
                    <a:pt x="43070" y="131504"/>
                  </a:moveTo>
                  <a:lnTo>
                    <a:pt x="8977" y="111798"/>
                  </a:lnTo>
                  <a:cubicBezTo>
                    <a:pt x="584" y="106971"/>
                    <a:pt x="-2461" y="96357"/>
                    <a:pt x="2096" y="87818"/>
                  </a:cubicBezTo>
                  <a:lnTo>
                    <a:pt x="43278" y="9623"/>
                  </a:lnTo>
                  <a:cubicBezTo>
                    <a:pt x="47918" y="813"/>
                    <a:pt x="58824" y="-2576"/>
                    <a:pt x="67644" y="2064"/>
                  </a:cubicBezTo>
                  <a:cubicBezTo>
                    <a:pt x="67863" y="2179"/>
                    <a:pt x="68082" y="2304"/>
                    <a:pt x="68301" y="2429"/>
                  </a:cubicBezTo>
                  <a:lnTo>
                    <a:pt x="101769" y="21717"/>
                  </a:lnTo>
                  <a:cubicBezTo>
                    <a:pt x="110203" y="26503"/>
                    <a:pt x="113258" y="37158"/>
                    <a:pt x="108650" y="45697"/>
                  </a:cubicBezTo>
                  <a:lnTo>
                    <a:pt x="69031" y="121078"/>
                  </a:lnTo>
                  <a:cubicBezTo>
                    <a:pt x="64871" y="131076"/>
                    <a:pt x="53402" y="135809"/>
                    <a:pt x="43403" y="131649"/>
                  </a:cubicBezTo>
                  <a:cubicBezTo>
                    <a:pt x="43289" y="131597"/>
                    <a:pt x="43184" y="131556"/>
                    <a:pt x="43070" y="131504"/>
                  </a:cubicBezTo>
                  <a:close/>
                  <a:moveTo>
                    <a:pt x="44217" y="10040"/>
                  </a:moveTo>
                  <a:lnTo>
                    <a:pt x="2512" y="88235"/>
                  </a:lnTo>
                  <a:cubicBezTo>
                    <a:pt x="-1741" y="96347"/>
                    <a:pt x="1157" y="106366"/>
                    <a:pt x="9081" y="110964"/>
                  </a:cubicBezTo>
                  <a:lnTo>
                    <a:pt x="43174" y="130565"/>
                  </a:lnTo>
                  <a:cubicBezTo>
                    <a:pt x="52474" y="134600"/>
                    <a:pt x="63275" y="130336"/>
                    <a:pt x="67311" y="121036"/>
                  </a:cubicBezTo>
                  <a:cubicBezTo>
                    <a:pt x="67446" y="120744"/>
                    <a:pt x="67561" y="120441"/>
                    <a:pt x="67675" y="120139"/>
                  </a:cubicBezTo>
                  <a:lnTo>
                    <a:pt x="107399" y="44863"/>
                  </a:lnTo>
                  <a:cubicBezTo>
                    <a:pt x="111163" y="37012"/>
                    <a:pt x="108421" y="27587"/>
                    <a:pt x="101039" y="22968"/>
                  </a:cubicBezTo>
                  <a:lnTo>
                    <a:pt x="67571" y="3680"/>
                  </a:lnTo>
                  <a:cubicBezTo>
                    <a:pt x="59533" y="-1064"/>
                    <a:pt x="49180" y="1616"/>
                    <a:pt x="44446" y="9644"/>
                  </a:cubicBezTo>
                  <a:cubicBezTo>
                    <a:pt x="44363" y="9779"/>
                    <a:pt x="44290" y="9904"/>
                    <a:pt x="44217" y="100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6" name="Google Shape;387;p13">
              <a:extLst>
                <a:ext uri="{FF2B5EF4-FFF2-40B4-BE49-F238E27FC236}">
                  <a16:creationId xmlns="" xmlns:a16="http://schemas.microsoft.com/office/drawing/2014/main" id="{2D5C11A1-8AE5-13F3-037B-C1538D6C2307}"/>
                </a:ext>
              </a:extLst>
            </p:cNvPr>
            <p:cNvSpPr/>
            <p:nvPr/>
          </p:nvSpPr>
          <p:spPr>
            <a:xfrm>
              <a:off x="10012719" y="2229701"/>
              <a:ext cx="92100" cy="111637"/>
            </a:xfrm>
            <a:custGeom>
              <a:avLst/>
              <a:gdLst/>
              <a:ahLst/>
              <a:cxnLst/>
              <a:rect l="l" t="t" r="r" b="b"/>
              <a:pathLst>
                <a:path w="109777" h="133064" extrusionOk="0">
                  <a:moveTo>
                    <a:pt x="41440" y="130565"/>
                  </a:moveTo>
                  <a:lnTo>
                    <a:pt x="9015" y="111903"/>
                  </a:lnTo>
                  <a:cubicBezTo>
                    <a:pt x="570" y="107075"/>
                    <a:pt x="-2485" y="96389"/>
                    <a:pt x="2134" y="87818"/>
                  </a:cubicBezTo>
                  <a:lnTo>
                    <a:pt x="43317" y="9623"/>
                  </a:lnTo>
                  <a:cubicBezTo>
                    <a:pt x="47956" y="813"/>
                    <a:pt x="58862" y="-2576"/>
                    <a:pt x="67682" y="2064"/>
                  </a:cubicBezTo>
                  <a:cubicBezTo>
                    <a:pt x="67901" y="2179"/>
                    <a:pt x="68120" y="2304"/>
                    <a:pt x="68339" y="2429"/>
                  </a:cubicBezTo>
                  <a:lnTo>
                    <a:pt x="100764" y="21196"/>
                  </a:lnTo>
                  <a:cubicBezTo>
                    <a:pt x="109157" y="26023"/>
                    <a:pt x="112202" y="36637"/>
                    <a:pt x="107646" y="45176"/>
                  </a:cubicBezTo>
                  <a:lnTo>
                    <a:pt x="66463" y="123371"/>
                  </a:lnTo>
                  <a:cubicBezTo>
                    <a:pt x="61907" y="132160"/>
                    <a:pt x="51074" y="135591"/>
                    <a:pt x="42285" y="131034"/>
                  </a:cubicBezTo>
                  <a:cubicBezTo>
                    <a:pt x="42003" y="130888"/>
                    <a:pt x="41722" y="130732"/>
                    <a:pt x="41440" y="130565"/>
                  </a:cubicBezTo>
                  <a:close/>
                  <a:moveTo>
                    <a:pt x="44255" y="10144"/>
                  </a:moveTo>
                  <a:lnTo>
                    <a:pt x="2551" y="88340"/>
                  </a:lnTo>
                  <a:cubicBezTo>
                    <a:pt x="-1692" y="96420"/>
                    <a:pt x="1206" y="106408"/>
                    <a:pt x="9119" y="110964"/>
                  </a:cubicBezTo>
                  <a:lnTo>
                    <a:pt x="41544" y="129731"/>
                  </a:lnTo>
                  <a:cubicBezTo>
                    <a:pt x="49666" y="134444"/>
                    <a:pt x="60061" y="131681"/>
                    <a:pt x="64774" y="123559"/>
                  </a:cubicBezTo>
                  <a:cubicBezTo>
                    <a:pt x="64888" y="123361"/>
                    <a:pt x="65003" y="123163"/>
                    <a:pt x="65107" y="122954"/>
                  </a:cubicBezTo>
                  <a:lnTo>
                    <a:pt x="106811" y="44759"/>
                  </a:lnTo>
                  <a:cubicBezTo>
                    <a:pt x="111065" y="36647"/>
                    <a:pt x="108167" y="26628"/>
                    <a:pt x="100243" y="22030"/>
                  </a:cubicBezTo>
                  <a:lnTo>
                    <a:pt x="67818" y="3263"/>
                  </a:lnTo>
                  <a:cubicBezTo>
                    <a:pt x="59686" y="-1429"/>
                    <a:pt x="49291" y="1366"/>
                    <a:pt x="44610" y="9498"/>
                  </a:cubicBezTo>
                  <a:cubicBezTo>
                    <a:pt x="44484" y="9717"/>
                    <a:pt x="44370" y="9925"/>
                    <a:pt x="44255" y="1014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7" name="Google Shape;388;p13">
              <a:extLst>
                <a:ext uri="{FF2B5EF4-FFF2-40B4-BE49-F238E27FC236}">
                  <a16:creationId xmlns="" xmlns:a16="http://schemas.microsoft.com/office/drawing/2014/main" id="{1F8674FE-0B90-B408-CF0E-5B3F23D4F1F3}"/>
                </a:ext>
              </a:extLst>
            </p:cNvPr>
            <p:cNvSpPr/>
            <p:nvPr/>
          </p:nvSpPr>
          <p:spPr>
            <a:xfrm>
              <a:off x="9964402" y="2321375"/>
              <a:ext cx="92435" cy="111724"/>
            </a:xfrm>
            <a:custGeom>
              <a:avLst/>
              <a:gdLst/>
              <a:ahLst/>
              <a:cxnLst/>
              <a:rect l="l" t="t" r="r" b="b"/>
              <a:pathLst>
                <a:path w="110176" h="133167" extrusionOk="0">
                  <a:moveTo>
                    <a:pt x="41479" y="130561"/>
                  </a:moveTo>
                  <a:lnTo>
                    <a:pt x="9054" y="111794"/>
                  </a:lnTo>
                  <a:cubicBezTo>
                    <a:pt x="629" y="106998"/>
                    <a:pt x="-2467" y="96384"/>
                    <a:pt x="2068" y="87814"/>
                  </a:cubicBezTo>
                  <a:lnTo>
                    <a:pt x="43773" y="9618"/>
                  </a:lnTo>
                  <a:cubicBezTo>
                    <a:pt x="48360" y="840"/>
                    <a:pt x="59193" y="-2559"/>
                    <a:pt x="67971" y="2028"/>
                  </a:cubicBezTo>
                  <a:cubicBezTo>
                    <a:pt x="68211" y="2153"/>
                    <a:pt x="68451" y="2289"/>
                    <a:pt x="68691" y="2424"/>
                  </a:cubicBezTo>
                  <a:lnTo>
                    <a:pt x="101116" y="21087"/>
                  </a:lnTo>
                  <a:cubicBezTo>
                    <a:pt x="109509" y="25956"/>
                    <a:pt x="112584" y="36570"/>
                    <a:pt x="108101" y="45171"/>
                  </a:cubicBezTo>
                  <a:lnTo>
                    <a:pt x="108101" y="45171"/>
                  </a:lnTo>
                  <a:lnTo>
                    <a:pt x="66918" y="123367"/>
                  </a:lnTo>
                  <a:cubicBezTo>
                    <a:pt x="62299" y="132260"/>
                    <a:pt x="51352" y="135722"/>
                    <a:pt x="42459" y="131113"/>
                  </a:cubicBezTo>
                  <a:cubicBezTo>
                    <a:pt x="42125" y="130936"/>
                    <a:pt x="41802" y="130748"/>
                    <a:pt x="41479" y="130561"/>
                  </a:cubicBezTo>
                  <a:close/>
                  <a:moveTo>
                    <a:pt x="44189" y="10035"/>
                  </a:moveTo>
                  <a:lnTo>
                    <a:pt x="3007" y="88231"/>
                  </a:lnTo>
                  <a:cubicBezTo>
                    <a:pt x="-1299" y="96342"/>
                    <a:pt x="1609" y="106403"/>
                    <a:pt x="9575" y="110960"/>
                  </a:cubicBezTo>
                  <a:lnTo>
                    <a:pt x="42000" y="129726"/>
                  </a:lnTo>
                  <a:cubicBezTo>
                    <a:pt x="50132" y="134418"/>
                    <a:pt x="60527" y="131624"/>
                    <a:pt x="65208" y="123492"/>
                  </a:cubicBezTo>
                  <a:cubicBezTo>
                    <a:pt x="65334" y="123273"/>
                    <a:pt x="65448" y="123064"/>
                    <a:pt x="65563" y="122845"/>
                  </a:cubicBezTo>
                  <a:lnTo>
                    <a:pt x="106746" y="44650"/>
                  </a:lnTo>
                  <a:cubicBezTo>
                    <a:pt x="111062" y="36601"/>
                    <a:pt x="108195" y="26581"/>
                    <a:pt x="100282" y="22025"/>
                  </a:cubicBezTo>
                  <a:lnTo>
                    <a:pt x="67752" y="3258"/>
                  </a:lnTo>
                  <a:cubicBezTo>
                    <a:pt x="59631" y="-1454"/>
                    <a:pt x="49236" y="1309"/>
                    <a:pt x="44523" y="9431"/>
                  </a:cubicBezTo>
                  <a:cubicBezTo>
                    <a:pt x="44408" y="9629"/>
                    <a:pt x="44294" y="9827"/>
                    <a:pt x="44189" y="100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8" name="Google Shape;389;p13">
              <a:extLst>
                <a:ext uri="{FF2B5EF4-FFF2-40B4-BE49-F238E27FC236}">
                  <a16:creationId xmlns="" xmlns:a16="http://schemas.microsoft.com/office/drawing/2014/main" id="{873F476A-A0D2-4CC3-C297-4EB8ACEE3103}"/>
                </a:ext>
              </a:extLst>
            </p:cNvPr>
            <p:cNvSpPr/>
            <p:nvPr/>
          </p:nvSpPr>
          <p:spPr>
            <a:xfrm>
              <a:off x="9960053" y="2199299"/>
              <a:ext cx="92435" cy="111596"/>
            </a:xfrm>
            <a:custGeom>
              <a:avLst/>
              <a:gdLst/>
              <a:ahLst/>
              <a:cxnLst/>
              <a:rect l="l" t="t" r="r" b="b"/>
              <a:pathLst>
                <a:path w="110176" h="133015" extrusionOk="0">
                  <a:moveTo>
                    <a:pt x="41450" y="130520"/>
                  </a:moveTo>
                  <a:lnTo>
                    <a:pt x="9024" y="111858"/>
                  </a:lnTo>
                  <a:cubicBezTo>
                    <a:pt x="631" y="106989"/>
                    <a:pt x="-2444" y="96375"/>
                    <a:pt x="2039" y="87773"/>
                  </a:cubicBezTo>
                  <a:lnTo>
                    <a:pt x="43743" y="9578"/>
                  </a:lnTo>
                  <a:cubicBezTo>
                    <a:pt x="48404" y="778"/>
                    <a:pt x="59330" y="-2579"/>
                    <a:pt x="68130" y="2092"/>
                  </a:cubicBezTo>
                  <a:cubicBezTo>
                    <a:pt x="68307" y="2186"/>
                    <a:pt x="68484" y="2280"/>
                    <a:pt x="68661" y="2384"/>
                  </a:cubicBezTo>
                  <a:lnTo>
                    <a:pt x="101087" y="21151"/>
                  </a:lnTo>
                  <a:cubicBezTo>
                    <a:pt x="109511" y="25947"/>
                    <a:pt x="112607" y="36561"/>
                    <a:pt x="108072" y="45131"/>
                  </a:cubicBezTo>
                  <a:lnTo>
                    <a:pt x="66368" y="123326"/>
                  </a:lnTo>
                  <a:cubicBezTo>
                    <a:pt x="61864" y="132084"/>
                    <a:pt x="51115" y="135525"/>
                    <a:pt x="42356" y="131021"/>
                  </a:cubicBezTo>
                  <a:cubicBezTo>
                    <a:pt x="42054" y="130864"/>
                    <a:pt x="41752" y="130698"/>
                    <a:pt x="41450" y="130520"/>
                  </a:cubicBezTo>
                  <a:close/>
                  <a:moveTo>
                    <a:pt x="44160" y="10099"/>
                  </a:moveTo>
                  <a:lnTo>
                    <a:pt x="2977" y="88295"/>
                  </a:lnTo>
                  <a:cubicBezTo>
                    <a:pt x="-1318" y="96375"/>
                    <a:pt x="1591" y="106405"/>
                    <a:pt x="9546" y="110919"/>
                  </a:cubicBezTo>
                  <a:lnTo>
                    <a:pt x="41971" y="129686"/>
                  </a:lnTo>
                  <a:cubicBezTo>
                    <a:pt x="50093" y="134399"/>
                    <a:pt x="60487" y="131636"/>
                    <a:pt x="65200" y="123514"/>
                  </a:cubicBezTo>
                  <a:cubicBezTo>
                    <a:pt x="65315" y="123316"/>
                    <a:pt x="65429" y="123118"/>
                    <a:pt x="65534" y="122909"/>
                  </a:cubicBezTo>
                  <a:lnTo>
                    <a:pt x="106716" y="44714"/>
                  </a:lnTo>
                  <a:cubicBezTo>
                    <a:pt x="111023" y="36602"/>
                    <a:pt x="108114" y="26541"/>
                    <a:pt x="100148" y="21985"/>
                  </a:cubicBezTo>
                  <a:lnTo>
                    <a:pt x="67723" y="3218"/>
                  </a:lnTo>
                  <a:cubicBezTo>
                    <a:pt x="59643" y="-1557"/>
                    <a:pt x="49217" y="1122"/>
                    <a:pt x="44442" y="9203"/>
                  </a:cubicBezTo>
                  <a:cubicBezTo>
                    <a:pt x="44275" y="9495"/>
                    <a:pt x="44108" y="9797"/>
                    <a:pt x="43952" y="1009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09" name="Google Shape;390;p13">
              <a:extLst>
                <a:ext uri="{FF2B5EF4-FFF2-40B4-BE49-F238E27FC236}">
                  <a16:creationId xmlns="" xmlns:a16="http://schemas.microsoft.com/office/drawing/2014/main" id="{3533B91B-7E3C-178C-0E7D-677F128A01A7}"/>
                </a:ext>
              </a:extLst>
            </p:cNvPr>
            <p:cNvSpPr/>
            <p:nvPr/>
          </p:nvSpPr>
          <p:spPr>
            <a:xfrm>
              <a:off x="9911721" y="2290931"/>
              <a:ext cx="92537" cy="111767"/>
            </a:xfrm>
            <a:custGeom>
              <a:avLst/>
              <a:gdLst/>
              <a:ahLst/>
              <a:cxnLst/>
              <a:rect l="l" t="t" r="r" b="b"/>
              <a:pathLst>
                <a:path w="110298" h="133218" extrusionOk="0">
                  <a:moveTo>
                    <a:pt x="41506" y="130565"/>
                  </a:moveTo>
                  <a:lnTo>
                    <a:pt x="8977" y="111798"/>
                  </a:lnTo>
                  <a:cubicBezTo>
                    <a:pt x="584" y="106971"/>
                    <a:pt x="-2461" y="96357"/>
                    <a:pt x="2095" y="87818"/>
                  </a:cubicBezTo>
                  <a:lnTo>
                    <a:pt x="43800" y="9623"/>
                  </a:lnTo>
                  <a:cubicBezTo>
                    <a:pt x="48439" y="813"/>
                    <a:pt x="59345" y="-2576"/>
                    <a:pt x="68165" y="2064"/>
                  </a:cubicBezTo>
                  <a:cubicBezTo>
                    <a:pt x="68384" y="2179"/>
                    <a:pt x="68603" y="2304"/>
                    <a:pt x="68822" y="2429"/>
                  </a:cubicBezTo>
                  <a:lnTo>
                    <a:pt x="101247" y="21092"/>
                  </a:lnTo>
                  <a:cubicBezTo>
                    <a:pt x="109692" y="25919"/>
                    <a:pt x="112747" y="36606"/>
                    <a:pt x="108129" y="45176"/>
                  </a:cubicBezTo>
                  <a:lnTo>
                    <a:pt x="66945" y="123371"/>
                  </a:lnTo>
                  <a:cubicBezTo>
                    <a:pt x="62410" y="132244"/>
                    <a:pt x="51546" y="135757"/>
                    <a:pt x="42674" y="131222"/>
                  </a:cubicBezTo>
                  <a:cubicBezTo>
                    <a:pt x="42277" y="131014"/>
                    <a:pt x="41892" y="130795"/>
                    <a:pt x="41506" y="130565"/>
                  </a:cubicBezTo>
                  <a:close/>
                  <a:moveTo>
                    <a:pt x="44217" y="10040"/>
                  </a:moveTo>
                  <a:lnTo>
                    <a:pt x="2512" y="88340"/>
                  </a:lnTo>
                  <a:cubicBezTo>
                    <a:pt x="-1731" y="96420"/>
                    <a:pt x="1168" y="106408"/>
                    <a:pt x="9081" y="110964"/>
                  </a:cubicBezTo>
                  <a:lnTo>
                    <a:pt x="41506" y="129731"/>
                  </a:lnTo>
                  <a:cubicBezTo>
                    <a:pt x="49638" y="134423"/>
                    <a:pt x="60033" y="131629"/>
                    <a:pt x="64714" y="123496"/>
                  </a:cubicBezTo>
                  <a:cubicBezTo>
                    <a:pt x="64839" y="123277"/>
                    <a:pt x="64954" y="123069"/>
                    <a:pt x="65069" y="122850"/>
                  </a:cubicBezTo>
                  <a:lnTo>
                    <a:pt x="106773" y="44655"/>
                  </a:lnTo>
                  <a:lnTo>
                    <a:pt x="106773" y="44655"/>
                  </a:lnTo>
                  <a:cubicBezTo>
                    <a:pt x="111017" y="36574"/>
                    <a:pt x="108118" y="26586"/>
                    <a:pt x="100205" y="22030"/>
                  </a:cubicBezTo>
                  <a:lnTo>
                    <a:pt x="67780" y="3263"/>
                  </a:lnTo>
                  <a:cubicBezTo>
                    <a:pt x="59585" y="-1429"/>
                    <a:pt x="49138" y="1418"/>
                    <a:pt x="44446" y="9623"/>
                  </a:cubicBezTo>
                  <a:cubicBezTo>
                    <a:pt x="44373" y="9758"/>
                    <a:pt x="44290" y="9894"/>
                    <a:pt x="44217" y="100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0" name="Google Shape;391;p13">
              <a:extLst>
                <a:ext uri="{FF2B5EF4-FFF2-40B4-BE49-F238E27FC236}">
                  <a16:creationId xmlns="" xmlns:a16="http://schemas.microsoft.com/office/drawing/2014/main" id="{3109669C-9150-922E-192B-8069A004BD39}"/>
                </a:ext>
              </a:extLst>
            </p:cNvPr>
            <p:cNvSpPr/>
            <p:nvPr/>
          </p:nvSpPr>
          <p:spPr>
            <a:xfrm>
              <a:off x="9906446" y="2168702"/>
              <a:ext cx="92969" cy="111756"/>
            </a:xfrm>
            <a:custGeom>
              <a:avLst/>
              <a:gdLst/>
              <a:ahLst/>
              <a:cxnLst/>
              <a:rect l="l" t="t" r="r" b="b"/>
              <a:pathLst>
                <a:path w="110812" h="133205" extrusionOk="0">
                  <a:moveTo>
                    <a:pt x="42476" y="130707"/>
                  </a:moveTo>
                  <a:lnTo>
                    <a:pt x="9008" y="111419"/>
                  </a:lnTo>
                  <a:cubicBezTo>
                    <a:pt x="574" y="106633"/>
                    <a:pt x="-2481" y="95978"/>
                    <a:pt x="2127" y="87439"/>
                  </a:cubicBezTo>
                  <a:lnTo>
                    <a:pt x="41851" y="12058"/>
                  </a:lnTo>
                  <a:cubicBezTo>
                    <a:pt x="45958" y="2102"/>
                    <a:pt x="57354" y="-2642"/>
                    <a:pt x="67300" y="1461"/>
                  </a:cubicBezTo>
                  <a:cubicBezTo>
                    <a:pt x="67436" y="1516"/>
                    <a:pt x="67571" y="1574"/>
                    <a:pt x="67707" y="1632"/>
                  </a:cubicBezTo>
                  <a:cubicBezTo>
                    <a:pt x="70522" y="3092"/>
                    <a:pt x="57802" y="-3998"/>
                    <a:pt x="101800" y="21337"/>
                  </a:cubicBezTo>
                  <a:cubicBezTo>
                    <a:pt x="110193" y="26165"/>
                    <a:pt x="113238" y="36778"/>
                    <a:pt x="108681" y="45317"/>
                  </a:cubicBezTo>
                  <a:lnTo>
                    <a:pt x="67499" y="123513"/>
                  </a:lnTo>
                  <a:cubicBezTo>
                    <a:pt x="62942" y="132302"/>
                    <a:pt x="52120" y="135732"/>
                    <a:pt x="43321" y="131176"/>
                  </a:cubicBezTo>
                  <a:cubicBezTo>
                    <a:pt x="43039" y="131030"/>
                    <a:pt x="42757" y="130874"/>
                    <a:pt x="42476" y="130707"/>
                  </a:cubicBezTo>
                  <a:close/>
                  <a:moveTo>
                    <a:pt x="42476" y="12579"/>
                  </a:moveTo>
                  <a:lnTo>
                    <a:pt x="2753" y="87856"/>
                  </a:lnTo>
                  <a:cubicBezTo>
                    <a:pt x="-1501" y="95967"/>
                    <a:pt x="1397" y="105987"/>
                    <a:pt x="9321" y="110584"/>
                  </a:cubicBezTo>
                  <a:lnTo>
                    <a:pt x="42789" y="129873"/>
                  </a:lnTo>
                  <a:cubicBezTo>
                    <a:pt x="50911" y="134585"/>
                    <a:pt x="61306" y="131822"/>
                    <a:pt x="66018" y="123700"/>
                  </a:cubicBezTo>
                  <a:cubicBezTo>
                    <a:pt x="66133" y="123502"/>
                    <a:pt x="66248" y="123304"/>
                    <a:pt x="66352" y="123096"/>
                  </a:cubicBezTo>
                  <a:lnTo>
                    <a:pt x="108056" y="44900"/>
                  </a:lnTo>
                  <a:cubicBezTo>
                    <a:pt x="112310" y="36789"/>
                    <a:pt x="109411" y="26769"/>
                    <a:pt x="101488" y="22171"/>
                  </a:cubicBezTo>
                  <a:lnTo>
                    <a:pt x="67394" y="2570"/>
                  </a:lnTo>
                  <a:cubicBezTo>
                    <a:pt x="58094" y="-1607"/>
                    <a:pt x="47178" y="2543"/>
                    <a:pt x="42997" y="11839"/>
                  </a:cubicBezTo>
                  <a:cubicBezTo>
                    <a:pt x="42893" y="12079"/>
                    <a:pt x="42778" y="12329"/>
                    <a:pt x="42684" y="1257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1" name="Google Shape;392;p13">
              <a:extLst>
                <a:ext uri="{FF2B5EF4-FFF2-40B4-BE49-F238E27FC236}">
                  <a16:creationId xmlns="" xmlns:a16="http://schemas.microsoft.com/office/drawing/2014/main" id="{BA3A14C6-11CD-0855-3AC1-CA2ED06F83C7}"/>
                </a:ext>
              </a:extLst>
            </p:cNvPr>
            <p:cNvSpPr/>
            <p:nvPr/>
          </p:nvSpPr>
          <p:spPr>
            <a:xfrm>
              <a:off x="9858850" y="2260004"/>
              <a:ext cx="92258" cy="111966"/>
            </a:xfrm>
            <a:custGeom>
              <a:avLst/>
              <a:gdLst/>
              <a:ahLst/>
              <a:cxnLst/>
              <a:rect l="l" t="t" r="r" b="b"/>
              <a:pathLst>
                <a:path w="109965" h="133456" extrusionOk="0">
                  <a:moveTo>
                    <a:pt x="41655" y="131146"/>
                  </a:moveTo>
                  <a:lnTo>
                    <a:pt x="8813" y="112170"/>
                  </a:lnTo>
                  <a:cubicBezTo>
                    <a:pt x="-372" y="105696"/>
                    <a:pt x="-2760" y="93101"/>
                    <a:pt x="3392" y="83707"/>
                  </a:cubicBezTo>
                  <a:lnTo>
                    <a:pt x="42489" y="9578"/>
                  </a:lnTo>
                  <a:cubicBezTo>
                    <a:pt x="47150" y="778"/>
                    <a:pt x="58076" y="-2579"/>
                    <a:pt x="66876" y="2092"/>
                  </a:cubicBezTo>
                  <a:cubicBezTo>
                    <a:pt x="67053" y="2186"/>
                    <a:pt x="67230" y="2280"/>
                    <a:pt x="67408" y="2384"/>
                  </a:cubicBezTo>
                  <a:lnTo>
                    <a:pt x="100876" y="21776"/>
                  </a:lnTo>
                  <a:cubicBezTo>
                    <a:pt x="109300" y="26572"/>
                    <a:pt x="112396" y="37186"/>
                    <a:pt x="107861" y="45756"/>
                  </a:cubicBezTo>
                  <a:lnTo>
                    <a:pt x="107861" y="45756"/>
                  </a:lnTo>
                  <a:lnTo>
                    <a:pt x="66157" y="123952"/>
                  </a:lnTo>
                  <a:cubicBezTo>
                    <a:pt x="61548" y="132658"/>
                    <a:pt x="50757" y="135973"/>
                    <a:pt x="42062" y="131365"/>
                  </a:cubicBezTo>
                  <a:cubicBezTo>
                    <a:pt x="41926" y="131292"/>
                    <a:pt x="41791" y="131219"/>
                    <a:pt x="41655" y="131146"/>
                  </a:cubicBezTo>
                  <a:close/>
                  <a:moveTo>
                    <a:pt x="43323" y="10099"/>
                  </a:moveTo>
                  <a:lnTo>
                    <a:pt x="4330" y="84229"/>
                  </a:lnTo>
                  <a:cubicBezTo>
                    <a:pt x="-1060" y="93237"/>
                    <a:pt x="1077" y="104851"/>
                    <a:pt x="9334" y="111336"/>
                  </a:cubicBezTo>
                  <a:lnTo>
                    <a:pt x="42177" y="130312"/>
                  </a:lnTo>
                  <a:cubicBezTo>
                    <a:pt x="50299" y="135024"/>
                    <a:pt x="60693" y="132261"/>
                    <a:pt x="65406" y="124140"/>
                  </a:cubicBezTo>
                  <a:cubicBezTo>
                    <a:pt x="65521" y="123941"/>
                    <a:pt x="65635" y="123743"/>
                    <a:pt x="65739" y="123535"/>
                  </a:cubicBezTo>
                  <a:lnTo>
                    <a:pt x="107444" y="45339"/>
                  </a:lnTo>
                  <a:cubicBezTo>
                    <a:pt x="111750" y="37228"/>
                    <a:pt x="108841" y="27167"/>
                    <a:pt x="100876" y="22611"/>
                  </a:cubicBezTo>
                  <a:lnTo>
                    <a:pt x="67408" y="3322"/>
                  </a:lnTo>
                  <a:cubicBezTo>
                    <a:pt x="59421" y="-1609"/>
                    <a:pt x="48954" y="872"/>
                    <a:pt x="44022" y="8859"/>
                  </a:cubicBezTo>
                  <a:cubicBezTo>
                    <a:pt x="43772" y="9265"/>
                    <a:pt x="43542" y="9672"/>
                    <a:pt x="43323" y="1009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2" name="Google Shape;393;p13">
              <a:extLst>
                <a:ext uri="{FF2B5EF4-FFF2-40B4-BE49-F238E27FC236}">
                  <a16:creationId xmlns="" xmlns:a16="http://schemas.microsoft.com/office/drawing/2014/main" id="{8194492A-8DDA-8F3C-0595-581FA23FBC6A}"/>
                </a:ext>
              </a:extLst>
            </p:cNvPr>
            <p:cNvSpPr/>
            <p:nvPr/>
          </p:nvSpPr>
          <p:spPr>
            <a:xfrm>
              <a:off x="10123515" y="2311089"/>
              <a:ext cx="228476" cy="274137"/>
            </a:xfrm>
            <a:custGeom>
              <a:avLst/>
              <a:gdLst/>
              <a:ahLst/>
              <a:cxnLst/>
              <a:rect l="l" t="t" r="r" b="b"/>
              <a:pathLst>
                <a:path w="272328" h="326752" extrusionOk="0">
                  <a:moveTo>
                    <a:pt x="116251" y="9488"/>
                  </a:moveTo>
                  <a:lnTo>
                    <a:pt x="272329" y="99569"/>
                  </a:lnTo>
                  <a:lnTo>
                    <a:pt x="271286" y="220407"/>
                  </a:lnTo>
                  <a:lnTo>
                    <a:pt x="215194" y="326753"/>
                  </a:lnTo>
                  <a:lnTo>
                    <a:pt x="155974" y="317369"/>
                  </a:lnTo>
                  <a:lnTo>
                    <a:pt x="0" y="227288"/>
                  </a:lnTo>
                  <a:lnTo>
                    <a:pt x="938" y="106346"/>
                  </a:lnTo>
                  <a:lnTo>
                    <a:pt x="57031" y="0"/>
                  </a:lnTo>
                  <a:lnTo>
                    <a:pt x="116251" y="9488"/>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3" name="Google Shape;394;p13">
              <a:extLst>
                <a:ext uri="{FF2B5EF4-FFF2-40B4-BE49-F238E27FC236}">
                  <a16:creationId xmlns="" xmlns:a16="http://schemas.microsoft.com/office/drawing/2014/main" id="{E8B11040-A6C7-A851-940A-4FA08D86BE38}"/>
                </a:ext>
              </a:extLst>
            </p:cNvPr>
            <p:cNvSpPr/>
            <p:nvPr/>
          </p:nvSpPr>
          <p:spPr>
            <a:xfrm>
              <a:off x="10379633" y="2406280"/>
              <a:ext cx="18548" cy="32779"/>
            </a:xfrm>
            <a:custGeom>
              <a:avLst/>
              <a:gdLst/>
              <a:ahLst/>
              <a:cxnLst/>
              <a:rect l="l" t="t" r="r" b="b"/>
              <a:pathLst>
                <a:path w="22108" h="39070" extrusionOk="0">
                  <a:moveTo>
                    <a:pt x="10929" y="1939"/>
                  </a:moveTo>
                  <a:cubicBezTo>
                    <a:pt x="22544" y="10635"/>
                    <a:pt x="25536" y="26785"/>
                    <a:pt x="17810" y="39056"/>
                  </a:cubicBezTo>
                  <a:cubicBezTo>
                    <a:pt x="13463" y="37190"/>
                    <a:pt x="9219" y="35105"/>
                    <a:pt x="5091" y="32800"/>
                  </a:cubicBezTo>
                  <a:cubicBezTo>
                    <a:pt x="10909" y="23605"/>
                    <a:pt x="8688" y="11490"/>
                    <a:pt x="-18" y="4963"/>
                  </a:cubicBezTo>
                  <a:cubicBezTo>
                    <a:pt x="962" y="2878"/>
                    <a:pt x="2672" y="1209"/>
                    <a:pt x="4778" y="271"/>
                  </a:cubicBezTo>
                  <a:cubicBezTo>
                    <a:pt x="6446" y="-250"/>
                    <a:pt x="6655" y="-250"/>
                    <a:pt x="10929" y="1939"/>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4" name="Google Shape;395;p13">
              <a:extLst>
                <a:ext uri="{FF2B5EF4-FFF2-40B4-BE49-F238E27FC236}">
                  <a16:creationId xmlns="" xmlns:a16="http://schemas.microsoft.com/office/drawing/2014/main" id="{CA8F213C-1EB6-AB2E-51B0-96BE716DE426}"/>
                </a:ext>
              </a:extLst>
            </p:cNvPr>
            <p:cNvSpPr/>
            <p:nvPr/>
          </p:nvSpPr>
          <p:spPr>
            <a:xfrm>
              <a:off x="10304144" y="2433811"/>
              <a:ext cx="90446" cy="156575"/>
            </a:xfrm>
            <a:custGeom>
              <a:avLst/>
              <a:gdLst/>
              <a:ahLst/>
              <a:cxnLst/>
              <a:rect l="l" t="t" r="r" b="b"/>
              <a:pathLst>
                <a:path w="107805" h="186626" extrusionOk="0">
                  <a:moveTo>
                    <a:pt x="107787" y="6241"/>
                  </a:moveTo>
                  <a:lnTo>
                    <a:pt x="12702" y="186612"/>
                  </a:lnTo>
                  <a:cubicBezTo>
                    <a:pt x="8333" y="184829"/>
                    <a:pt x="4090" y="182775"/>
                    <a:pt x="-18" y="180460"/>
                  </a:cubicBezTo>
                  <a:lnTo>
                    <a:pt x="95068" y="-15"/>
                  </a:lnTo>
                  <a:cubicBezTo>
                    <a:pt x="99186" y="2310"/>
                    <a:pt x="103429" y="4406"/>
                    <a:pt x="107787" y="624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5" name="Google Shape;396;p13">
              <a:extLst>
                <a:ext uri="{FF2B5EF4-FFF2-40B4-BE49-F238E27FC236}">
                  <a16:creationId xmlns="" xmlns:a16="http://schemas.microsoft.com/office/drawing/2014/main" id="{62A0AFE5-9592-3CCB-3272-2F0056518A51}"/>
                </a:ext>
              </a:extLst>
            </p:cNvPr>
            <p:cNvSpPr/>
            <p:nvPr/>
          </p:nvSpPr>
          <p:spPr>
            <a:xfrm>
              <a:off x="10295735" y="2392583"/>
              <a:ext cx="90898" cy="111239"/>
            </a:xfrm>
            <a:custGeom>
              <a:avLst/>
              <a:gdLst/>
              <a:ahLst/>
              <a:cxnLst/>
              <a:rect l="l" t="t" r="r" b="b"/>
              <a:pathLst>
                <a:path w="108344" h="132589" extrusionOk="0">
                  <a:moveTo>
                    <a:pt x="99982" y="21289"/>
                  </a:moveTo>
                  <a:cubicBezTo>
                    <a:pt x="108687" y="27816"/>
                    <a:pt x="110908" y="39931"/>
                    <a:pt x="105090" y="49127"/>
                  </a:cubicBezTo>
                  <a:lnTo>
                    <a:pt x="66097" y="123256"/>
                  </a:lnTo>
                  <a:cubicBezTo>
                    <a:pt x="61510" y="131837"/>
                    <a:pt x="50833" y="135079"/>
                    <a:pt x="42253" y="130492"/>
                  </a:cubicBezTo>
                  <a:cubicBezTo>
                    <a:pt x="42096" y="130408"/>
                    <a:pt x="41950" y="130325"/>
                    <a:pt x="41804" y="130242"/>
                  </a:cubicBezTo>
                  <a:lnTo>
                    <a:pt x="8754" y="110953"/>
                  </a:lnTo>
                  <a:cubicBezTo>
                    <a:pt x="611" y="106189"/>
                    <a:pt x="-2371" y="95867"/>
                    <a:pt x="1977" y="87495"/>
                  </a:cubicBezTo>
                  <a:lnTo>
                    <a:pt x="43681" y="9299"/>
                  </a:lnTo>
                  <a:cubicBezTo>
                    <a:pt x="48216" y="750"/>
                    <a:pt x="58820" y="-2503"/>
                    <a:pt x="67359" y="2032"/>
                  </a:cubicBezTo>
                  <a:cubicBezTo>
                    <a:pt x="67536" y="2126"/>
                    <a:pt x="67703" y="2220"/>
                    <a:pt x="67870" y="2314"/>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6" name="Google Shape;397;p13">
              <a:extLst>
                <a:ext uri="{FF2B5EF4-FFF2-40B4-BE49-F238E27FC236}">
                  <a16:creationId xmlns="" xmlns:a16="http://schemas.microsoft.com/office/drawing/2014/main" id="{0A316368-05B2-4D2A-4D67-344EFA3EFBF8}"/>
                </a:ext>
              </a:extLst>
            </p:cNvPr>
            <p:cNvSpPr/>
            <p:nvPr/>
          </p:nvSpPr>
          <p:spPr>
            <a:xfrm>
              <a:off x="10247081" y="2484303"/>
              <a:ext cx="92059" cy="110884"/>
            </a:xfrm>
            <a:custGeom>
              <a:avLst/>
              <a:gdLst/>
              <a:ahLst/>
              <a:cxnLst/>
              <a:rect l="l" t="t" r="r" b="b"/>
              <a:pathLst>
                <a:path w="109728" h="132166" extrusionOk="0">
                  <a:moveTo>
                    <a:pt x="100945" y="21438"/>
                  </a:moveTo>
                  <a:cubicBezTo>
                    <a:pt x="109077" y="26172"/>
                    <a:pt x="112059" y="36452"/>
                    <a:pt x="107722" y="44793"/>
                  </a:cubicBezTo>
                  <a:lnTo>
                    <a:pt x="67998" y="120173"/>
                  </a:lnTo>
                  <a:cubicBezTo>
                    <a:pt x="64068" y="129953"/>
                    <a:pt x="52964" y="134697"/>
                    <a:pt x="43184" y="130777"/>
                  </a:cubicBezTo>
                  <a:cubicBezTo>
                    <a:pt x="43049" y="130714"/>
                    <a:pt x="42903" y="130662"/>
                    <a:pt x="42768" y="130599"/>
                  </a:cubicBezTo>
                  <a:lnTo>
                    <a:pt x="8779" y="110894"/>
                  </a:lnTo>
                  <a:cubicBezTo>
                    <a:pt x="605" y="106202"/>
                    <a:pt x="-2388" y="95881"/>
                    <a:pt x="2002" y="87540"/>
                  </a:cubicBezTo>
                  <a:lnTo>
                    <a:pt x="43184" y="9344"/>
                  </a:lnTo>
                  <a:cubicBezTo>
                    <a:pt x="47689" y="784"/>
                    <a:pt x="58281" y="-2500"/>
                    <a:pt x="66841" y="2004"/>
                  </a:cubicBezTo>
                  <a:cubicBezTo>
                    <a:pt x="67060" y="2119"/>
                    <a:pt x="67269" y="2234"/>
                    <a:pt x="67477" y="2359"/>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7" name="Google Shape;398;p13">
              <a:extLst>
                <a:ext uri="{FF2B5EF4-FFF2-40B4-BE49-F238E27FC236}">
                  <a16:creationId xmlns="" xmlns:a16="http://schemas.microsoft.com/office/drawing/2014/main" id="{EB92FE03-1EDB-3CC0-8EA3-60CF6CFF1BCC}"/>
                </a:ext>
              </a:extLst>
            </p:cNvPr>
            <p:cNvSpPr/>
            <p:nvPr/>
          </p:nvSpPr>
          <p:spPr>
            <a:xfrm>
              <a:off x="10242335" y="2362129"/>
              <a:ext cx="91475" cy="110761"/>
            </a:xfrm>
            <a:custGeom>
              <a:avLst/>
              <a:gdLst/>
              <a:ahLst/>
              <a:cxnLst/>
              <a:rect l="l" t="t" r="r" b="b"/>
              <a:pathLst>
                <a:path w="109032" h="132020" extrusionOk="0">
                  <a:moveTo>
                    <a:pt x="107121" y="44451"/>
                  </a:moveTo>
                  <a:lnTo>
                    <a:pt x="65417" y="122646"/>
                  </a:lnTo>
                  <a:cubicBezTo>
                    <a:pt x="60913" y="131206"/>
                    <a:pt x="50320" y="134490"/>
                    <a:pt x="41760" y="129986"/>
                  </a:cubicBezTo>
                  <a:cubicBezTo>
                    <a:pt x="41542" y="129872"/>
                    <a:pt x="41333" y="129757"/>
                    <a:pt x="41124" y="129632"/>
                  </a:cubicBezTo>
                  <a:lnTo>
                    <a:pt x="8699" y="110969"/>
                  </a:lnTo>
                  <a:cubicBezTo>
                    <a:pt x="567" y="106246"/>
                    <a:pt x="-2384" y="95924"/>
                    <a:pt x="2027" y="87615"/>
                  </a:cubicBezTo>
                  <a:lnTo>
                    <a:pt x="43210" y="9419"/>
                  </a:lnTo>
                  <a:cubicBezTo>
                    <a:pt x="47672" y="839"/>
                    <a:pt x="58254" y="-2498"/>
                    <a:pt x="66835" y="1965"/>
                  </a:cubicBezTo>
                  <a:cubicBezTo>
                    <a:pt x="67054" y="2079"/>
                    <a:pt x="67283" y="2205"/>
                    <a:pt x="67502" y="2330"/>
                  </a:cubicBezTo>
                  <a:lnTo>
                    <a:pt x="99928" y="21097"/>
                  </a:lnTo>
                  <a:cubicBezTo>
                    <a:pt x="108216" y="25684"/>
                    <a:pt x="111386" y="35995"/>
                    <a:pt x="107121" y="44451"/>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8" name="Google Shape;399;p13">
              <a:extLst>
                <a:ext uri="{FF2B5EF4-FFF2-40B4-BE49-F238E27FC236}">
                  <a16:creationId xmlns="" xmlns:a16="http://schemas.microsoft.com/office/drawing/2014/main" id="{DC945F12-B400-03D4-7EC7-5F344C3E0E62}"/>
                </a:ext>
              </a:extLst>
            </p:cNvPr>
            <p:cNvSpPr/>
            <p:nvPr/>
          </p:nvSpPr>
          <p:spPr>
            <a:xfrm>
              <a:off x="10281979" y="2585051"/>
              <a:ext cx="32837" cy="18402"/>
            </a:xfrm>
            <a:custGeom>
              <a:avLst/>
              <a:gdLst/>
              <a:ahLst/>
              <a:cxnLst/>
              <a:rect l="l" t="t" r="r" b="b"/>
              <a:pathLst>
                <a:path w="39139" h="21934" extrusionOk="0">
                  <a:moveTo>
                    <a:pt x="1170" y="10411"/>
                  </a:moveTo>
                  <a:cubicBezTo>
                    <a:pt x="10773" y="14603"/>
                    <a:pt x="21960" y="10203"/>
                    <a:pt x="26151" y="600"/>
                  </a:cubicBezTo>
                  <a:cubicBezTo>
                    <a:pt x="26235" y="392"/>
                    <a:pt x="26318" y="194"/>
                    <a:pt x="26401" y="-15"/>
                  </a:cubicBezTo>
                  <a:cubicBezTo>
                    <a:pt x="30499" y="2310"/>
                    <a:pt x="34753" y="4364"/>
                    <a:pt x="39121" y="6137"/>
                  </a:cubicBezTo>
                  <a:cubicBezTo>
                    <a:pt x="33950" y="18273"/>
                    <a:pt x="20490" y="24601"/>
                    <a:pt x="7843" y="20837"/>
                  </a:cubicBezTo>
                  <a:cubicBezTo>
                    <a:pt x="5726" y="20003"/>
                    <a:pt x="3673" y="19023"/>
                    <a:pt x="1692" y="17918"/>
                  </a:cubicBezTo>
                  <a:cubicBezTo>
                    <a:pt x="-915" y="16667"/>
                    <a:pt x="-81" y="12705"/>
                    <a:pt x="1170" y="10411"/>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19" name="Google Shape;400;p13">
              <a:extLst>
                <a:ext uri="{FF2B5EF4-FFF2-40B4-BE49-F238E27FC236}">
                  <a16:creationId xmlns="" xmlns:a16="http://schemas.microsoft.com/office/drawing/2014/main" id="{CD46EC6C-63E8-360E-4707-314BCDC05559}"/>
                </a:ext>
              </a:extLst>
            </p:cNvPr>
            <p:cNvSpPr/>
            <p:nvPr/>
          </p:nvSpPr>
          <p:spPr>
            <a:xfrm>
              <a:off x="10194361" y="2453781"/>
              <a:ext cx="91291" cy="110780"/>
            </a:xfrm>
            <a:custGeom>
              <a:avLst/>
              <a:gdLst/>
              <a:ahLst/>
              <a:cxnLst/>
              <a:rect l="l" t="t" r="r" b="b"/>
              <a:pathLst>
                <a:path w="108812" h="132042" extrusionOk="0">
                  <a:moveTo>
                    <a:pt x="106648" y="44473"/>
                  </a:moveTo>
                  <a:lnTo>
                    <a:pt x="65465" y="122669"/>
                  </a:lnTo>
                  <a:cubicBezTo>
                    <a:pt x="60961" y="131229"/>
                    <a:pt x="50368" y="134513"/>
                    <a:pt x="41808" y="130009"/>
                  </a:cubicBezTo>
                  <a:cubicBezTo>
                    <a:pt x="41589" y="129894"/>
                    <a:pt x="41381" y="129779"/>
                    <a:pt x="41172" y="129654"/>
                  </a:cubicBezTo>
                  <a:lnTo>
                    <a:pt x="8747" y="110887"/>
                  </a:lnTo>
                  <a:cubicBezTo>
                    <a:pt x="615" y="106154"/>
                    <a:pt x="-2367" y="95874"/>
                    <a:pt x="1970" y="87533"/>
                  </a:cubicBezTo>
                  <a:lnTo>
                    <a:pt x="43674" y="9338"/>
                  </a:lnTo>
                  <a:cubicBezTo>
                    <a:pt x="48126" y="819"/>
                    <a:pt x="58646" y="-2486"/>
                    <a:pt x="67175" y="1966"/>
                  </a:cubicBezTo>
                  <a:cubicBezTo>
                    <a:pt x="67404" y="2091"/>
                    <a:pt x="67634" y="2217"/>
                    <a:pt x="67863" y="2352"/>
                  </a:cubicBezTo>
                  <a:lnTo>
                    <a:pt x="100392" y="21119"/>
                  </a:lnTo>
                  <a:cubicBezTo>
                    <a:pt x="108379" y="25988"/>
                    <a:pt x="111131" y="36268"/>
                    <a:pt x="106648" y="44473"/>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0" name="Google Shape;401;p13">
              <a:extLst>
                <a:ext uri="{FF2B5EF4-FFF2-40B4-BE49-F238E27FC236}">
                  <a16:creationId xmlns="" xmlns:a16="http://schemas.microsoft.com/office/drawing/2014/main" id="{5DABDB2A-7E1A-1E05-81FD-2BCE87107BAC}"/>
                </a:ext>
              </a:extLst>
            </p:cNvPr>
            <p:cNvSpPr/>
            <p:nvPr/>
          </p:nvSpPr>
          <p:spPr>
            <a:xfrm>
              <a:off x="10189961" y="2331753"/>
              <a:ext cx="91210" cy="110698"/>
            </a:xfrm>
            <a:custGeom>
              <a:avLst/>
              <a:gdLst/>
              <a:ahLst/>
              <a:cxnLst/>
              <a:rect l="l" t="t" r="r" b="b"/>
              <a:pathLst>
                <a:path w="108716" h="131944" extrusionOk="0">
                  <a:moveTo>
                    <a:pt x="106679" y="44376"/>
                  </a:moveTo>
                  <a:lnTo>
                    <a:pt x="65496" y="122571"/>
                  </a:lnTo>
                  <a:cubicBezTo>
                    <a:pt x="60992" y="131131"/>
                    <a:pt x="50399" y="134415"/>
                    <a:pt x="41839" y="129911"/>
                  </a:cubicBezTo>
                  <a:cubicBezTo>
                    <a:pt x="41621" y="129797"/>
                    <a:pt x="41412" y="129682"/>
                    <a:pt x="41203" y="129557"/>
                  </a:cubicBezTo>
                  <a:lnTo>
                    <a:pt x="8779" y="110894"/>
                  </a:lnTo>
                  <a:cubicBezTo>
                    <a:pt x="605" y="106202"/>
                    <a:pt x="-2388" y="95880"/>
                    <a:pt x="2002" y="87540"/>
                  </a:cubicBezTo>
                  <a:lnTo>
                    <a:pt x="43184" y="9344"/>
                  </a:lnTo>
                  <a:cubicBezTo>
                    <a:pt x="47689" y="784"/>
                    <a:pt x="58281" y="-2500"/>
                    <a:pt x="66841" y="2004"/>
                  </a:cubicBezTo>
                  <a:cubicBezTo>
                    <a:pt x="67060" y="2119"/>
                    <a:pt x="67269" y="2234"/>
                    <a:pt x="67477" y="2359"/>
                  </a:cubicBezTo>
                  <a:lnTo>
                    <a:pt x="99902" y="21021"/>
                  </a:lnTo>
                  <a:cubicBezTo>
                    <a:pt x="108076" y="25713"/>
                    <a:pt x="111069" y="36035"/>
                    <a:pt x="106679" y="4437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1" name="Google Shape;402;p13">
              <a:extLst>
                <a:ext uri="{FF2B5EF4-FFF2-40B4-BE49-F238E27FC236}">
                  <a16:creationId xmlns="" xmlns:a16="http://schemas.microsoft.com/office/drawing/2014/main" id="{77BABACF-597B-F7F6-5695-D214869596A4}"/>
                </a:ext>
              </a:extLst>
            </p:cNvPr>
            <p:cNvSpPr/>
            <p:nvPr/>
          </p:nvSpPr>
          <p:spPr>
            <a:xfrm>
              <a:off x="10283152" y="2600358"/>
              <a:ext cx="155" cy="77"/>
            </a:xfrm>
            <a:custGeom>
              <a:avLst/>
              <a:gdLst/>
              <a:ahLst/>
              <a:cxnLst/>
              <a:rect l="l" t="t" r="r" b="b"/>
              <a:pathLst>
                <a:path w="185" h="92" extrusionOk="0">
                  <a:moveTo>
                    <a:pt x="-18" y="-15"/>
                  </a:moveTo>
                  <a:lnTo>
                    <a:pt x="-18" y="-15"/>
                  </a:lnTo>
                  <a:cubicBezTo>
                    <a:pt x="-18" y="-15"/>
                    <a:pt x="399" y="194"/>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2" name="Google Shape;403;p13">
              <a:extLst>
                <a:ext uri="{FF2B5EF4-FFF2-40B4-BE49-F238E27FC236}">
                  <a16:creationId xmlns="" xmlns:a16="http://schemas.microsoft.com/office/drawing/2014/main" id="{8AD57B4D-DA8C-2CC9-A02B-D7FFA931AA9D}"/>
                </a:ext>
              </a:extLst>
            </p:cNvPr>
            <p:cNvSpPr/>
            <p:nvPr/>
          </p:nvSpPr>
          <p:spPr>
            <a:xfrm>
              <a:off x="10282976" y="2600533"/>
              <a:ext cx="446" cy="8747"/>
            </a:xfrm>
            <a:custGeom>
              <a:avLst/>
              <a:gdLst/>
              <a:ahLst/>
              <a:cxnLst/>
              <a:rect l="l" t="t" r="r" b="b"/>
              <a:pathLst>
                <a:path w="532" h="10426" extrusionOk="0">
                  <a:moveTo>
                    <a:pt x="503" y="-15"/>
                  </a:moveTo>
                  <a:lnTo>
                    <a:pt x="-18" y="-15"/>
                  </a:lnTo>
                  <a:cubicBezTo>
                    <a:pt x="-18" y="-15"/>
                    <a:pt x="-18" y="-15"/>
                    <a:pt x="-18" y="-15"/>
                  </a:cubicBezTo>
                  <a:lnTo>
                    <a:pt x="-18" y="-15"/>
                  </a:lnTo>
                  <a:cubicBezTo>
                    <a:pt x="-18" y="-15"/>
                    <a:pt x="607" y="-15"/>
                    <a:pt x="503"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3" name="Google Shape;404;p13">
              <a:extLst>
                <a:ext uri="{FF2B5EF4-FFF2-40B4-BE49-F238E27FC236}">
                  <a16:creationId xmlns="" xmlns:a16="http://schemas.microsoft.com/office/drawing/2014/main" id="{6A3779A4-00DA-9210-E9F9-D165866A215F}"/>
                </a:ext>
              </a:extLst>
            </p:cNvPr>
            <p:cNvSpPr/>
            <p:nvPr/>
          </p:nvSpPr>
          <p:spPr>
            <a:xfrm>
              <a:off x="10141311" y="2423369"/>
              <a:ext cx="91469" cy="110746"/>
            </a:xfrm>
            <a:custGeom>
              <a:avLst/>
              <a:gdLst/>
              <a:ahLst/>
              <a:cxnLst/>
              <a:rect l="l" t="t" r="r" b="b"/>
              <a:pathLst>
                <a:path w="109025" h="132002" extrusionOk="0">
                  <a:moveTo>
                    <a:pt x="107114" y="44440"/>
                  </a:moveTo>
                  <a:lnTo>
                    <a:pt x="65410" y="122636"/>
                  </a:lnTo>
                  <a:cubicBezTo>
                    <a:pt x="60958" y="131154"/>
                    <a:pt x="50438" y="134459"/>
                    <a:pt x="41910" y="130007"/>
                  </a:cubicBezTo>
                  <a:cubicBezTo>
                    <a:pt x="41680" y="129882"/>
                    <a:pt x="41451" y="129757"/>
                    <a:pt x="41222" y="129621"/>
                  </a:cubicBezTo>
                  <a:lnTo>
                    <a:pt x="8692" y="110854"/>
                  </a:lnTo>
                  <a:cubicBezTo>
                    <a:pt x="571" y="106162"/>
                    <a:pt x="-2380" y="95882"/>
                    <a:pt x="2020" y="87604"/>
                  </a:cubicBezTo>
                  <a:lnTo>
                    <a:pt x="43203" y="9304"/>
                  </a:lnTo>
                  <a:cubicBezTo>
                    <a:pt x="47790" y="724"/>
                    <a:pt x="58467" y="-2519"/>
                    <a:pt x="67047" y="2068"/>
                  </a:cubicBezTo>
                  <a:cubicBezTo>
                    <a:pt x="67203" y="2152"/>
                    <a:pt x="67349" y="2235"/>
                    <a:pt x="67496" y="2319"/>
                  </a:cubicBezTo>
                  <a:lnTo>
                    <a:pt x="99920" y="21086"/>
                  </a:lnTo>
                  <a:cubicBezTo>
                    <a:pt x="108209" y="25673"/>
                    <a:pt x="111379" y="35985"/>
                    <a:pt x="107114" y="44440"/>
                  </a:cubicBezTo>
                  <a:close/>
                </a:path>
              </a:pathLst>
            </a:custGeom>
            <a:solidFill>
              <a:srgbClr val="756CC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4" name="Google Shape;405;p13">
              <a:extLst>
                <a:ext uri="{FF2B5EF4-FFF2-40B4-BE49-F238E27FC236}">
                  <a16:creationId xmlns="" xmlns:a16="http://schemas.microsoft.com/office/drawing/2014/main" id="{FBB2DC2B-3C53-C1DB-CC33-D54EC4FF41C8}"/>
                </a:ext>
              </a:extLst>
            </p:cNvPr>
            <p:cNvSpPr/>
            <p:nvPr/>
          </p:nvSpPr>
          <p:spPr>
            <a:xfrm>
              <a:off x="10196991" y="2297793"/>
              <a:ext cx="4707" cy="2134"/>
            </a:xfrm>
            <a:custGeom>
              <a:avLst/>
              <a:gdLst/>
              <a:ahLst/>
              <a:cxnLst/>
              <a:rect l="l" t="t" r="r" b="b"/>
              <a:pathLst>
                <a:path w="5611" h="2544" extrusionOk="0">
                  <a:moveTo>
                    <a:pt x="4987" y="2175"/>
                  </a:moveTo>
                  <a:cubicBezTo>
                    <a:pt x="7489" y="3530"/>
                    <a:pt x="1546" y="611"/>
                    <a:pt x="-18" y="-15"/>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5" name="Google Shape;406;p13">
              <a:extLst>
                <a:ext uri="{FF2B5EF4-FFF2-40B4-BE49-F238E27FC236}">
                  <a16:creationId xmlns="" xmlns:a16="http://schemas.microsoft.com/office/drawing/2014/main" id="{443BBB4E-B6F3-C1D9-FDDE-6D18594FEA07}"/>
                </a:ext>
              </a:extLst>
            </p:cNvPr>
            <p:cNvSpPr/>
            <p:nvPr/>
          </p:nvSpPr>
          <p:spPr>
            <a:xfrm>
              <a:off x="10197079" y="2297880"/>
              <a:ext cx="4762" cy="2186"/>
            </a:xfrm>
            <a:custGeom>
              <a:avLst/>
              <a:gdLst/>
              <a:ahLst/>
              <a:cxnLst/>
              <a:rect l="l" t="t" r="r" b="b"/>
              <a:pathLst>
                <a:path w="5676" h="2606" extrusionOk="0">
                  <a:moveTo>
                    <a:pt x="5612" y="2592"/>
                  </a:moveTo>
                  <a:lnTo>
                    <a:pt x="5612" y="2592"/>
                  </a:lnTo>
                  <a:cubicBezTo>
                    <a:pt x="3693" y="1820"/>
                    <a:pt x="1817" y="944"/>
                    <a:pt x="-18" y="-15"/>
                  </a:cubicBezTo>
                  <a:cubicBezTo>
                    <a:pt x="-18" y="-15"/>
                    <a:pt x="-18" y="-15"/>
                    <a:pt x="-18" y="-15"/>
                  </a:cubicBezTo>
                  <a:lnTo>
                    <a:pt x="4986" y="2175"/>
                  </a:lnTo>
                  <a:lnTo>
                    <a:pt x="4986" y="2175"/>
                  </a:lnTo>
                  <a:lnTo>
                    <a:pt x="5612" y="2175"/>
                  </a:lnTo>
                  <a:cubicBezTo>
                    <a:pt x="5612" y="2175"/>
                    <a:pt x="5716" y="2592"/>
                    <a:pt x="5612" y="2592"/>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6" name="Google Shape;407;p13">
              <a:extLst>
                <a:ext uri="{FF2B5EF4-FFF2-40B4-BE49-F238E27FC236}">
                  <a16:creationId xmlns="" xmlns:a16="http://schemas.microsoft.com/office/drawing/2014/main" id="{A5E53A55-D8E1-47C5-49DB-22D639628B0F}"/>
                </a:ext>
              </a:extLst>
            </p:cNvPr>
            <p:cNvSpPr/>
            <p:nvPr/>
          </p:nvSpPr>
          <p:spPr>
            <a:xfrm>
              <a:off x="10192530" y="2298376"/>
              <a:ext cx="196296" cy="112080"/>
            </a:xfrm>
            <a:custGeom>
              <a:avLst/>
              <a:gdLst/>
              <a:ahLst/>
              <a:cxnLst/>
              <a:rect l="l" t="t" r="r" b="b"/>
              <a:pathLst>
                <a:path w="233971" h="133592" extrusionOk="0">
                  <a:moveTo>
                    <a:pt x="-18" y="4921"/>
                  </a:moveTo>
                  <a:cubicBezTo>
                    <a:pt x="1442" y="2210"/>
                    <a:pt x="4674" y="-918"/>
                    <a:pt x="7176" y="229"/>
                  </a:cubicBezTo>
                  <a:lnTo>
                    <a:pt x="11034" y="1897"/>
                  </a:lnTo>
                  <a:cubicBezTo>
                    <a:pt x="267098" y="149739"/>
                    <a:pt x="235090" y="131076"/>
                    <a:pt x="229981" y="128991"/>
                  </a:cubicBezTo>
                  <a:cubicBezTo>
                    <a:pt x="227479" y="127844"/>
                    <a:pt x="224247" y="130867"/>
                    <a:pt x="222891" y="133578"/>
                  </a:cubicBezTo>
                  <a:cubicBezTo>
                    <a:pt x="172742" y="104698"/>
                    <a:pt x="52425" y="35156"/>
                    <a:pt x="-18" y="4921"/>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7" name="Google Shape;408;p13">
              <a:extLst>
                <a:ext uri="{FF2B5EF4-FFF2-40B4-BE49-F238E27FC236}">
                  <a16:creationId xmlns="" xmlns:a16="http://schemas.microsoft.com/office/drawing/2014/main" id="{405807AF-B581-C18A-CBB6-A83F254CB462}"/>
                </a:ext>
              </a:extLst>
            </p:cNvPr>
            <p:cNvSpPr/>
            <p:nvPr/>
          </p:nvSpPr>
          <p:spPr>
            <a:xfrm>
              <a:off x="10196904" y="2297880"/>
              <a:ext cx="8747" cy="8747"/>
            </a:xfrm>
            <a:custGeom>
              <a:avLst/>
              <a:gdLst/>
              <a:ahLst/>
              <a:cxnLst/>
              <a:rect l="l" t="t" r="r" b="b"/>
              <a:pathLst>
                <a:path w="10426" h="10426" extrusionOk="0">
                  <a:moveTo>
                    <a:pt x="-18" y="-15"/>
                  </a:moveTo>
                  <a:lnTo>
                    <a:pt x="-18" y="-15"/>
                  </a:lnTo>
                  <a:lnTo>
                    <a:pt x="-18" y="-15"/>
                  </a:lnTo>
                  <a:lnTo>
                    <a:pt x="-18" y="-15"/>
                  </a:lnTo>
                  <a:lnTo>
                    <a:pt x="-18" y="-15"/>
                  </a:ln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8" name="Google Shape;409;p13">
              <a:extLst>
                <a:ext uri="{FF2B5EF4-FFF2-40B4-BE49-F238E27FC236}">
                  <a16:creationId xmlns="" xmlns:a16="http://schemas.microsoft.com/office/drawing/2014/main" id="{BA5C46DE-8E7C-50AE-2920-05679912B757}"/>
                </a:ext>
              </a:extLst>
            </p:cNvPr>
            <p:cNvSpPr/>
            <p:nvPr/>
          </p:nvSpPr>
          <p:spPr>
            <a:xfrm>
              <a:off x="10196729" y="2297705"/>
              <a:ext cx="8747" cy="8747"/>
            </a:xfrm>
            <a:custGeom>
              <a:avLst/>
              <a:gdLst/>
              <a:ahLst/>
              <a:cxnLst/>
              <a:rect l="l" t="t" r="r" b="b"/>
              <a:pathLst>
                <a:path w="10426" h="10426" extrusionOk="0">
                  <a:moveTo>
                    <a:pt x="-18" y="-15"/>
                  </a:moveTo>
                  <a:lnTo>
                    <a:pt x="-18" y="-15"/>
                  </a:ln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29" name="Google Shape;410;p13">
              <a:extLst>
                <a:ext uri="{FF2B5EF4-FFF2-40B4-BE49-F238E27FC236}">
                  <a16:creationId xmlns="" xmlns:a16="http://schemas.microsoft.com/office/drawing/2014/main" id="{0334C466-661A-5DAB-7C20-8C8E6CE5739E}"/>
                </a:ext>
              </a:extLst>
            </p:cNvPr>
            <p:cNvSpPr/>
            <p:nvPr/>
          </p:nvSpPr>
          <p:spPr>
            <a:xfrm>
              <a:off x="10196204" y="2297793"/>
              <a:ext cx="602" cy="8747"/>
            </a:xfrm>
            <a:custGeom>
              <a:avLst/>
              <a:gdLst/>
              <a:ahLst/>
              <a:cxnLst/>
              <a:rect l="l" t="t" r="r" b="b"/>
              <a:pathLst>
                <a:path w="718" h="10426" extrusionOk="0">
                  <a:moveTo>
                    <a:pt x="607" y="-15"/>
                  </a:moveTo>
                  <a:lnTo>
                    <a:pt x="607" y="-15"/>
                  </a:lnTo>
                  <a:lnTo>
                    <a:pt x="-18" y="-15"/>
                  </a:lnTo>
                  <a:lnTo>
                    <a:pt x="-18" y="-15"/>
                  </a:lnTo>
                  <a:lnTo>
                    <a:pt x="-18" y="-15"/>
                  </a:lnTo>
                  <a:lnTo>
                    <a:pt x="-18" y="-15"/>
                  </a:lnTo>
                  <a:lnTo>
                    <a:pt x="607" y="-15"/>
                  </a:lnTo>
                  <a:cubicBezTo>
                    <a:pt x="607" y="-15"/>
                    <a:pt x="816" y="-15"/>
                    <a:pt x="607"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0" name="Google Shape;411;p13">
              <a:extLst>
                <a:ext uri="{FF2B5EF4-FFF2-40B4-BE49-F238E27FC236}">
                  <a16:creationId xmlns="" xmlns:a16="http://schemas.microsoft.com/office/drawing/2014/main" id="{EE90B808-B7AF-4716-9702-9521A53788CA}"/>
                </a:ext>
              </a:extLst>
            </p:cNvPr>
            <p:cNvSpPr/>
            <p:nvPr/>
          </p:nvSpPr>
          <p:spPr>
            <a:xfrm>
              <a:off x="10136025" y="2301026"/>
              <a:ext cx="92462" cy="111048"/>
            </a:xfrm>
            <a:custGeom>
              <a:avLst/>
              <a:gdLst/>
              <a:ahLst/>
              <a:cxnLst/>
              <a:rect l="l" t="t" r="r" b="b"/>
              <a:pathLst>
                <a:path w="110208" h="132361" extrusionOk="0">
                  <a:moveTo>
                    <a:pt x="67332" y="1762"/>
                  </a:moveTo>
                  <a:lnTo>
                    <a:pt x="101425" y="21363"/>
                  </a:lnTo>
                  <a:cubicBezTo>
                    <a:pt x="109558" y="26096"/>
                    <a:pt x="112540" y="36376"/>
                    <a:pt x="108202" y="44717"/>
                  </a:cubicBezTo>
                  <a:lnTo>
                    <a:pt x="66498" y="122912"/>
                  </a:lnTo>
                  <a:cubicBezTo>
                    <a:pt x="62036" y="131493"/>
                    <a:pt x="51453" y="134829"/>
                    <a:pt x="42873" y="130367"/>
                  </a:cubicBezTo>
                  <a:cubicBezTo>
                    <a:pt x="42654" y="130252"/>
                    <a:pt x="42424" y="130127"/>
                    <a:pt x="42205" y="130002"/>
                  </a:cubicBezTo>
                  <a:lnTo>
                    <a:pt x="8738" y="110610"/>
                  </a:lnTo>
                  <a:cubicBezTo>
                    <a:pt x="553" y="105918"/>
                    <a:pt x="-2408" y="95565"/>
                    <a:pt x="2065" y="87255"/>
                  </a:cubicBezTo>
                  <a:lnTo>
                    <a:pt x="41684" y="11979"/>
                  </a:lnTo>
                  <a:cubicBezTo>
                    <a:pt x="45542" y="2231"/>
                    <a:pt x="56573" y="-2534"/>
                    <a:pt x="66310" y="1324"/>
                  </a:cubicBezTo>
                  <a:cubicBezTo>
                    <a:pt x="66655" y="1459"/>
                    <a:pt x="66999" y="1605"/>
                    <a:pt x="67332" y="1762"/>
                  </a:cubicBezTo>
                  <a:close/>
                </a:path>
              </a:pathLst>
            </a:custGeom>
            <a:solidFill>
              <a:srgbClr val="9089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1" name="Google Shape;412;p13">
              <a:extLst>
                <a:ext uri="{FF2B5EF4-FFF2-40B4-BE49-F238E27FC236}">
                  <a16:creationId xmlns="" xmlns:a16="http://schemas.microsoft.com/office/drawing/2014/main" id="{8F1EF0A6-8FA1-E325-5AB4-6576D33ACD0A}"/>
                </a:ext>
              </a:extLst>
            </p:cNvPr>
            <p:cNvSpPr/>
            <p:nvPr/>
          </p:nvSpPr>
          <p:spPr>
            <a:xfrm>
              <a:off x="10088938" y="2392429"/>
              <a:ext cx="91224" cy="111251"/>
            </a:xfrm>
            <a:custGeom>
              <a:avLst/>
              <a:gdLst/>
              <a:ahLst/>
              <a:cxnLst/>
              <a:rect l="l" t="t" r="r" b="b"/>
              <a:pathLst>
                <a:path w="108733" h="132604" extrusionOk="0">
                  <a:moveTo>
                    <a:pt x="106671" y="45036"/>
                  </a:moveTo>
                  <a:lnTo>
                    <a:pt x="65488" y="123231"/>
                  </a:lnTo>
                  <a:cubicBezTo>
                    <a:pt x="60984" y="131791"/>
                    <a:pt x="50391" y="135075"/>
                    <a:pt x="41831" y="130571"/>
                  </a:cubicBezTo>
                  <a:cubicBezTo>
                    <a:pt x="41612" y="130456"/>
                    <a:pt x="41403" y="130342"/>
                    <a:pt x="41195" y="130217"/>
                  </a:cubicBezTo>
                  <a:lnTo>
                    <a:pt x="8353" y="111241"/>
                  </a:lnTo>
                  <a:cubicBezTo>
                    <a:pt x="-321" y="104756"/>
                    <a:pt x="-2595" y="92704"/>
                    <a:pt x="3140" y="83508"/>
                  </a:cubicBezTo>
                  <a:lnTo>
                    <a:pt x="42238" y="9379"/>
                  </a:lnTo>
                  <a:cubicBezTo>
                    <a:pt x="46606" y="881"/>
                    <a:pt x="57043" y="-2465"/>
                    <a:pt x="65550" y="1903"/>
                  </a:cubicBezTo>
                  <a:cubicBezTo>
                    <a:pt x="65842" y="2060"/>
                    <a:pt x="66134" y="2226"/>
                    <a:pt x="66426" y="2393"/>
                  </a:cubicBezTo>
                  <a:lnTo>
                    <a:pt x="99998" y="21681"/>
                  </a:lnTo>
                  <a:cubicBezTo>
                    <a:pt x="108131" y="26404"/>
                    <a:pt x="111081" y="36726"/>
                    <a:pt x="106671" y="45036"/>
                  </a:cubicBezTo>
                  <a:close/>
                </a:path>
              </a:pathLst>
            </a:custGeom>
            <a:solidFill>
              <a:srgbClr val="7B77D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2" name="Google Shape;413;p13">
              <a:extLst>
                <a:ext uri="{FF2B5EF4-FFF2-40B4-BE49-F238E27FC236}">
                  <a16:creationId xmlns="" xmlns:a16="http://schemas.microsoft.com/office/drawing/2014/main" id="{BC29D74D-BDF4-5C7F-62FF-D12F67493E07}"/>
                </a:ext>
              </a:extLst>
            </p:cNvPr>
            <p:cNvSpPr/>
            <p:nvPr/>
          </p:nvSpPr>
          <p:spPr>
            <a:xfrm>
              <a:off x="10169262" y="2296525"/>
              <a:ext cx="29303" cy="14563"/>
            </a:xfrm>
            <a:custGeom>
              <a:avLst/>
              <a:gdLst/>
              <a:ahLst/>
              <a:cxnLst/>
              <a:rect l="l" t="t" r="r" b="b"/>
              <a:pathLst>
                <a:path w="34927" h="17358" extrusionOk="0">
                  <a:moveTo>
                    <a:pt x="2484" y="17344"/>
                  </a:moveTo>
                  <a:cubicBezTo>
                    <a:pt x="1598" y="16864"/>
                    <a:pt x="764" y="16301"/>
                    <a:pt x="-18" y="15676"/>
                  </a:cubicBezTo>
                  <a:lnTo>
                    <a:pt x="-18" y="15676"/>
                  </a:lnTo>
                  <a:cubicBezTo>
                    <a:pt x="5716" y="2476"/>
                    <a:pt x="21063" y="-3581"/>
                    <a:pt x="34273" y="2143"/>
                  </a:cubicBezTo>
                  <a:cubicBezTo>
                    <a:pt x="34482" y="2237"/>
                    <a:pt x="34701" y="2341"/>
                    <a:pt x="34909" y="2435"/>
                  </a:cubicBezTo>
                  <a:cubicBezTo>
                    <a:pt x="32407" y="1288"/>
                    <a:pt x="29175" y="4311"/>
                    <a:pt x="27715" y="7126"/>
                  </a:cubicBezTo>
                  <a:cubicBezTo>
                    <a:pt x="18123" y="2904"/>
                    <a:pt x="6926" y="7251"/>
                    <a:pt x="2703" y="16833"/>
                  </a:cubicBezTo>
                  <a:cubicBezTo>
                    <a:pt x="2620" y="17010"/>
                    <a:pt x="2557" y="17177"/>
                    <a:pt x="2484" y="17344"/>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3" name="Google Shape;414;p13">
              <a:extLst>
                <a:ext uri="{FF2B5EF4-FFF2-40B4-BE49-F238E27FC236}">
                  <a16:creationId xmlns="" xmlns:a16="http://schemas.microsoft.com/office/drawing/2014/main" id="{1F5626DA-E5C4-2C3D-2471-41F12B4E8FCE}"/>
                </a:ext>
              </a:extLst>
            </p:cNvPr>
            <p:cNvSpPr/>
            <p:nvPr/>
          </p:nvSpPr>
          <p:spPr>
            <a:xfrm>
              <a:off x="10096058" y="2492340"/>
              <a:ext cx="77" cy="77"/>
            </a:xfrm>
            <a:custGeom>
              <a:avLst/>
              <a:gdLst/>
              <a:ahLst/>
              <a:cxnLst/>
              <a:rect l="l" t="t" r="r" b="b"/>
              <a:pathLst>
                <a:path w="92" h="92" extrusionOk="0">
                  <a:moveTo>
                    <a:pt x="75" y="78"/>
                  </a:moveTo>
                  <a:lnTo>
                    <a:pt x="75" y="78"/>
                  </a:lnTo>
                  <a:cubicBezTo>
                    <a:pt x="75" y="78"/>
                    <a:pt x="-134" y="-131"/>
                    <a:pt x="75" y="78"/>
                  </a:cubicBezTo>
                  <a:close/>
                </a:path>
              </a:pathLst>
            </a:custGeom>
            <a:solidFill>
              <a:srgbClr val="D7CAC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4" name="Google Shape;415;p13">
              <a:extLst>
                <a:ext uri="{FF2B5EF4-FFF2-40B4-BE49-F238E27FC236}">
                  <a16:creationId xmlns="" xmlns:a16="http://schemas.microsoft.com/office/drawing/2014/main" id="{28EA7385-1F29-06F3-581A-276FC5C3E991}"/>
                </a:ext>
              </a:extLst>
            </p:cNvPr>
            <p:cNvSpPr/>
            <p:nvPr/>
          </p:nvSpPr>
          <p:spPr>
            <a:xfrm>
              <a:off x="10096224" y="2492505"/>
              <a:ext cx="39" cy="8747"/>
            </a:xfrm>
            <a:custGeom>
              <a:avLst/>
              <a:gdLst/>
              <a:ahLst/>
              <a:cxnLst/>
              <a:rect l="l" t="t" r="r" b="b"/>
              <a:pathLst>
                <a:path w="46" h="10426" extrusionOk="0">
                  <a:moveTo>
                    <a:pt x="-18" y="-15"/>
                  </a:moveTo>
                  <a:lnTo>
                    <a:pt x="-18" y="-15"/>
                  </a:lnTo>
                  <a:cubicBezTo>
                    <a:pt x="-18" y="-15"/>
                    <a:pt x="-18" y="-15"/>
                    <a:pt x="-18" y="-15"/>
                  </a:cubicBezTo>
                  <a:lnTo>
                    <a:pt x="-18" y="-15"/>
                  </a:lnTo>
                  <a:cubicBezTo>
                    <a:pt x="-18" y="-15"/>
                    <a:pt x="86" y="-15"/>
                    <a:pt x="-18" y="-15"/>
                  </a:cubicBezTo>
                  <a:close/>
                </a:path>
              </a:pathLst>
            </a:custGeom>
            <a:solidFill>
              <a:srgbClr val="00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5" name="Google Shape;416;p13">
              <a:extLst>
                <a:ext uri="{FF2B5EF4-FFF2-40B4-BE49-F238E27FC236}">
                  <a16:creationId xmlns="" xmlns:a16="http://schemas.microsoft.com/office/drawing/2014/main" id="{4DEF6889-E1F2-E660-44E6-004888D971C2}"/>
                </a:ext>
              </a:extLst>
            </p:cNvPr>
            <p:cNvSpPr/>
            <p:nvPr/>
          </p:nvSpPr>
          <p:spPr>
            <a:xfrm>
              <a:off x="10094944" y="2485770"/>
              <a:ext cx="188207" cy="114588"/>
            </a:xfrm>
            <a:custGeom>
              <a:avLst/>
              <a:gdLst/>
              <a:ahLst/>
              <a:cxnLst/>
              <a:rect l="l" t="t" r="r" b="b"/>
              <a:pathLst>
                <a:path w="224330" h="136581" extrusionOk="0">
                  <a:moveTo>
                    <a:pt x="224312" y="136567"/>
                  </a:moveTo>
                  <a:cubicBezTo>
                    <a:pt x="-14445" y="-1266"/>
                    <a:pt x="882" y="8013"/>
                    <a:pt x="256" y="6345"/>
                  </a:cubicBezTo>
                  <a:cubicBezTo>
                    <a:pt x="-318" y="4187"/>
                    <a:pt x="16" y="1883"/>
                    <a:pt x="1194" y="-15"/>
                  </a:cubicBezTo>
                  <a:lnTo>
                    <a:pt x="224104" y="128747"/>
                  </a:lnTo>
                  <a:cubicBezTo>
                    <a:pt x="222331" y="132083"/>
                    <a:pt x="222435" y="135211"/>
                    <a:pt x="224312" y="136567"/>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6" name="Google Shape;417;p13">
              <a:extLst>
                <a:ext uri="{FF2B5EF4-FFF2-40B4-BE49-F238E27FC236}">
                  <a16:creationId xmlns="" xmlns:a16="http://schemas.microsoft.com/office/drawing/2014/main" id="{F9E23328-303B-8CCC-52FF-4F9B5F692ED6}"/>
                </a:ext>
              </a:extLst>
            </p:cNvPr>
            <p:cNvSpPr/>
            <p:nvPr/>
          </p:nvSpPr>
          <p:spPr>
            <a:xfrm>
              <a:off x="10089488" y="2309688"/>
              <a:ext cx="81874" cy="152813"/>
            </a:xfrm>
            <a:custGeom>
              <a:avLst/>
              <a:gdLst/>
              <a:ahLst/>
              <a:cxnLst/>
              <a:rect l="l" t="t" r="r" b="b"/>
              <a:pathLst>
                <a:path w="97588" h="182143" extrusionOk="0">
                  <a:moveTo>
                    <a:pt x="97570" y="1653"/>
                  </a:moveTo>
                  <a:lnTo>
                    <a:pt x="2484" y="182128"/>
                  </a:lnTo>
                  <a:cubicBezTo>
                    <a:pt x="1598" y="181659"/>
                    <a:pt x="754" y="181096"/>
                    <a:pt x="-18" y="180460"/>
                  </a:cubicBezTo>
                  <a:cubicBezTo>
                    <a:pt x="-18" y="180460"/>
                    <a:pt x="12285" y="157106"/>
                    <a:pt x="95068" y="-15"/>
                  </a:cubicBezTo>
                  <a:cubicBezTo>
                    <a:pt x="95850" y="611"/>
                    <a:pt x="96694" y="1174"/>
                    <a:pt x="97570" y="165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7" name="Google Shape;418;p13">
              <a:extLst>
                <a:ext uri="{FF2B5EF4-FFF2-40B4-BE49-F238E27FC236}">
                  <a16:creationId xmlns="" xmlns:a16="http://schemas.microsoft.com/office/drawing/2014/main" id="{6564C060-C0B5-BD32-5282-776287C5CE4E}"/>
                </a:ext>
              </a:extLst>
            </p:cNvPr>
            <p:cNvSpPr/>
            <p:nvPr/>
          </p:nvSpPr>
          <p:spPr>
            <a:xfrm>
              <a:off x="10086072" y="2461102"/>
              <a:ext cx="9975" cy="31227"/>
            </a:xfrm>
            <a:custGeom>
              <a:avLst/>
              <a:gdLst/>
              <a:ahLst/>
              <a:cxnLst/>
              <a:rect l="l" t="t" r="r" b="b"/>
              <a:pathLst>
                <a:path w="11890" h="37221" extrusionOk="0">
                  <a:moveTo>
                    <a:pt x="11873" y="37206"/>
                  </a:moveTo>
                  <a:cubicBezTo>
                    <a:pt x="-169" y="28824"/>
                    <a:pt x="-3599" y="12507"/>
                    <a:pt x="4053" y="-15"/>
                  </a:cubicBezTo>
                  <a:cubicBezTo>
                    <a:pt x="4825" y="621"/>
                    <a:pt x="5669" y="1184"/>
                    <a:pt x="6556" y="1653"/>
                  </a:cubicBezTo>
                  <a:cubicBezTo>
                    <a:pt x="821" y="10849"/>
                    <a:pt x="3094" y="22902"/>
                    <a:pt x="11769" y="29387"/>
                  </a:cubicBezTo>
                  <a:cubicBezTo>
                    <a:pt x="10517" y="31785"/>
                    <a:pt x="9683" y="35747"/>
                    <a:pt x="11873" y="37206"/>
                  </a:cubicBezTo>
                  <a:close/>
                </a:path>
              </a:pathLst>
            </a:custGeom>
            <a:solidFill>
              <a:srgbClr val="89133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8" name="Google Shape;419;p13">
              <a:extLst>
                <a:ext uri="{FF2B5EF4-FFF2-40B4-BE49-F238E27FC236}">
                  <a16:creationId xmlns="" xmlns:a16="http://schemas.microsoft.com/office/drawing/2014/main" id="{6D0A7B30-E308-0595-9BC2-8000F812C3AB}"/>
                </a:ext>
              </a:extLst>
            </p:cNvPr>
            <p:cNvSpPr/>
            <p:nvPr/>
          </p:nvSpPr>
          <p:spPr>
            <a:xfrm>
              <a:off x="10294931" y="2392224"/>
              <a:ext cx="92571" cy="112295"/>
            </a:xfrm>
            <a:custGeom>
              <a:avLst/>
              <a:gdLst/>
              <a:ahLst/>
              <a:cxnLst/>
              <a:rect l="l" t="t" r="r" b="b"/>
              <a:pathLst>
                <a:path w="110338" h="133848" extrusionOk="0">
                  <a:moveTo>
                    <a:pt x="42451" y="131191"/>
                  </a:moveTo>
                  <a:lnTo>
                    <a:pt x="8983" y="111903"/>
                  </a:lnTo>
                  <a:cubicBezTo>
                    <a:pt x="580" y="107034"/>
                    <a:pt x="-2464" y="96389"/>
                    <a:pt x="2102" y="87818"/>
                  </a:cubicBezTo>
                  <a:lnTo>
                    <a:pt x="43806" y="9623"/>
                  </a:lnTo>
                  <a:cubicBezTo>
                    <a:pt x="48446" y="813"/>
                    <a:pt x="59352" y="-2576"/>
                    <a:pt x="68172" y="2064"/>
                  </a:cubicBezTo>
                  <a:cubicBezTo>
                    <a:pt x="68391" y="2179"/>
                    <a:pt x="68610" y="2304"/>
                    <a:pt x="68829" y="2429"/>
                  </a:cubicBezTo>
                  <a:lnTo>
                    <a:pt x="101671" y="21404"/>
                  </a:lnTo>
                  <a:cubicBezTo>
                    <a:pt x="110617" y="28035"/>
                    <a:pt x="112973" y="40411"/>
                    <a:pt x="107093" y="49867"/>
                  </a:cubicBezTo>
                  <a:lnTo>
                    <a:pt x="67995" y="123997"/>
                  </a:lnTo>
                  <a:cubicBezTo>
                    <a:pt x="63407" y="132901"/>
                    <a:pt x="52460" y="136404"/>
                    <a:pt x="43556" y="131816"/>
                  </a:cubicBezTo>
                  <a:cubicBezTo>
                    <a:pt x="43181" y="131618"/>
                    <a:pt x="42816" y="131410"/>
                    <a:pt x="42451" y="131191"/>
                  </a:cubicBezTo>
                  <a:close/>
                  <a:moveTo>
                    <a:pt x="44224" y="10144"/>
                  </a:moveTo>
                  <a:lnTo>
                    <a:pt x="2519" y="88340"/>
                  </a:lnTo>
                  <a:cubicBezTo>
                    <a:pt x="-1724" y="96420"/>
                    <a:pt x="1174" y="106408"/>
                    <a:pt x="9088" y="110964"/>
                  </a:cubicBezTo>
                  <a:lnTo>
                    <a:pt x="42555" y="130357"/>
                  </a:lnTo>
                  <a:cubicBezTo>
                    <a:pt x="50688" y="135048"/>
                    <a:pt x="61082" y="132254"/>
                    <a:pt x="65764" y="124122"/>
                  </a:cubicBezTo>
                  <a:cubicBezTo>
                    <a:pt x="65889" y="123903"/>
                    <a:pt x="66003" y="123695"/>
                    <a:pt x="66118" y="123475"/>
                  </a:cubicBezTo>
                  <a:lnTo>
                    <a:pt x="105216" y="49451"/>
                  </a:lnTo>
                  <a:cubicBezTo>
                    <a:pt x="110606" y="40442"/>
                    <a:pt x="108469" y="28828"/>
                    <a:pt x="100211" y="22343"/>
                  </a:cubicBezTo>
                  <a:lnTo>
                    <a:pt x="67369" y="3263"/>
                  </a:lnTo>
                  <a:cubicBezTo>
                    <a:pt x="59154" y="-1272"/>
                    <a:pt x="48811" y="1720"/>
                    <a:pt x="44276" y="9936"/>
                  </a:cubicBezTo>
                  <a:cubicBezTo>
                    <a:pt x="44265" y="9967"/>
                    <a:pt x="44245" y="10009"/>
                    <a:pt x="44224" y="100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39" name="Google Shape;420;p13">
              <a:extLst>
                <a:ext uri="{FF2B5EF4-FFF2-40B4-BE49-F238E27FC236}">
                  <a16:creationId xmlns="" xmlns:a16="http://schemas.microsoft.com/office/drawing/2014/main" id="{6348995E-7FF9-DE57-A81B-4CC6FAC2D266}"/>
                </a:ext>
              </a:extLst>
            </p:cNvPr>
            <p:cNvSpPr/>
            <p:nvPr/>
          </p:nvSpPr>
          <p:spPr>
            <a:xfrm>
              <a:off x="10246625" y="2483811"/>
              <a:ext cx="92922" cy="111791"/>
            </a:xfrm>
            <a:custGeom>
              <a:avLst/>
              <a:gdLst/>
              <a:ahLst/>
              <a:cxnLst/>
              <a:rect l="l" t="t" r="r" b="b"/>
              <a:pathLst>
                <a:path w="110756" h="133247" extrusionOk="0">
                  <a:moveTo>
                    <a:pt x="43101" y="131499"/>
                  </a:moveTo>
                  <a:lnTo>
                    <a:pt x="9008" y="111794"/>
                  </a:lnTo>
                  <a:cubicBezTo>
                    <a:pt x="574" y="107008"/>
                    <a:pt x="-2481" y="96353"/>
                    <a:pt x="2127" y="87814"/>
                  </a:cubicBezTo>
                  <a:lnTo>
                    <a:pt x="43310" y="9618"/>
                  </a:lnTo>
                  <a:cubicBezTo>
                    <a:pt x="47898" y="840"/>
                    <a:pt x="58730" y="-2559"/>
                    <a:pt x="67509" y="2028"/>
                  </a:cubicBezTo>
                  <a:cubicBezTo>
                    <a:pt x="67749" y="2153"/>
                    <a:pt x="67988" y="2289"/>
                    <a:pt x="68228" y="2424"/>
                  </a:cubicBezTo>
                  <a:lnTo>
                    <a:pt x="101696" y="22025"/>
                  </a:lnTo>
                  <a:cubicBezTo>
                    <a:pt x="110089" y="26894"/>
                    <a:pt x="113164" y="37508"/>
                    <a:pt x="108681" y="46109"/>
                  </a:cubicBezTo>
                  <a:lnTo>
                    <a:pt x="68958" y="121386"/>
                  </a:lnTo>
                  <a:cubicBezTo>
                    <a:pt x="64788" y="131249"/>
                    <a:pt x="53402" y="135868"/>
                    <a:pt x="43539" y="131697"/>
                  </a:cubicBezTo>
                  <a:cubicBezTo>
                    <a:pt x="43393" y="131634"/>
                    <a:pt x="43247" y="131561"/>
                    <a:pt x="43101" y="131499"/>
                  </a:cubicBezTo>
                  <a:close/>
                  <a:moveTo>
                    <a:pt x="44144" y="10035"/>
                  </a:moveTo>
                  <a:lnTo>
                    <a:pt x="2961" y="88231"/>
                  </a:lnTo>
                  <a:cubicBezTo>
                    <a:pt x="-1293" y="96342"/>
                    <a:pt x="1606" y="106362"/>
                    <a:pt x="9529" y="110960"/>
                  </a:cubicBezTo>
                  <a:lnTo>
                    <a:pt x="43518" y="130561"/>
                  </a:lnTo>
                  <a:cubicBezTo>
                    <a:pt x="52871" y="134616"/>
                    <a:pt x="63735" y="130321"/>
                    <a:pt x="67790" y="120969"/>
                  </a:cubicBezTo>
                  <a:cubicBezTo>
                    <a:pt x="67905" y="120687"/>
                    <a:pt x="68020" y="120416"/>
                    <a:pt x="68124" y="120135"/>
                  </a:cubicBezTo>
                  <a:lnTo>
                    <a:pt x="107743" y="44858"/>
                  </a:lnTo>
                  <a:cubicBezTo>
                    <a:pt x="112122" y="36820"/>
                    <a:pt x="109244" y="26748"/>
                    <a:pt x="101279" y="22234"/>
                  </a:cubicBezTo>
                  <a:lnTo>
                    <a:pt x="67811" y="2841"/>
                  </a:lnTo>
                  <a:cubicBezTo>
                    <a:pt x="59501" y="-1777"/>
                    <a:pt x="49034" y="1215"/>
                    <a:pt x="44415" y="9524"/>
                  </a:cubicBezTo>
                  <a:cubicBezTo>
                    <a:pt x="44321" y="9691"/>
                    <a:pt x="44227" y="9858"/>
                    <a:pt x="44144" y="100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0" name="Google Shape;421;p13">
              <a:extLst>
                <a:ext uri="{FF2B5EF4-FFF2-40B4-BE49-F238E27FC236}">
                  <a16:creationId xmlns="" xmlns:a16="http://schemas.microsoft.com/office/drawing/2014/main" id="{997F86D8-90ED-9BFD-C75F-2C482F0EEA65}"/>
                </a:ext>
              </a:extLst>
            </p:cNvPr>
            <p:cNvSpPr/>
            <p:nvPr/>
          </p:nvSpPr>
          <p:spPr>
            <a:xfrm>
              <a:off x="10242063" y="2361734"/>
              <a:ext cx="92435" cy="111596"/>
            </a:xfrm>
            <a:custGeom>
              <a:avLst/>
              <a:gdLst/>
              <a:ahLst/>
              <a:cxnLst/>
              <a:rect l="l" t="t" r="r" b="b"/>
              <a:pathLst>
                <a:path w="110176" h="133015" extrusionOk="0">
                  <a:moveTo>
                    <a:pt x="41449" y="130520"/>
                  </a:moveTo>
                  <a:lnTo>
                    <a:pt x="9024" y="111858"/>
                  </a:lnTo>
                  <a:cubicBezTo>
                    <a:pt x="631" y="106989"/>
                    <a:pt x="-2444" y="96375"/>
                    <a:pt x="2039" y="87773"/>
                  </a:cubicBezTo>
                  <a:lnTo>
                    <a:pt x="43743" y="9578"/>
                  </a:lnTo>
                  <a:cubicBezTo>
                    <a:pt x="48403" y="778"/>
                    <a:pt x="59330" y="-2579"/>
                    <a:pt x="68130" y="2092"/>
                  </a:cubicBezTo>
                  <a:cubicBezTo>
                    <a:pt x="68307" y="2186"/>
                    <a:pt x="68484" y="2280"/>
                    <a:pt x="68661" y="2384"/>
                  </a:cubicBezTo>
                  <a:lnTo>
                    <a:pt x="101086" y="21151"/>
                  </a:lnTo>
                  <a:cubicBezTo>
                    <a:pt x="109511" y="25947"/>
                    <a:pt x="112607" y="36561"/>
                    <a:pt x="108072" y="45131"/>
                  </a:cubicBezTo>
                  <a:lnTo>
                    <a:pt x="66368" y="123326"/>
                  </a:lnTo>
                  <a:cubicBezTo>
                    <a:pt x="61864" y="132084"/>
                    <a:pt x="51114" y="135525"/>
                    <a:pt x="42357" y="131021"/>
                  </a:cubicBezTo>
                  <a:cubicBezTo>
                    <a:pt x="42054" y="130864"/>
                    <a:pt x="41752" y="130697"/>
                    <a:pt x="41449" y="130520"/>
                  </a:cubicBezTo>
                  <a:close/>
                  <a:moveTo>
                    <a:pt x="44160" y="10099"/>
                  </a:moveTo>
                  <a:lnTo>
                    <a:pt x="2977" y="88295"/>
                  </a:lnTo>
                  <a:cubicBezTo>
                    <a:pt x="-1318" y="96375"/>
                    <a:pt x="1591" y="106405"/>
                    <a:pt x="9546" y="110919"/>
                  </a:cubicBezTo>
                  <a:lnTo>
                    <a:pt x="41971" y="129686"/>
                  </a:lnTo>
                  <a:cubicBezTo>
                    <a:pt x="50093" y="134399"/>
                    <a:pt x="60487" y="131636"/>
                    <a:pt x="65200" y="123514"/>
                  </a:cubicBezTo>
                  <a:cubicBezTo>
                    <a:pt x="65315" y="123316"/>
                    <a:pt x="65429" y="123118"/>
                    <a:pt x="65534" y="122909"/>
                  </a:cubicBezTo>
                  <a:lnTo>
                    <a:pt x="106717" y="44714"/>
                  </a:lnTo>
                  <a:cubicBezTo>
                    <a:pt x="111023" y="36602"/>
                    <a:pt x="108114" y="26541"/>
                    <a:pt x="100148" y="21985"/>
                  </a:cubicBezTo>
                  <a:lnTo>
                    <a:pt x="67723" y="3322"/>
                  </a:lnTo>
                  <a:cubicBezTo>
                    <a:pt x="59549" y="-1296"/>
                    <a:pt x="49186" y="1581"/>
                    <a:pt x="44567" y="9745"/>
                  </a:cubicBezTo>
                  <a:cubicBezTo>
                    <a:pt x="44494" y="9859"/>
                    <a:pt x="44431" y="9985"/>
                    <a:pt x="44369" y="1009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1" name="Google Shape;422;p13">
              <a:extLst>
                <a:ext uri="{FF2B5EF4-FFF2-40B4-BE49-F238E27FC236}">
                  <a16:creationId xmlns="" xmlns:a16="http://schemas.microsoft.com/office/drawing/2014/main" id="{4F486444-4F52-A123-0C56-B01CAB0A20DC}"/>
                </a:ext>
              </a:extLst>
            </p:cNvPr>
            <p:cNvSpPr/>
            <p:nvPr/>
          </p:nvSpPr>
          <p:spPr>
            <a:xfrm>
              <a:off x="10193929" y="2453367"/>
              <a:ext cx="92072" cy="111600"/>
            </a:xfrm>
            <a:custGeom>
              <a:avLst/>
              <a:gdLst/>
              <a:ahLst/>
              <a:cxnLst/>
              <a:rect l="l" t="t" r="r" b="b"/>
              <a:pathLst>
                <a:path w="109743" h="133019" extrusionOk="0">
                  <a:moveTo>
                    <a:pt x="41479" y="130565"/>
                  </a:moveTo>
                  <a:lnTo>
                    <a:pt x="9054" y="111798"/>
                  </a:lnTo>
                  <a:cubicBezTo>
                    <a:pt x="629" y="107002"/>
                    <a:pt x="-2467" y="96389"/>
                    <a:pt x="2068" y="87818"/>
                  </a:cubicBezTo>
                  <a:lnTo>
                    <a:pt x="43251" y="9623"/>
                  </a:lnTo>
                  <a:cubicBezTo>
                    <a:pt x="47891" y="813"/>
                    <a:pt x="58797" y="-2576"/>
                    <a:pt x="67617" y="2064"/>
                  </a:cubicBezTo>
                  <a:cubicBezTo>
                    <a:pt x="67836" y="2179"/>
                    <a:pt x="68055" y="2304"/>
                    <a:pt x="68274" y="2429"/>
                  </a:cubicBezTo>
                  <a:lnTo>
                    <a:pt x="100699" y="21196"/>
                  </a:lnTo>
                  <a:cubicBezTo>
                    <a:pt x="109134" y="25981"/>
                    <a:pt x="112188" y="36637"/>
                    <a:pt x="107580" y="45176"/>
                  </a:cubicBezTo>
                  <a:lnTo>
                    <a:pt x="107580" y="45176"/>
                  </a:lnTo>
                  <a:lnTo>
                    <a:pt x="66397" y="123371"/>
                  </a:lnTo>
                  <a:cubicBezTo>
                    <a:pt x="61810" y="132150"/>
                    <a:pt x="50977" y="135549"/>
                    <a:pt x="42198" y="130961"/>
                  </a:cubicBezTo>
                  <a:cubicBezTo>
                    <a:pt x="41958" y="130836"/>
                    <a:pt x="41719" y="130701"/>
                    <a:pt x="41479" y="130565"/>
                  </a:cubicBezTo>
                  <a:close/>
                  <a:moveTo>
                    <a:pt x="44190" y="10144"/>
                  </a:moveTo>
                  <a:lnTo>
                    <a:pt x="3007" y="88340"/>
                  </a:lnTo>
                  <a:cubicBezTo>
                    <a:pt x="-1310" y="96389"/>
                    <a:pt x="1557" y="106408"/>
                    <a:pt x="9471" y="110964"/>
                  </a:cubicBezTo>
                  <a:lnTo>
                    <a:pt x="42000" y="129731"/>
                  </a:lnTo>
                  <a:cubicBezTo>
                    <a:pt x="50195" y="134423"/>
                    <a:pt x="60642" y="131576"/>
                    <a:pt x="65334" y="123371"/>
                  </a:cubicBezTo>
                  <a:cubicBezTo>
                    <a:pt x="65407" y="123236"/>
                    <a:pt x="65490" y="123100"/>
                    <a:pt x="65563" y="122954"/>
                  </a:cubicBezTo>
                  <a:lnTo>
                    <a:pt x="106746" y="44655"/>
                  </a:lnTo>
                  <a:cubicBezTo>
                    <a:pt x="110989" y="36574"/>
                    <a:pt x="108091" y="26586"/>
                    <a:pt x="100178" y="22030"/>
                  </a:cubicBezTo>
                  <a:lnTo>
                    <a:pt x="67752" y="3263"/>
                  </a:lnTo>
                  <a:cubicBezTo>
                    <a:pt x="59620" y="-1429"/>
                    <a:pt x="49225" y="1365"/>
                    <a:pt x="44544" y="9498"/>
                  </a:cubicBezTo>
                  <a:cubicBezTo>
                    <a:pt x="44419" y="9717"/>
                    <a:pt x="44304" y="9925"/>
                    <a:pt x="44190" y="1014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2" name="Google Shape;423;p13">
              <a:extLst>
                <a:ext uri="{FF2B5EF4-FFF2-40B4-BE49-F238E27FC236}">
                  <a16:creationId xmlns="" xmlns:a16="http://schemas.microsoft.com/office/drawing/2014/main" id="{7076DE1F-8053-F805-5EF2-DA3532EC5801}"/>
                </a:ext>
              </a:extLst>
            </p:cNvPr>
            <p:cNvSpPr/>
            <p:nvPr/>
          </p:nvSpPr>
          <p:spPr>
            <a:xfrm>
              <a:off x="10189620" y="2331463"/>
              <a:ext cx="92094" cy="111605"/>
            </a:xfrm>
            <a:custGeom>
              <a:avLst/>
              <a:gdLst/>
              <a:ahLst/>
              <a:cxnLst/>
              <a:rect l="l" t="t" r="r" b="b"/>
              <a:pathLst>
                <a:path w="109770" h="133025" extrusionOk="0">
                  <a:moveTo>
                    <a:pt x="41402" y="130631"/>
                  </a:moveTo>
                  <a:lnTo>
                    <a:pt x="8977" y="111865"/>
                  </a:lnTo>
                  <a:cubicBezTo>
                    <a:pt x="584" y="107037"/>
                    <a:pt x="-2461" y="96424"/>
                    <a:pt x="2096" y="87885"/>
                  </a:cubicBezTo>
                  <a:lnTo>
                    <a:pt x="43278" y="9585"/>
                  </a:lnTo>
                  <a:cubicBezTo>
                    <a:pt x="48001" y="744"/>
                    <a:pt x="58991" y="-2593"/>
                    <a:pt x="67832" y="2130"/>
                  </a:cubicBezTo>
                  <a:cubicBezTo>
                    <a:pt x="67988" y="2214"/>
                    <a:pt x="68145" y="2297"/>
                    <a:pt x="68301" y="2391"/>
                  </a:cubicBezTo>
                  <a:lnTo>
                    <a:pt x="100726" y="21158"/>
                  </a:lnTo>
                  <a:cubicBezTo>
                    <a:pt x="109161" y="25943"/>
                    <a:pt x="112215" y="36599"/>
                    <a:pt x="107607" y="45138"/>
                  </a:cubicBezTo>
                  <a:lnTo>
                    <a:pt x="66424" y="123333"/>
                  </a:lnTo>
                  <a:cubicBezTo>
                    <a:pt x="61753" y="132195"/>
                    <a:pt x="50775" y="135584"/>
                    <a:pt x="41913" y="130913"/>
                  </a:cubicBezTo>
                  <a:cubicBezTo>
                    <a:pt x="41746" y="130819"/>
                    <a:pt x="41568" y="130725"/>
                    <a:pt x="41402" y="130631"/>
                  </a:cubicBezTo>
                  <a:close/>
                  <a:moveTo>
                    <a:pt x="44217" y="10106"/>
                  </a:moveTo>
                  <a:lnTo>
                    <a:pt x="2512" y="88302"/>
                  </a:lnTo>
                  <a:cubicBezTo>
                    <a:pt x="-1741" y="96413"/>
                    <a:pt x="1157" y="106433"/>
                    <a:pt x="9081" y="111030"/>
                  </a:cubicBezTo>
                  <a:lnTo>
                    <a:pt x="41506" y="129693"/>
                  </a:lnTo>
                  <a:cubicBezTo>
                    <a:pt x="49544" y="134427"/>
                    <a:pt x="59897" y="131747"/>
                    <a:pt x="64631" y="123709"/>
                  </a:cubicBezTo>
                  <a:cubicBezTo>
                    <a:pt x="64787" y="123448"/>
                    <a:pt x="64933" y="123187"/>
                    <a:pt x="65069" y="122916"/>
                  </a:cubicBezTo>
                  <a:lnTo>
                    <a:pt x="106773" y="44721"/>
                  </a:lnTo>
                  <a:cubicBezTo>
                    <a:pt x="111027" y="36609"/>
                    <a:pt x="108128" y="26590"/>
                    <a:pt x="100205" y="21992"/>
                  </a:cubicBezTo>
                  <a:lnTo>
                    <a:pt x="67780" y="3329"/>
                  </a:lnTo>
                  <a:cubicBezTo>
                    <a:pt x="59793" y="-1498"/>
                    <a:pt x="49409" y="1067"/>
                    <a:pt x="44592" y="9053"/>
                  </a:cubicBezTo>
                  <a:cubicBezTo>
                    <a:pt x="44425" y="9335"/>
                    <a:pt x="44258" y="9616"/>
                    <a:pt x="44113" y="98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3" name="Google Shape;424;p13">
              <a:extLst>
                <a:ext uri="{FF2B5EF4-FFF2-40B4-BE49-F238E27FC236}">
                  <a16:creationId xmlns="" xmlns:a16="http://schemas.microsoft.com/office/drawing/2014/main" id="{C8E65FF5-8A8F-C47B-4C05-C20D88D31D9C}"/>
                </a:ext>
              </a:extLst>
            </p:cNvPr>
            <p:cNvSpPr/>
            <p:nvPr/>
          </p:nvSpPr>
          <p:spPr>
            <a:xfrm>
              <a:off x="10141215" y="2422931"/>
              <a:ext cx="92109" cy="111633"/>
            </a:xfrm>
            <a:custGeom>
              <a:avLst/>
              <a:gdLst/>
              <a:ahLst/>
              <a:cxnLst/>
              <a:rect l="l" t="t" r="r" b="b"/>
              <a:pathLst>
                <a:path w="109788" h="133059" extrusionOk="0">
                  <a:moveTo>
                    <a:pt x="41440" y="130561"/>
                  </a:moveTo>
                  <a:lnTo>
                    <a:pt x="9015" y="111898"/>
                  </a:lnTo>
                  <a:cubicBezTo>
                    <a:pt x="570" y="107071"/>
                    <a:pt x="-2485" y="96384"/>
                    <a:pt x="2134" y="87814"/>
                  </a:cubicBezTo>
                  <a:lnTo>
                    <a:pt x="43317" y="9618"/>
                  </a:lnTo>
                  <a:cubicBezTo>
                    <a:pt x="47904" y="840"/>
                    <a:pt x="58737" y="-2559"/>
                    <a:pt x="67516" y="2028"/>
                  </a:cubicBezTo>
                  <a:cubicBezTo>
                    <a:pt x="67755" y="2153"/>
                    <a:pt x="67995" y="2289"/>
                    <a:pt x="68235" y="2424"/>
                  </a:cubicBezTo>
                  <a:lnTo>
                    <a:pt x="100660" y="21191"/>
                  </a:lnTo>
                  <a:cubicBezTo>
                    <a:pt x="109137" y="25946"/>
                    <a:pt x="112243" y="36611"/>
                    <a:pt x="107646" y="45171"/>
                  </a:cubicBezTo>
                  <a:lnTo>
                    <a:pt x="66463" y="123367"/>
                  </a:lnTo>
                  <a:cubicBezTo>
                    <a:pt x="61907" y="132156"/>
                    <a:pt x="51084" y="135586"/>
                    <a:pt x="42285" y="131030"/>
                  </a:cubicBezTo>
                  <a:cubicBezTo>
                    <a:pt x="42003" y="130884"/>
                    <a:pt x="41722" y="130727"/>
                    <a:pt x="41440" y="130561"/>
                  </a:cubicBezTo>
                  <a:close/>
                  <a:moveTo>
                    <a:pt x="44151" y="10140"/>
                  </a:moveTo>
                  <a:lnTo>
                    <a:pt x="2447" y="88335"/>
                  </a:lnTo>
                  <a:cubicBezTo>
                    <a:pt x="-1797" y="96415"/>
                    <a:pt x="1102" y="106403"/>
                    <a:pt x="9015" y="110960"/>
                  </a:cubicBezTo>
                  <a:lnTo>
                    <a:pt x="41440" y="129726"/>
                  </a:lnTo>
                  <a:cubicBezTo>
                    <a:pt x="49562" y="134439"/>
                    <a:pt x="59957" y="131676"/>
                    <a:pt x="64669" y="123554"/>
                  </a:cubicBezTo>
                  <a:cubicBezTo>
                    <a:pt x="64784" y="123356"/>
                    <a:pt x="64899" y="123158"/>
                    <a:pt x="65003" y="122950"/>
                  </a:cubicBezTo>
                  <a:lnTo>
                    <a:pt x="106707" y="44754"/>
                  </a:lnTo>
                  <a:lnTo>
                    <a:pt x="106707" y="44754"/>
                  </a:lnTo>
                  <a:cubicBezTo>
                    <a:pt x="111097" y="36684"/>
                    <a:pt x="108219" y="26582"/>
                    <a:pt x="100243" y="22025"/>
                  </a:cubicBezTo>
                  <a:lnTo>
                    <a:pt x="67818" y="3258"/>
                  </a:lnTo>
                  <a:cubicBezTo>
                    <a:pt x="59550" y="-1423"/>
                    <a:pt x="49051" y="1476"/>
                    <a:pt x="44370" y="9743"/>
                  </a:cubicBezTo>
                  <a:cubicBezTo>
                    <a:pt x="44297" y="9879"/>
                    <a:pt x="44224" y="10004"/>
                    <a:pt x="44151" y="101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4" name="Google Shape;425;p13">
              <a:extLst>
                <a:ext uri="{FF2B5EF4-FFF2-40B4-BE49-F238E27FC236}">
                  <a16:creationId xmlns="" xmlns:a16="http://schemas.microsoft.com/office/drawing/2014/main" id="{30CD63D1-B70F-CC00-626B-15C8A056E2C6}"/>
                </a:ext>
              </a:extLst>
            </p:cNvPr>
            <p:cNvSpPr/>
            <p:nvPr/>
          </p:nvSpPr>
          <p:spPr>
            <a:xfrm>
              <a:off x="10136197" y="2300720"/>
              <a:ext cx="92959" cy="111600"/>
            </a:xfrm>
            <a:custGeom>
              <a:avLst/>
              <a:gdLst/>
              <a:ahLst/>
              <a:cxnLst/>
              <a:rect l="l" t="t" r="r" b="b"/>
              <a:pathLst>
                <a:path w="110801" h="133019" extrusionOk="0">
                  <a:moveTo>
                    <a:pt x="42521" y="130784"/>
                  </a:moveTo>
                  <a:lnTo>
                    <a:pt x="9054" y="111391"/>
                  </a:lnTo>
                  <a:cubicBezTo>
                    <a:pt x="629" y="106595"/>
                    <a:pt x="-2467" y="95982"/>
                    <a:pt x="2068" y="87411"/>
                  </a:cubicBezTo>
                  <a:lnTo>
                    <a:pt x="41792" y="12135"/>
                  </a:lnTo>
                  <a:cubicBezTo>
                    <a:pt x="45795" y="2199"/>
                    <a:pt x="57097" y="-2607"/>
                    <a:pt x="67033" y="1396"/>
                  </a:cubicBezTo>
                  <a:cubicBezTo>
                    <a:pt x="67273" y="1501"/>
                    <a:pt x="67513" y="1605"/>
                    <a:pt x="67753" y="1709"/>
                  </a:cubicBezTo>
                  <a:cubicBezTo>
                    <a:pt x="79440" y="7610"/>
                    <a:pt x="90784" y="14158"/>
                    <a:pt x="101741" y="21310"/>
                  </a:cubicBezTo>
                  <a:cubicBezTo>
                    <a:pt x="110134" y="26179"/>
                    <a:pt x="113210" y="36793"/>
                    <a:pt x="108727" y="45394"/>
                  </a:cubicBezTo>
                  <a:lnTo>
                    <a:pt x="67023" y="123590"/>
                  </a:lnTo>
                  <a:cubicBezTo>
                    <a:pt x="62258" y="132337"/>
                    <a:pt x="51300" y="135569"/>
                    <a:pt x="42553" y="130805"/>
                  </a:cubicBezTo>
                  <a:cubicBezTo>
                    <a:pt x="42542" y="130794"/>
                    <a:pt x="42532" y="130794"/>
                    <a:pt x="42521" y="130784"/>
                  </a:cubicBezTo>
                  <a:close/>
                  <a:moveTo>
                    <a:pt x="42521" y="12552"/>
                  </a:moveTo>
                  <a:lnTo>
                    <a:pt x="2798" y="87828"/>
                  </a:lnTo>
                  <a:cubicBezTo>
                    <a:pt x="-1508" y="95940"/>
                    <a:pt x="1401" y="106001"/>
                    <a:pt x="9367" y="110557"/>
                  </a:cubicBezTo>
                  <a:lnTo>
                    <a:pt x="42834" y="129845"/>
                  </a:lnTo>
                  <a:cubicBezTo>
                    <a:pt x="50956" y="134558"/>
                    <a:pt x="61351" y="131795"/>
                    <a:pt x="66063" y="123673"/>
                  </a:cubicBezTo>
                  <a:cubicBezTo>
                    <a:pt x="66178" y="123475"/>
                    <a:pt x="66293" y="123277"/>
                    <a:pt x="66397" y="123069"/>
                  </a:cubicBezTo>
                  <a:lnTo>
                    <a:pt x="108101" y="44873"/>
                  </a:lnTo>
                  <a:cubicBezTo>
                    <a:pt x="112407" y="36762"/>
                    <a:pt x="109499" y="26700"/>
                    <a:pt x="101533" y="22144"/>
                  </a:cubicBezTo>
                  <a:lnTo>
                    <a:pt x="67544" y="2543"/>
                  </a:lnTo>
                  <a:cubicBezTo>
                    <a:pt x="58317" y="-1784"/>
                    <a:pt x="47328" y="2199"/>
                    <a:pt x="43001" y="11426"/>
                  </a:cubicBezTo>
                  <a:cubicBezTo>
                    <a:pt x="42834" y="11791"/>
                    <a:pt x="42667" y="12167"/>
                    <a:pt x="42521" y="1255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5" name="Google Shape;426;p13">
              <a:extLst>
                <a:ext uri="{FF2B5EF4-FFF2-40B4-BE49-F238E27FC236}">
                  <a16:creationId xmlns="" xmlns:a16="http://schemas.microsoft.com/office/drawing/2014/main" id="{1653F1BC-1F35-4600-E471-E4FC935F227B}"/>
                </a:ext>
              </a:extLst>
            </p:cNvPr>
            <p:cNvSpPr/>
            <p:nvPr/>
          </p:nvSpPr>
          <p:spPr>
            <a:xfrm>
              <a:off x="10088351" y="2392278"/>
              <a:ext cx="92246" cy="111882"/>
            </a:xfrm>
            <a:custGeom>
              <a:avLst/>
              <a:gdLst/>
              <a:ahLst/>
              <a:cxnLst/>
              <a:rect l="l" t="t" r="r" b="b"/>
              <a:pathLst>
                <a:path w="109951" h="133356" extrusionOk="0">
                  <a:moveTo>
                    <a:pt x="41687" y="131127"/>
                  </a:moveTo>
                  <a:lnTo>
                    <a:pt x="8740" y="112151"/>
                  </a:lnTo>
                  <a:cubicBezTo>
                    <a:pt x="-403" y="105645"/>
                    <a:pt x="-2749" y="93061"/>
                    <a:pt x="3423" y="83688"/>
                  </a:cubicBezTo>
                  <a:lnTo>
                    <a:pt x="42416" y="9663"/>
                  </a:lnTo>
                  <a:cubicBezTo>
                    <a:pt x="47087" y="801"/>
                    <a:pt x="58066" y="-2588"/>
                    <a:pt x="66928" y="2083"/>
                  </a:cubicBezTo>
                  <a:cubicBezTo>
                    <a:pt x="67095" y="2177"/>
                    <a:pt x="67272" y="2271"/>
                    <a:pt x="67439" y="2365"/>
                  </a:cubicBezTo>
                  <a:lnTo>
                    <a:pt x="100907" y="21757"/>
                  </a:lnTo>
                  <a:cubicBezTo>
                    <a:pt x="109341" y="26543"/>
                    <a:pt x="112396" y="37198"/>
                    <a:pt x="107788" y="45737"/>
                  </a:cubicBezTo>
                  <a:lnTo>
                    <a:pt x="107788" y="45737"/>
                  </a:lnTo>
                  <a:lnTo>
                    <a:pt x="66084" y="123933"/>
                  </a:lnTo>
                  <a:cubicBezTo>
                    <a:pt x="61371" y="132649"/>
                    <a:pt x="50486" y="135891"/>
                    <a:pt x="41781" y="131179"/>
                  </a:cubicBezTo>
                  <a:cubicBezTo>
                    <a:pt x="41749" y="131158"/>
                    <a:pt x="41718" y="131147"/>
                    <a:pt x="41687" y="131127"/>
                  </a:cubicBezTo>
                  <a:close/>
                  <a:moveTo>
                    <a:pt x="43355" y="10080"/>
                  </a:moveTo>
                  <a:lnTo>
                    <a:pt x="4257" y="84209"/>
                  </a:lnTo>
                  <a:cubicBezTo>
                    <a:pt x="-1133" y="93217"/>
                    <a:pt x="1004" y="104832"/>
                    <a:pt x="9262" y="111317"/>
                  </a:cubicBezTo>
                  <a:lnTo>
                    <a:pt x="42104" y="130293"/>
                  </a:lnTo>
                  <a:cubicBezTo>
                    <a:pt x="50278" y="135026"/>
                    <a:pt x="60735" y="132232"/>
                    <a:pt x="65468" y="124058"/>
                  </a:cubicBezTo>
                  <a:cubicBezTo>
                    <a:pt x="65573" y="123880"/>
                    <a:pt x="65677" y="123703"/>
                    <a:pt x="65771" y="123516"/>
                  </a:cubicBezTo>
                  <a:lnTo>
                    <a:pt x="106954" y="45320"/>
                  </a:lnTo>
                  <a:cubicBezTo>
                    <a:pt x="111208" y="37209"/>
                    <a:pt x="108309" y="27189"/>
                    <a:pt x="100385" y="22591"/>
                  </a:cubicBezTo>
                  <a:lnTo>
                    <a:pt x="66918" y="3303"/>
                  </a:lnTo>
                  <a:cubicBezTo>
                    <a:pt x="58921" y="-1503"/>
                    <a:pt x="48547" y="1093"/>
                    <a:pt x="43741" y="9090"/>
                  </a:cubicBezTo>
                  <a:cubicBezTo>
                    <a:pt x="43605" y="9309"/>
                    <a:pt x="43480" y="9538"/>
                    <a:pt x="43355" y="976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6" name="Google Shape;427;p13">
              <a:extLst>
                <a:ext uri="{FF2B5EF4-FFF2-40B4-BE49-F238E27FC236}">
                  <a16:creationId xmlns="" xmlns:a16="http://schemas.microsoft.com/office/drawing/2014/main" id="{82E6DF76-E494-A2BB-2816-40FE9C211562}"/>
                </a:ext>
              </a:extLst>
            </p:cNvPr>
            <p:cNvSpPr/>
            <p:nvPr/>
          </p:nvSpPr>
          <p:spPr>
            <a:xfrm>
              <a:off x="9631994" y="2016832"/>
              <a:ext cx="974081" cy="598529"/>
            </a:xfrm>
            <a:custGeom>
              <a:avLst/>
              <a:gdLst/>
              <a:ahLst/>
              <a:cxnLst/>
              <a:rect l="l" t="t" r="r" b="b"/>
              <a:pathLst>
                <a:path w="1161037" h="713405" extrusionOk="0">
                  <a:moveTo>
                    <a:pt x="626" y="252192"/>
                  </a:moveTo>
                  <a:lnTo>
                    <a:pt x="769444" y="696029"/>
                  </a:lnTo>
                  <a:lnTo>
                    <a:pt x="1136337" y="-15"/>
                  </a:lnTo>
                  <a:lnTo>
                    <a:pt x="1141342" y="1758"/>
                  </a:lnTo>
                  <a:cubicBezTo>
                    <a:pt x="1159796" y="9264"/>
                    <a:pt x="1161464" y="11454"/>
                    <a:pt x="1160943" y="31263"/>
                  </a:cubicBezTo>
                  <a:cubicBezTo>
                    <a:pt x="1160859" y="34287"/>
                    <a:pt x="1160077" y="37249"/>
                    <a:pt x="1158649" y="39917"/>
                  </a:cubicBezTo>
                  <a:cubicBezTo>
                    <a:pt x="1131541" y="91422"/>
                    <a:pt x="1104225" y="142718"/>
                    <a:pt x="1077117" y="194119"/>
                  </a:cubicBezTo>
                  <a:cubicBezTo>
                    <a:pt x="906755" y="516597"/>
                    <a:pt x="842218" y="640250"/>
                    <a:pt x="816465" y="689669"/>
                  </a:cubicBezTo>
                  <a:cubicBezTo>
                    <a:pt x="805143" y="711303"/>
                    <a:pt x="778431" y="719665"/>
                    <a:pt x="756797" y="708342"/>
                  </a:cubicBezTo>
                  <a:cubicBezTo>
                    <a:pt x="756286" y="708071"/>
                    <a:pt x="755775" y="707790"/>
                    <a:pt x="755264" y="707498"/>
                  </a:cubicBezTo>
                  <a:cubicBezTo>
                    <a:pt x="524119" y="574565"/>
                    <a:pt x="38785" y="293166"/>
                    <a:pt x="15014" y="280029"/>
                  </a:cubicBezTo>
                  <a:cubicBezTo>
                    <a:pt x="4015" y="275567"/>
                    <a:pt x="-2095" y="263744"/>
                    <a:pt x="626" y="252192"/>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7" name="Google Shape;428;p13">
              <a:extLst>
                <a:ext uri="{FF2B5EF4-FFF2-40B4-BE49-F238E27FC236}">
                  <a16:creationId xmlns="" xmlns:a16="http://schemas.microsoft.com/office/drawing/2014/main" id="{F07080BD-490C-B0E5-6988-17E72E493020}"/>
                </a:ext>
              </a:extLst>
            </p:cNvPr>
            <p:cNvSpPr/>
            <p:nvPr/>
          </p:nvSpPr>
          <p:spPr>
            <a:xfrm>
              <a:off x="10788215" y="2778539"/>
              <a:ext cx="180280" cy="101117"/>
            </a:xfrm>
            <a:custGeom>
              <a:avLst/>
              <a:gdLst/>
              <a:ahLst/>
              <a:cxnLst/>
              <a:rect l="l" t="t" r="r" b="b"/>
              <a:pathLst>
                <a:path w="214881" h="120525" extrusionOk="0">
                  <a:moveTo>
                    <a:pt x="174220" y="0"/>
                  </a:moveTo>
                  <a:lnTo>
                    <a:pt x="214882" y="87162"/>
                  </a:lnTo>
                  <a:lnTo>
                    <a:pt x="0" y="120525"/>
                  </a:lnTo>
                  <a:lnTo>
                    <a:pt x="17724" y="24084"/>
                  </a:lnTo>
                  <a:lnTo>
                    <a:pt x="174220" y="0"/>
                  </a:lnTo>
                  <a:close/>
                </a:path>
              </a:pathLst>
            </a:custGeom>
            <a:solidFill>
              <a:srgbClr val="ECB52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8" name="Google Shape;429;p13">
              <a:extLst>
                <a:ext uri="{FF2B5EF4-FFF2-40B4-BE49-F238E27FC236}">
                  <a16:creationId xmlns="" xmlns:a16="http://schemas.microsoft.com/office/drawing/2014/main" id="{48F0859E-B22F-AFD0-79AF-CD13DC91248F}"/>
                </a:ext>
              </a:extLst>
            </p:cNvPr>
            <p:cNvSpPr/>
            <p:nvPr/>
          </p:nvSpPr>
          <p:spPr>
            <a:xfrm>
              <a:off x="10569709" y="2582601"/>
              <a:ext cx="398872" cy="734590"/>
            </a:xfrm>
            <a:custGeom>
              <a:avLst/>
              <a:gdLst/>
              <a:ahLst/>
              <a:cxnLst/>
              <a:rect l="l" t="t" r="r" b="b"/>
              <a:pathLst>
                <a:path w="475428" h="875580" extrusionOk="0">
                  <a:moveTo>
                    <a:pt x="143340" y="875566"/>
                  </a:moveTo>
                  <a:lnTo>
                    <a:pt x="224664" y="463841"/>
                  </a:lnTo>
                  <a:cubicBezTo>
                    <a:pt x="176078" y="471243"/>
                    <a:pt x="118109" y="480418"/>
                    <a:pt x="88082" y="485214"/>
                  </a:cubicBezTo>
                  <a:cubicBezTo>
                    <a:pt x="84538" y="467281"/>
                    <a:pt x="104243" y="564765"/>
                    <a:pt x="-18" y="50239"/>
                  </a:cubicBezTo>
                  <a:lnTo>
                    <a:pt x="325588" y="-15"/>
                  </a:lnTo>
                  <a:cubicBezTo>
                    <a:pt x="268871" y="308492"/>
                    <a:pt x="283884" y="225292"/>
                    <a:pt x="260529" y="353950"/>
                  </a:cubicBezTo>
                  <a:lnTo>
                    <a:pt x="475411" y="320587"/>
                  </a:lnTo>
                  <a:close/>
                </a:path>
              </a:pathLst>
            </a:custGeom>
            <a:gradFill>
              <a:gsLst>
                <a:gs pos="0">
                  <a:srgbClr val="EEC869"/>
                </a:gs>
                <a:gs pos="50000">
                  <a:srgbClr val="E9A93D"/>
                </a:gs>
                <a:gs pos="100000">
                  <a:srgbClr val="E58A12"/>
                </a:gs>
              </a:gsLst>
              <a:lin ang="1575427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49" name="Google Shape;430;p13">
              <a:extLst>
                <a:ext uri="{FF2B5EF4-FFF2-40B4-BE49-F238E27FC236}">
                  <a16:creationId xmlns="" xmlns:a16="http://schemas.microsoft.com/office/drawing/2014/main" id="{379F8CEC-720A-EDC6-EB6E-0F6F98622AFD}"/>
                </a:ext>
              </a:extLst>
            </p:cNvPr>
            <p:cNvSpPr/>
            <p:nvPr/>
          </p:nvSpPr>
          <p:spPr>
            <a:xfrm>
              <a:off x="10535770" y="2509300"/>
              <a:ext cx="307027" cy="115550"/>
            </a:xfrm>
            <a:custGeom>
              <a:avLst/>
              <a:gdLst/>
              <a:ahLst/>
              <a:cxnLst/>
              <a:rect l="l" t="t" r="r" b="b"/>
              <a:pathLst>
                <a:path w="365955" h="137728" extrusionOk="0">
                  <a:moveTo>
                    <a:pt x="325293" y="0"/>
                  </a:moveTo>
                  <a:lnTo>
                    <a:pt x="365955" y="87475"/>
                  </a:lnTo>
                  <a:lnTo>
                    <a:pt x="40349" y="137728"/>
                  </a:lnTo>
                  <a:lnTo>
                    <a:pt x="0" y="50462"/>
                  </a:lnTo>
                  <a:lnTo>
                    <a:pt x="325293" y="0"/>
                  </a:lnTo>
                  <a:close/>
                </a:path>
              </a:pathLst>
            </a:custGeom>
            <a:solidFill>
              <a:srgbClr val="E8DDA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0" name="Google Shape;431;p13">
              <a:extLst>
                <a:ext uri="{FF2B5EF4-FFF2-40B4-BE49-F238E27FC236}">
                  <a16:creationId xmlns="" xmlns:a16="http://schemas.microsoft.com/office/drawing/2014/main" id="{DCB9C2D8-B051-B384-48CC-2F9468BFE3B9}"/>
                </a:ext>
              </a:extLst>
            </p:cNvPr>
            <p:cNvSpPr/>
            <p:nvPr/>
          </p:nvSpPr>
          <p:spPr>
            <a:xfrm>
              <a:off x="10535770" y="2509300"/>
              <a:ext cx="307027" cy="103479"/>
            </a:xfrm>
            <a:custGeom>
              <a:avLst/>
              <a:gdLst/>
              <a:ahLst/>
              <a:cxnLst/>
              <a:rect l="l" t="t" r="r" b="b"/>
              <a:pathLst>
                <a:path w="365955" h="123340" extrusionOk="0">
                  <a:moveTo>
                    <a:pt x="325293" y="0"/>
                  </a:moveTo>
                  <a:lnTo>
                    <a:pt x="365955" y="87475"/>
                  </a:lnTo>
                  <a:lnTo>
                    <a:pt x="48273" y="123340"/>
                  </a:lnTo>
                  <a:lnTo>
                    <a:pt x="0" y="50462"/>
                  </a:lnTo>
                  <a:lnTo>
                    <a:pt x="325293" y="0"/>
                  </a:lnTo>
                  <a:close/>
                </a:path>
              </a:pathLst>
            </a:custGeom>
            <a:solidFill>
              <a:srgbClr val="ECB52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1" name="Google Shape;432;p13">
              <a:extLst>
                <a:ext uri="{FF2B5EF4-FFF2-40B4-BE49-F238E27FC236}">
                  <a16:creationId xmlns="" xmlns:a16="http://schemas.microsoft.com/office/drawing/2014/main" id="{8A69CF70-7178-1518-CB1B-5EE317A6C944}"/>
                </a:ext>
              </a:extLst>
            </p:cNvPr>
            <p:cNvSpPr/>
            <p:nvPr/>
          </p:nvSpPr>
          <p:spPr>
            <a:xfrm>
              <a:off x="10656045" y="2971939"/>
              <a:ext cx="102079" cy="345426"/>
            </a:xfrm>
            <a:custGeom>
              <a:avLst/>
              <a:gdLst/>
              <a:ahLst/>
              <a:cxnLst/>
              <a:rect l="l" t="t" r="r" b="b"/>
              <a:pathLst>
                <a:path w="121671" h="411724" extrusionOk="0">
                  <a:moveTo>
                    <a:pt x="121672" y="0"/>
                  </a:moveTo>
                  <a:lnTo>
                    <a:pt x="40349" y="411725"/>
                  </a:lnTo>
                  <a:lnTo>
                    <a:pt x="0" y="324146"/>
                  </a:lnTo>
                  <a:lnTo>
                    <a:pt x="62244" y="9279"/>
                  </a:lnTo>
                  <a:lnTo>
                    <a:pt x="121672" y="0"/>
                  </a:lnTo>
                  <a:close/>
                </a:path>
              </a:pathLst>
            </a:custGeom>
            <a:solidFill>
              <a:srgbClr val="EECF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2" name="Google Shape;433;p13">
              <a:extLst>
                <a:ext uri="{FF2B5EF4-FFF2-40B4-BE49-F238E27FC236}">
                  <a16:creationId xmlns="" xmlns:a16="http://schemas.microsoft.com/office/drawing/2014/main" id="{7A9FA7E4-CC69-3137-B07A-C1342FF5AE92}"/>
                </a:ext>
              </a:extLst>
            </p:cNvPr>
            <p:cNvSpPr/>
            <p:nvPr/>
          </p:nvSpPr>
          <p:spPr>
            <a:xfrm>
              <a:off x="10535770" y="2551636"/>
              <a:ext cx="107766" cy="438147"/>
            </a:xfrm>
            <a:custGeom>
              <a:avLst/>
              <a:gdLst/>
              <a:ahLst/>
              <a:cxnLst/>
              <a:rect l="l" t="t" r="r" b="b"/>
              <a:pathLst>
                <a:path w="128449" h="522241" extrusionOk="0">
                  <a:moveTo>
                    <a:pt x="40349" y="87266"/>
                  </a:moveTo>
                  <a:lnTo>
                    <a:pt x="128449" y="522241"/>
                  </a:lnTo>
                  <a:lnTo>
                    <a:pt x="87788" y="434767"/>
                  </a:lnTo>
                  <a:lnTo>
                    <a:pt x="0" y="0"/>
                  </a:lnTo>
                  <a:lnTo>
                    <a:pt x="40349" y="87266"/>
                  </a:lnTo>
                  <a:close/>
                </a:path>
              </a:pathLst>
            </a:custGeom>
            <a:solidFill>
              <a:srgbClr val="EECF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3" name="Google Shape;434;p13">
              <a:extLst>
                <a:ext uri="{FF2B5EF4-FFF2-40B4-BE49-F238E27FC236}">
                  <a16:creationId xmlns="" xmlns:a16="http://schemas.microsoft.com/office/drawing/2014/main" id="{215D4119-3DC9-E8A7-19CB-892E32062627}"/>
                </a:ext>
              </a:extLst>
            </p:cNvPr>
            <p:cNvSpPr/>
            <p:nvPr/>
          </p:nvSpPr>
          <p:spPr>
            <a:xfrm>
              <a:off x="10684094" y="2602632"/>
              <a:ext cx="69657" cy="378316"/>
            </a:xfrm>
            <a:custGeom>
              <a:avLst/>
              <a:gdLst/>
              <a:ahLst/>
              <a:cxnLst/>
              <a:rect l="l" t="t" r="r" b="b"/>
              <a:pathLst>
                <a:path w="83026" h="450927" extrusionOk="0">
                  <a:moveTo>
                    <a:pt x="83008" y="285764"/>
                  </a:moveTo>
                  <a:cubicBezTo>
                    <a:pt x="82320" y="340792"/>
                    <a:pt x="70987" y="395175"/>
                    <a:pt x="49645" y="445908"/>
                  </a:cubicBezTo>
                  <a:cubicBezTo>
                    <a:pt x="25039" y="449870"/>
                    <a:pt x="31711" y="448827"/>
                    <a:pt x="17323" y="450912"/>
                  </a:cubicBezTo>
                  <a:cubicBezTo>
                    <a:pt x="41273" y="399095"/>
                    <a:pt x="54097" y="342836"/>
                    <a:pt x="54962" y="285764"/>
                  </a:cubicBezTo>
                  <a:cubicBezTo>
                    <a:pt x="54962" y="167219"/>
                    <a:pt x="-18020" y="108521"/>
                    <a:pt x="4187" y="4781"/>
                  </a:cubicBezTo>
                  <a:lnTo>
                    <a:pt x="33901" y="-15"/>
                  </a:lnTo>
                  <a:cubicBezTo>
                    <a:pt x="7627" y="101744"/>
                    <a:pt x="83008" y="153874"/>
                    <a:pt x="83008" y="285764"/>
                  </a:cubicBezTo>
                  <a:close/>
                </a:path>
              </a:pathLst>
            </a:custGeom>
            <a:gradFill>
              <a:gsLst>
                <a:gs pos="0">
                  <a:srgbClr val="EEC356"/>
                </a:gs>
                <a:gs pos="50000">
                  <a:srgbClr val="E9A22B"/>
                </a:gs>
                <a:gs pos="100000">
                  <a:srgbClr val="E58200"/>
                </a:gs>
              </a:gsLst>
              <a:lin ang="16223694"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4" name="Google Shape;435;p13">
              <a:extLst>
                <a:ext uri="{FF2B5EF4-FFF2-40B4-BE49-F238E27FC236}">
                  <a16:creationId xmlns="" xmlns:a16="http://schemas.microsoft.com/office/drawing/2014/main" id="{66553680-735B-DAF5-E844-51132331B983}"/>
                </a:ext>
              </a:extLst>
            </p:cNvPr>
            <p:cNvSpPr/>
            <p:nvPr/>
          </p:nvSpPr>
          <p:spPr>
            <a:xfrm>
              <a:off x="10607848" y="2612255"/>
              <a:ext cx="69452" cy="377441"/>
            </a:xfrm>
            <a:custGeom>
              <a:avLst/>
              <a:gdLst/>
              <a:ahLst/>
              <a:cxnLst/>
              <a:rect l="l" t="t" r="r" b="b"/>
              <a:pathLst>
                <a:path w="82782" h="449884" extrusionOk="0">
                  <a:moveTo>
                    <a:pt x="82765" y="337372"/>
                  </a:moveTo>
                  <a:cubicBezTo>
                    <a:pt x="82514" y="374083"/>
                    <a:pt x="77322" y="410584"/>
                    <a:pt x="67334" y="445908"/>
                  </a:cubicBezTo>
                  <a:lnTo>
                    <a:pt x="42624" y="449870"/>
                  </a:lnTo>
                  <a:lnTo>
                    <a:pt x="40331" y="438401"/>
                  </a:lnTo>
                  <a:cubicBezTo>
                    <a:pt x="49693" y="405538"/>
                    <a:pt x="54531" y="371549"/>
                    <a:pt x="54719" y="337372"/>
                  </a:cubicBezTo>
                  <a:cubicBezTo>
                    <a:pt x="54719" y="231131"/>
                    <a:pt x="1129" y="182546"/>
                    <a:pt x="-18" y="95905"/>
                  </a:cubicBezTo>
                  <a:cubicBezTo>
                    <a:pt x="586" y="64554"/>
                    <a:pt x="7238" y="33609"/>
                    <a:pt x="19582" y="4781"/>
                  </a:cubicBezTo>
                  <a:lnTo>
                    <a:pt x="50861" y="-15"/>
                  </a:lnTo>
                  <a:cubicBezTo>
                    <a:pt x="50027" y="2487"/>
                    <a:pt x="48880" y="4990"/>
                    <a:pt x="48046" y="7596"/>
                  </a:cubicBezTo>
                  <a:cubicBezTo>
                    <a:pt x="21981" y="77451"/>
                    <a:pt x="18123" y="106018"/>
                    <a:pt x="51487" y="193284"/>
                  </a:cubicBezTo>
                  <a:cubicBezTo>
                    <a:pt x="71379" y="238763"/>
                    <a:pt x="82003" y="287744"/>
                    <a:pt x="82765" y="337372"/>
                  </a:cubicBezTo>
                  <a:close/>
                </a:path>
              </a:pathLst>
            </a:custGeom>
            <a:gradFill>
              <a:gsLst>
                <a:gs pos="0">
                  <a:srgbClr val="EEC356"/>
                </a:gs>
                <a:gs pos="50000">
                  <a:srgbClr val="E9A22B"/>
                </a:gs>
                <a:gs pos="100000">
                  <a:srgbClr val="E58200"/>
                </a:gs>
              </a:gsLst>
              <a:lin ang="16223694"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5" name="Google Shape;436;p13">
              <a:extLst>
                <a:ext uri="{FF2B5EF4-FFF2-40B4-BE49-F238E27FC236}">
                  <a16:creationId xmlns="" xmlns:a16="http://schemas.microsoft.com/office/drawing/2014/main" id="{C57DDAE1-9720-D033-2881-D0AEAB7D3A57}"/>
                </a:ext>
              </a:extLst>
            </p:cNvPr>
            <p:cNvSpPr/>
            <p:nvPr/>
          </p:nvSpPr>
          <p:spPr>
            <a:xfrm>
              <a:off x="8985984" y="2716937"/>
              <a:ext cx="305632" cy="354720"/>
            </a:xfrm>
            <a:custGeom>
              <a:avLst/>
              <a:gdLst/>
              <a:ahLst/>
              <a:cxnLst/>
              <a:rect l="l" t="t" r="r" b="b"/>
              <a:pathLst>
                <a:path w="364292" h="422802" extrusionOk="0">
                  <a:moveTo>
                    <a:pt x="24536" y="422371"/>
                  </a:moveTo>
                  <a:cubicBezTo>
                    <a:pt x="12661" y="422371"/>
                    <a:pt x="2725" y="413342"/>
                    <a:pt x="1599" y="401519"/>
                  </a:cubicBezTo>
                  <a:cubicBezTo>
                    <a:pt x="-1112" y="357323"/>
                    <a:pt x="-413" y="312991"/>
                    <a:pt x="3684" y="268899"/>
                  </a:cubicBezTo>
                  <a:cubicBezTo>
                    <a:pt x="13068" y="171103"/>
                    <a:pt x="39133" y="104897"/>
                    <a:pt x="81046" y="71846"/>
                  </a:cubicBezTo>
                  <a:cubicBezTo>
                    <a:pt x="174880" y="-2283"/>
                    <a:pt x="334607" y="-93"/>
                    <a:pt x="341697" y="11"/>
                  </a:cubicBezTo>
                  <a:cubicBezTo>
                    <a:pt x="354427" y="272"/>
                    <a:pt x="364531" y="10792"/>
                    <a:pt x="364270" y="23522"/>
                  </a:cubicBezTo>
                  <a:cubicBezTo>
                    <a:pt x="364009" y="36252"/>
                    <a:pt x="353489" y="46355"/>
                    <a:pt x="340759" y="46094"/>
                  </a:cubicBezTo>
                  <a:cubicBezTo>
                    <a:pt x="339299" y="46094"/>
                    <a:pt x="191041" y="44217"/>
                    <a:pt x="109926" y="108025"/>
                  </a:cubicBezTo>
                  <a:cubicBezTo>
                    <a:pt x="44971" y="159113"/>
                    <a:pt x="43095" y="334688"/>
                    <a:pt x="47891" y="398078"/>
                  </a:cubicBezTo>
                  <a:cubicBezTo>
                    <a:pt x="48861" y="410631"/>
                    <a:pt x="39571" y="421630"/>
                    <a:pt x="27039" y="422788"/>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6" name="Google Shape;489;p13">
              <a:extLst>
                <a:ext uri="{FF2B5EF4-FFF2-40B4-BE49-F238E27FC236}">
                  <a16:creationId xmlns="" xmlns:a16="http://schemas.microsoft.com/office/drawing/2014/main" id="{EF821286-134C-55C2-CE7C-500C3EF686F6}"/>
                </a:ext>
              </a:extLst>
            </p:cNvPr>
            <p:cNvSpPr/>
            <p:nvPr/>
          </p:nvSpPr>
          <p:spPr>
            <a:xfrm>
              <a:off x="6540570" y="3962495"/>
              <a:ext cx="2442352" cy="1370004"/>
            </a:xfrm>
            <a:custGeom>
              <a:avLst/>
              <a:gdLst/>
              <a:ahLst/>
              <a:cxnLst/>
              <a:rect l="l" t="t" r="r" b="b"/>
              <a:pathLst>
                <a:path w="2911114" h="1632950" extrusionOk="0">
                  <a:moveTo>
                    <a:pt x="2865691" y="879918"/>
                  </a:moveTo>
                  <a:lnTo>
                    <a:pt x="1418241" y="46355"/>
                  </a:lnTo>
                  <a:cubicBezTo>
                    <a:pt x="1311029" y="-15471"/>
                    <a:pt x="1178994" y="-15471"/>
                    <a:pt x="1071783" y="46355"/>
                  </a:cubicBezTo>
                  <a:lnTo>
                    <a:pt x="84851" y="616348"/>
                  </a:lnTo>
                  <a:lnTo>
                    <a:pt x="-17" y="587259"/>
                  </a:lnTo>
                  <a:lnTo>
                    <a:pt x="-17" y="696211"/>
                  </a:lnTo>
                  <a:lnTo>
                    <a:pt x="-17" y="696211"/>
                  </a:lnTo>
                  <a:cubicBezTo>
                    <a:pt x="-152" y="715228"/>
                    <a:pt x="10076" y="732807"/>
                    <a:pt x="26674" y="742086"/>
                  </a:cubicBezTo>
                  <a:lnTo>
                    <a:pt x="1492995" y="1586597"/>
                  </a:lnTo>
                  <a:cubicBezTo>
                    <a:pt x="1600217" y="1648382"/>
                    <a:pt x="1732232" y="1648382"/>
                    <a:pt x="1839453" y="1586597"/>
                  </a:cubicBezTo>
                  <a:lnTo>
                    <a:pt x="2884666" y="982824"/>
                  </a:lnTo>
                  <a:cubicBezTo>
                    <a:pt x="2899711" y="974306"/>
                    <a:pt x="2909553" y="958875"/>
                    <a:pt x="2910940" y="941641"/>
                  </a:cubicBezTo>
                  <a:lnTo>
                    <a:pt x="2910940" y="941641"/>
                  </a:lnTo>
                  <a:lnTo>
                    <a:pt x="2910940" y="941641"/>
                  </a:lnTo>
                  <a:cubicBezTo>
                    <a:pt x="2911148" y="938899"/>
                    <a:pt x="2911148" y="936146"/>
                    <a:pt x="2910940" y="933404"/>
                  </a:cubicBezTo>
                  <a:lnTo>
                    <a:pt x="2910940" y="829144"/>
                  </a:lnTo>
                  <a:close/>
                </a:path>
              </a:pathLst>
            </a:custGeom>
            <a:solidFill>
              <a:srgbClr val="E4E8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7" name="Google Shape;490;p13">
              <a:extLst>
                <a:ext uri="{FF2B5EF4-FFF2-40B4-BE49-F238E27FC236}">
                  <a16:creationId xmlns="" xmlns:a16="http://schemas.microsoft.com/office/drawing/2014/main" id="{AFE0FD3D-75A9-12E4-9928-E3EF23F1F2A2}"/>
                </a:ext>
              </a:extLst>
            </p:cNvPr>
            <p:cNvSpPr/>
            <p:nvPr/>
          </p:nvSpPr>
          <p:spPr>
            <a:xfrm>
              <a:off x="6540458" y="3871262"/>
              <a:ext cx="2442576" cy="1369943"/>
            </a:xfrm>
            <a:custGeom>
              <a:avLst/>
              <a:gdLst/>
              <a:ahLst/>
              <a:cxnLst/>
              <a:rect l="l" t="t" r="r" b="b"/>
              <a:pathLst>
                <a:path w="2911380" h="1632877" extrusionOk="0">
                  <a:moveTo>
                    <a:pt x="26703" y="741982"/>
                  </a:moveTo>
                  <a:lnTo>
                    <a:pt x="1493024" y="1586493"/>
                  </a:lnTo>
                  <a:cubicBezTo>
                    <a:pt x="1600236" y="1648319"/>
                    <a:pt x="1732271" y="1648319"/>
                    <a:pt x="1839482" y="1586493"/>
                  </a:cubicBezTo>
                  <a:lnTo>
                    <a:pt x="2884800" y="982928"/>
                  </a:lnTo>
                  <a:cubicBezTo>
                    <a:pt x="2910218" y="968227"/>
                    <a:pt x="2918914" y="935698"/>
                    <a:pt x="2904213" y="910279"/>
                  </a:cubicBezTo>
                  <a:cubicBezTo>
                    <a:pt x="2899552" y="902220"/>
                    <a:pt x="2892859" y="895527"/>
                    <a:pt x="2884800" y="890866"/>
                  </a:cubicBezTo>
                  <a:lnTo>
                    <a:pt x="1418374" y="46355"/>
                  </a:lnTo>
                  <a:cubicBezTo>
                    <a:pt x="1311163" y="-15471"/>
                    <a:pt x="1179127" y="-15471"/>
                    <a:pt x="1071916" y="46355"/>
                  </a:cubicBezTo>
                  <a:lnTo>
                    <a:pt x="26599" y="649920"/>
                  </a:lnTo>
                  <a:cubicBezTo>
                    <a:pt x="1192" y="664537"/>
                    <a:pt x="-7555" y="696973"/>
                    <a:pt x="7058" y="722381"/>
                  </a:cubicBezTo>
                  <a:cubicBezTo>
                    <a:pt x="11752" y="730545"/>
                    <a:pt x="18532" y="737311"/>
                    <a:pt x="26703" y="741982"/>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8" name="Google Shape;491;p13">
              <a:extLst>
                <a:ext uri="{FF2B5EF4-FFF2-40B4-BE49-F238E27FC236}">
                  <a16:creationId xmlns="" xmlns:a16="http://schemas.microsoft.com/office/drawing/2014/main" id="{F392364E-5007-6C8E-DB95-2960404CDA11}"/>
                </a:ext>
              </a:extLst>
            </p:cNvPr>
            <p:cNvSpPr/>
            <p:nvPr/>
          </p:nvSpPr>
          <p:spPr>
            <a:xfrm>
              <a:off x="6602190" y="3909985"/>
              <a:ext cx="2321309" cy="1292360"/>
            </a:xfrm>
            <a:custGeom>
              <a:avLst/>
              <a:gdLst/>
              <a:ahLst/>
              <a:cxnLst/>
              <a:rect l="l" t="t" r="r" b="b"/>
              <a:pathLst>
                <a:path w="2766839" h="1540403" extrusionOk="0">
                  <a:moveTo>
                    <a:pt x="1021377" y="40131"/>
                  </a:moveTo>
                  <a:cubicBezTo>
                    <a:pt x="1114346" y="-13397"/>
                    <a:pt x="1228783" y="-13397"/>
                    <a:pt x="1321752" y="40131"/>
                  </a:cubicBezTo>
                  <a:lnTo>
                    <a:pt x="2750957" y="862956"/>
                  </a:lnTo>
                  <a:cubicBezTo>
                    <a:pt x="2766189" y="871817"/>
                    <a:pt x="2771350" y="891346"/>
                    <a:pt x="2762488" y="906578"/>
                  </a:cubicBezTo>
                  <a:cubicBezTo>
                    <a:pt x="2759714" y="911353"/>
                    <a:pt x="2755732" y="915325"/>
                    <a:pt x="2750957" y="918109"/>
                  </a:cubicBezTo>
                  <a:lnTo>
                    <a:pt x="1742861" y="1500196"/>
                  </a:lnTo>
                  <a:cubicBezTo>
                    <a:pt x="1649912" y="1553786"/>
                    <a:pt x="1535444" y="1553786"/>
                    <a:pt x="1442486" y="1500196"/>
                  </a:cubicBezTo>
                  <a:lnTo>
                    <a:pt x="17139" y="679561"/>
                  </a:lnTo>
                  <a:cubicBezTo>
                    <a:pt x="699" y="670032"/>
                    <a:pt x="-4902" y="648981"/>
                    <a:pt x="4627" y="632540"/>
                  </a:cubicBezTo>
                  <a:cubicBezTo>
                    <a:pt x="7635" y="627347"/>
                    <a:pt x="11948" y="623041"/>
                    <a:pt x="17139" y="620028"/>
                  </a:cubicBezTo>
                  <a:close/>
                </a:path>
              </a:pathLst>
            </a:custGeom>
            <a:solidFill>
              <a:schemeClr val="accent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59" name="Google Shape;492;p13">
              <a:extLst>
                <a:ext uri="{FF2B5EF4-FFF2-40B4-BE49-F238E27FC236}">
                  <a16:creationId xmlns="" xmlns:a16="http://schemas.microsoft.com/office/drawing/2014/main" id="{80132731-9F1F-3E3D-BA90-1C5E8ADE7129}"/>
                </a:ext>
              </a:extLst>
            </p:cNvPr>
            <p:cNvSpPr/>
            <p:nvPr/>
          </p:nvSpPr>
          <p:spPr>
            <a:xfrm>
              <a:off x="7268951" y="4253142"/>
              <a:ext cx="78724" cy="73600"/>
            </a:xfrm>
            <a:custGeom>
              <a:avLst/>
              <a:gdLst/>
              <a:ahLst/>
              <a:cxnLst/>
              <a:rect l="l" t="t" r="r" b="b"/>
              <a:pathLst>
                <a:path w="93834" h="87726" extrusionOk="0">
                  <a:moveTo>
                    <a:pt x="61183" y="81726"/>
                  </a:moveTo>
                  <a:lnTo>
                    <a:pt x="28445" y="60039"/>
                  </a:lnTo>
                  <a:cubicBezTo>
                    <a:pt x="11190" y="48185"/>
                    <a:pt x="618" y="28824"/>
                    <a:pt x="-18" y="7909"/>
                  </a:cubicBezTo>
                  <a:lnTo>
                    <a:pt x="-18" y="-15"/>
                  </a:lnTo>
                  <a:lnTo>
                    <a:pt x="93817" y="62542"/>
                  </a:lnTo>
                  <a:lnTo>
                    <a:pt x="93295" y="70466"/>
                  </a:lnTo>
                  <a:cubicBezTo>
                    <a:pt x="92461" y="87877"/>
                    <a:pt x="77552" y="92986"/>
                    <a:pt x="61183" y="81726"/>
                  </a:cubicBezTo>
                  <a:close/>
                </a:path>
              </a:pathLst>
            </a:custGeom>
            <a:solidFill>
              <a:srgbClr val="9EAD5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0" name="Google Shape;493;p13">
              <a:extLst>
                <a:ext uri="{FF2B5EF4-FFF2-40B4-BE49-F238E27FC236}">
                  <a16:creationId xmlns="" xmlns:a16="http://schemas.microsoft.com/office/drawing/2014/main" id="{8A19BF04-4227-66A3-3940-59D9631ABE31}"/>
                </a:ext>
              </a:extLst>
            </p:cNvPr>
            <p:cNvSpPr/>
            <p:nvPr/>
          </p:nvSpPr>
          <p:spPr>
            <a:xfrm>
              <a:off x="7244196" y="4095080"/>
              <a:ext cx="462290" cy="360384"/>
            </a:xfrm>
            <a:custGeom>
              <a:avLst/>
              <a:gdLst/>
              <a:ahLst/>
              <a:cxnLst/>
              <a:rect l="l" t="t" r="r" b="b"/>
              <a:pathLst>
                <a:path w="551017" h="429553" extrusionOk="0">
                  <a:moveTo>
                    <a:pt x="550999" y="429539"/>
                  </a:moveTo>
                  <a:cubicBezTo>
                    <a:pt x="507940" y="406393"/>
                    <a:pt x="446739" y="370319"/>
                    <a:pt x="378969" y="329449"/>
                  </a:cubicBezTo>
                  <a:lnTo>
                    <a:pt x="349985" y="311724"/>
                  </a:lnTo>
                  <a:lnTo>
                    <a:pt x="292954" y="276589"/>
                  </a:lnTo>
                  <a:lnTo>
                    <a:pt x="278566" y="267622"/>
                  </a:lnTo>
                  <a:lnTo>
                    <a:pt x="253961" y="252296"/>
                  </a:lnTo>
                  <a:lnTo>
                    <a:pt x="224768" y="233946"/>
                  </a:lnTo>
                  <a:cubicBezTo>
                    <a:pt x="191926" y="213094"/>
                    <a:pt x="160022" y="193180"/>
                    <a:pt x="130412" y="174205"/>
                  </a:cubicBezTo>
                  <a:lnTo>
                    <a:pt x="115816" y="164926"/>
                  </a:lnTo>
                  <a:cubicBezTo>
                    <a:pt x="68377" y="134377"/>
                    <a:pt x="27715" y="107791"/>
                    <a:pt x="-18" y="89024"/>
                  </a:cubicBezTo>
                  <a:lnTo>
                    <a:pt x="-18" y="88086"/>
                  </a:lnTo>
                  <a:cubicBezTo>
                    <a:pt x="6707" y="58319"/>
                    <a:pt x="14954" y="28907"/>
                    <a:pt x="24692" y="-15"/>
                  </a:cubicBezTo>
                  <a:cubicBezTo>
                    <a:pt x="41895" y="10411"/>
                    <a:pt x="61704" y="22193"/>
                    <a:pt x="82869" y="34495"/>
                  </a:cubicBezTo>
                  <a:lnTo>
                    <a:pt x="97257" y="42941"/>
                  </a:lnTo>
                  <a:cubicBezTo>
                    <a:pt x="126659" y="60144"/>
                    <a:pt x="158458" y="78493"/>
                    <a:pt x="190049" y="96531"/>
                  </a:cubicBezTo>
                  <a:lnTo>
                    <a:pt x="218825" y="112900"/>
                  </a:lnTo>
                  <a:lnTo>
                    <a:pt x="242909" y="126349"/>
                  </a:lnTo>
                  <a:lnTo>
                    <a:pt x="257506" y="134586"/>
                  </a:lnTo>
                  <a:cubicBezTo>
                    <a:pt x="277211" y="145533"/>
                    <a:pt x="295978" y="155959"/>
                    <a:pt x="313389" y="165343"/>
                  </a:cubicBezTo>
                  <a:lnTo>
                    <a:pt x="341644" y="180565"/>
                  </a:lnTo>
                  <a:cubicBezTo>
                    <a:pt x="348317" y="184110"/>
                    <a:pt x="354677" y="187446"/>
                    <a:pt x="360724" y="190991"/>
                  </a:cubicBezTo>
                  <a:cubicBezTo>
                    <a:pt x="369867" y="195766"/>
                    <a:pt x="378146" y="202042"/>
                    <a:pt x="385225" y="209549"/>
                  </a:cubicBezTo>
                  <a:cubicBezTo>
                    <a:pt x="399300" y="224041"/>
                    <a:pt x="396589" y="226544"/>
                    <a:pt x="479060" y="335600"/>
                  </a:cubicBezTo>
                  <a:cubicBezTo>
                    <a:pt x="502727" y="366983"/>
                    <a:pt x="528583" y="400137"/>
                    <a:pt x="550999" y="429539"/>
                  </a:cubicBezTo>
                  <a:close/>
                </a:path>
              </a:pathLst>
            </a:custGeom>
            <a:solidFill>
              <a:srgbClr val="737E8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1" name="Google Shape;494;p13">
              <a:extLst>
                <a:ext uri="{FF2B5EF4-FFF2-40B4-BE49-F238E27FC236}">
                  <a16:creationId xmlns="" xmlns:a16="http://schemas.microsoft.com/office/drawing/2014/main" id="{3EFB71A4-F75C-A1EC-5DE9-35C8929C84F4}"/>
                </a:ext>
              </a:extLst>
            </p:cNvPr>
            <p:cNvSpPr/>
            <p:nvPr/>
          </p:nvSpPr>
          <p:spPr>
            <a:xfrm>
              <a:off x="7618665" y="4057905"/>
              <a:ext cx="519027" cy="449738"/>
            </a:xfrm>
            <a:custGeom>
              <a:avLst/>
              <a:gdLst/>
              <a:ahLst/>
              <a:cxnLst/>
              <a:rect l="l" t="t" r="r" b="b"/>
              <a:pathLst>
                <a:path w="618644" h="536057" extrusionOk="0">
                  <a:moveTo>
                    <a:pt x="617413" y="320899"/>
                  </a:moveTo>
                  <a:cubicBezTo>
                    <a:pt x="620635" y="331253"/>
                    <a:pt x="617309" y="342534"/>
                    <a:pt x="608968" y="349467"/>
                  </a:cubicBezTo>
                  <a:cubicBezTo>
                    <a:pt x="597458" y="361165"/>
                    <a:pt x="584769" y="371643"/>
                    <a:pt x="571122" y="380745"/>
                  </a:cubicBezTo>
                  <a:cubicBezTo>
                    <a:pt x="517740" y="418070"/>
                    <a:pt x="356762" y="513886"/>
                    <a:pt x="291182" y="532131"/>
                  </a:cubicBezTo>
                  <a:cubicBezTo>
                    <a:pt x="263866" y="539638"/>
                    <a:pt x="254691" y="535363"/>
                    <a:pt x="219138" y="527544"/>
                  </a:cubicBezTo>
                  <a:lnTo>
                    <a:pt x="218408" y="528169"/>
                  </a:lnTo>
                  <a:cubicBezTo>
                    <a:pt x="169927" y="460713"/>
                    <a:pt x="103721" y="368651"/>
                    <a:pt x="63164" y="310786"/>
                  </a:cubicBezTo>
                  <a:cubicBezTo>
                    <a:pt x="22606" y="252922"/>
                    <a:pt x="8427" y="231235"/>
                    <a:pt x="-18" y="216222"/>
                  </a:cubicBezTo>
                  <a:cubicBezTo>
                    <a:pt x="84954" y="169200"/>
                    <a:pt x="310470" y="39709"/>
                    <a:pt x="374486" y="-15"/>
                  </a:cubicBezTo>
                  <a:cubicBezTo>
                    <a:pt x="390334" y="10411"/>
                    <a:pt x="407849" y="27197"/>
                    <a:pt x="454350" y="87773"/>
                  </a:cubicBezTo>
                  <a:cubicBezTo>
                    <a:pt x="497931" y="144595"/>
                    <a:pt x="564970" y="237387"/>
                    <a:pt x="610741" y="304218"/>
                  </a:cubicBezTo>
                  <a:close/>
                </a:path>
              </a:pathLst>
            </a:custGeom>
            <a:gradFill>
              <a:gsLst>
                <a:gs pos="0">
                  <a:srgbClr val="424C56"/>
                </a:gs>
                <a:gs pos="50000">
                  <a:srgbClr val="2A353D"/>
                </a:gs>
                <a:gs pos="100000">
                  <a:srgbClr val="121E25"/>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2" name="Google Shape;495;p13">
              <a:extLst>
                <a:ext uri="{FF2B5EF4-FFF2-40B4-BE49-F238E27FC236}">
                  <a16:creationId xmlns="" xmlns:a16="http://schemas.microsoft.com/office/drawing/2014/main" id="{7F5D636D-B9B6-FFB2-E399-D32107C34E74}"/>
                </a:ext>
              </a:extLst>
            </p:cNvPr>
            <p:cNvSpPr/>
            <p:nvPr/>
          </p:nvSpPr>
          <p:spPr>
            <a:xfrm>
              <a:off x="7682358" y="4747447"/>
              <a:ext cx="194436" cy="247837"/>
            </a:xfrm>
            <a:custGeom>
              <a:avLst/>
              <a:gdLst/>
              <a:ahLst/>
              <a:cxnLst/>
              <a:rect l="l" t="t" r="r" b="b"/>
              <a:pathLst>
                <a:path w="231754" h="295404" extrusionOk="0">
                  <a:moveTo>
                    <a:pt x="82227" y="14998"/>
                  </a:moveTo>
                  <a:cubicBezTo>
                    <a:pt x="76492" y="13925"/>
                    <a:pt x="70633" y="13612"/>
                    <a:pt x="64815" y="14060"/>
                  </a:cubicBezTo>
                  <a:lnTo>
                    <a:pt x="89316" y="-15"/>
                  </a:lnTo>
                  <a:cubicBezTo>
                    <a:pt x="93091" y="1101"/>
                    <a:pt x="96781" y="2456"/>
                    <a:pt x="100368" y="4051"/>
                  </a:cubicBezTo>
                  <a:cubicBezTo>
                    <a:pt x="168659" y="32827"/>
                    <a:pt x="231736" y="130415"/>
                    <a:pt x="231736" y="212572"/>
                  </a:cubicBezTo>
                  <a:cubicBezTo>
                    <a:pt x="231736" y="261366"/>
                    <a:pt x="208486" y="293583"/>
                    <a:pt x="171161" y="295355"/>
                  </a:cubicBezTo>
                  <a:cubicBezTo>
                    <a:pt x="157419" y="295731"/>
                    <a:pt x="143761" y="292989"/>
                    <a:pt x="131229" y="287327"/>
                  </a:cubicBezTo>
                  <a:cubicBezTo>
                    <a:pt x="110262" y="277965"/>
                    <a:pt x="91349" y="264578"/>
                    <a:pt x="75554" y="247917"/>
                  </a:cubicBezTo>
                  <a:cubicBezTo>
                    <a:pt x="43223" y="214887"/>
                    <a:pt x="19702" y="174267"/>
                    <a:pt x="7159" y="129790"/>
                  </a:cubicBezTo>
                  <a:cubicBezTo>
                    <a:pt x="-587" y="103849"/>
                    <a:pt x="-2089" y="76450"/>
                    <a:pt x="2780" y="49822"/>
                  </a:cubicBezTo>
                  <a:lnTo>
                    <a:pt x="27594" y="35538"/>
                  </a:lnTo>
                  <a:cubicBezTo>
                    <a:pt x="24518" y="39896"/>
                    <a:pt x="21995" y="44629"/>
                    <a:pt x="20087" y="49613"/>
                  </a:cubicBezTo>
                  <a:cubicBezTo>
                    <a:pt x="10183" y="74427"/>
                    <a:pt x="13206" y="106018"/>
                    <a:pt x="20087" y="131666"/>
                  </a:cubicBezTo>
                  <a:cubicBezTo>
                    <a:pt x="31035" y="170931"/>
                    <a:pt x="51730" y="206797"/>
                    <a:pt x="80246" y="235927"/>
                  </a:cubicBezTo>
                  <a:cubicBezTo>
                    <a:pt x="94165" y="250555"/>
                    <a:pt x="110804" y="262315"/>
                    <a:pt x="129248" y="270541"/>
                  </a:cubicBezTo>
                  <a:cubicBezTo>
                    <a:pt x="168450" y="287119"/>
                    <a:pt x="198477" y="273982"/>
                    <a:pt x="211197" y="242600"/>
                  </a:cubicBezTo>
                  <a:cubicBezTo>
                    <a:pt x="211197" y="241870"/>
                    <a:pt x="211718" y="241244"/>
                    <a:pt x="211927" y="240514"/>
                  </a:cubicBezTo>
                  <a:cubicBezTo>
                    <a:pt x="216014" y="229077"/>
                    <a:pt x="217953" y="216993"/>
                    <a:pt x="217661" y="204857"/>
                  </a:cubicBezTo>
                  <a:cubicBezTo>
                    <a:pt x="217369" y="183473"/>
                    <a:pt x="213345" y="162298"/>
                    <a:pt x="205776" y="142301"/>
                  </a:cubicBezTo>
                  <a:lnTo>
                    <a:pt x="205776" y="142301"/>
                  </a:lnTo>
                  <a:cubicBezTo>
                    <a:pt x="203899" y="137088"/>
                    <a:pt x="201709" y="131875"/>
                    <a:pt x="199416" y="126870"/>
                  </a:cubicBezTo>
                  <a:cubicBezTo>
                    <a:pt x="197122" y="121866"/>
                    <a:pt x="194307" y="116444"/>
                    <a:pt x="191492" y="110814"/>
                  </a:cubicBezTo>
                  <a:lnTo>
                    <a:pt x="190553" y="109146"/>
                  </a:lnTo>
                  <a:cubicBezTo>
                    <a:pt x="187634" y="103933"/>
                    <a:pt x="184611" y="98720"/>
                    <a:pt x="181378" y="93715"/>
                  </a:cubicBezTo>
                  <a:lnTo>
                    <a:pt x="181378" y="93715"/>
                  </a:lnTo>
                  <a:lnTo>
                    <a:pt x="178981" y="90066"/>
                  </a:lnTo>
                  <a:cubicBezTo>
                    <a:pt x="175644" y="85062"/>
                    <a:pt x="172099" y="80161"/>
                    <a:pt x="168554" y="75574"/>
                  </a:cubicBezTo>
                  <a:cubicBezTo>
                    <a:pt x="166886" y="73280"/>
                    <a:pt x="165010" y="70987"/>
                    <a:pt x="163237" y="68797"/>
                  </a:cubicBezTo>
                  <a:lnTo>
                    <a:pt x="163237" y="68797"/>
                  </a:lnTo>
                  <a:cubicBezTo>
                    <a:pt x="146952" y="48581"/>
                    <a:pt x="126225" y="32379"/>
                    <a:pt x="102662" y="21463"/>
                  </a:cubicBezTo>
                  <a:cubicBezTo>
                    <a:pt x="96260" y="18742"/>
                    <a:pt x="89587" y="16719"/>
                    <a:pt x="82748" y="15416"/>
                  </a:cubicBezTo>
                  <a:close/>
                </a:path>
              </a:pathLst>
            </a:custGeom>
            <a:solidFill>
              <a:srgbClr val="5968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3" name="Google Shape;496;p13">
              <a:extLst>
                <a:ext uri="{FF2B5EF4-FFF2-40B4-BE49-F238E27FC236}">
                  <a16:creationId xmlns="" xmlns:a16="http://schemas.microsoft.com/office/drawing/2014/main" id="{B9157216-167D-F5DB-9B4C-B7C4A5783439}"/>
                </a:ext>
              </a:extLst>
            </p:cNvPr>
            <p:cNvSpPr/>
            <p:nvPr/>
          </p:nvSpPr>
          <p:spPr>
            <a:xfrm>
              <a:off x="7059924" y="4219640"/>
              <a:ext cx="31545" cy="114238"/>
            </a:xfrm>
            <a:custGeom>
              <a:avLst/>
              <a:gdLst/>
              <a:ahLst/>
              <a:cxnLst/>
              <a:rect l="l" t="t" r="r" b="b"/>
              <a:pathLst>
                <a:path w="37600" h="136164" extrusionOk="0">
                  <a:moveTo>
                    <a:pt x="12039" y="45235"/>
                  </a:moveTo>
                  <a:cubicBezTo>
                    <a:pt x="17022" y="29116"/>
                    <a:pt x="24446" y="13863"/>
                    <a:pt x="34038" y="-15"/>
                  </a:cubicBezTo>
                  <a:cubicBezTo>
                    <a:pt x="28210" y="9056"/>
                    <a:pt x="24634" y="19388"/>
                    <a:pt x="23612" y="30117"/>
                  </a:cubicBezTo>
                  <a:cubicBezTo>
                    <a:pt x="23508" y="31681"/>
                    <a:pt x="23508" y="33244"/>
                    <a:pt x="23612" y="34809"/>
                  </a:cubicBezTo>
                  <a:cubicBezTo>
                    <a:pt x="23789" y="37238"/>
                    <a:pt x="24175" y="39646"/>
                    <a:pt x="24759" y="42002"/>
                  </a:cubicBezTo>
                  <a:cubicBezTo>
                    <a:pt x="26124" y="46996"/>
                    <a:pt x="28272" y="51751"/>
                    <a:pt x="31119" y="56078"/>
                  </a:cubicBezTo>
                  <a:cubicBezTo>
                    <a:pt x="33089" y="59195"/>
                    <a:pt x="35247" y="62198"/>
                    <a:pt x="37583" y="65044"/>
                  </a:cubicBezTo>
                  <a:cubicBezTo>
                    <a:pt x="26771" y="79297"/>
                    <a:pt x="19608" y="95978"/>
                    <a:pt x="16731" y="113630"/>
                  </a:cubicBezTo>
                  <a:cubicBezTo>
                    <a:pt x="6242" y="115767"/>
                    <a:pt x="-921" y="125505"/>
                    <a:pt x="153" y="136150"/>
                  </a:cubicBezTo>
                  <a:cubicBezTo>
                    <a:pt x="-639" y="112545"/>
                    <a:pt x="1321" y="88930"/>
                    <a:pt x="5992" y="65774"/>
                  </a:cubicBezTo>
                  <a:lnTo>
                    <a:pt x="6617" y="63167"/>
                  </a:lnTo>
                  <a:cubicBezTo>
                    <a:pt x="7973" y="56495"/>
                    <a:pt x="11205" y="47632"/>
                    <a:pt x="12039" y="45235"/>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4" name="Google Shape;497;p13">
              <a:extLst>
                <a:ext uri="{FF2B5EF4-FFF2-40B4-BE49-F238E27FC236}">
                  <a16:creationId xmlns="" xmlns:a16="http://schemas.microsoft.com/office/drawing/2014/main" id="{269932FB-9B4F-5EE3-0234-2C8776281926}"/>
                </a:ext>
              </a:extLst>
            </p:cNvPr>
            <p:cNvSpPr/>
            <p:nvPr/>
          </p:nvSpPr>
          <p:spPr>
            <a:xfrm>
              <a:off x="7113749" y="4499114"/>
              <a:ext cx="20232" cy="23567"/>
            </a:xfrm>
            <a:custGeom>
              <a:avLst/>
              <a:gdLst/>
              <a:ahLst/>
              <a:cxnLst/>
              <a:rect l="l" t="t" r="r" b="b"/>
              <a:pathLst>
                <a:path w="24115" h="28090" extrusionOk="0">
                  <a:moveTo>
                    <a:pt x="24097" y="13852"/>
                  </a:moveTo>
                  <a:cubicBezTo>
                    <a:pt x="22429" y="17397"/>
                    <a:pt x="20761" y="21150"/>
                    <a:pt x="18989" y="24278"/>
                  </a:cubicBezTo>
                  <a:cubicBezTo>
                    <a:pt x="18989" y="24278"/>
                    <a:pt x="18989" y="24278"/>
                    <a:pt x="18989" y="24278"/>
                  </a:cubicBezTo>
                  <a:cubicBezTo>
                    <a:pt x="16799" y="28970"/>
                    <a:pt x="7729" y="29700"/>
                    <a:pt x="2620" y="24278"/>
                  </a:cubicBezTo>
                  <a:cubicBezTo>
                    <a:pt x="430" y="22360"/>
                    <a:pt x="-498" y="19378"/>
                    <a:pt x="222" y="16563"/>
                  </a:cubicBezTo>
                  <a:lnTo>
                    <a:pt x="5226" y="-15"/>
                  </a:lnTo>
                  <a:cubicBezTo>
                    <a:pt x="10200" y="5052"/>
                    <a:pt x="16069" y="9160"/>
                    <a:pt x="22534" y="12080"/>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5" name="Google Shape;498;p13">
              <a:extLst>
                <a:ext uri="{FF2B5EF4-FFF2-40B4-BE49-F238E27FC236}">
                  <a16:creationId xmlns="" xmlns:a16="http://schemas.microsoft.com/office/drawing/2014/main" id="{1C5BD523-210D-A70A-071F-7D299489F1CF}"/>
                </a:ext>
              </a:extLst>
            </p:cNvPr>
            <p:cNvSpPr/>
            <p:nvPr/>
          </p:nvSpPr>
          <p:spPr>
            <a:xfrm>
              <a:off x="7824198" y="4822760"/>
              <a:ext cx="19007" cy="22156"/>
            </a:xfrm>
            <a:custGeom>
              <a:avLst/>
              <a:gdLst/>
              <a:ahLst/>
              <a:cxnLst/>
              <a:rect l="l" t="t" r="r" b="b"/>
              <a:pathLst>
                <a:path w="22655" h="26408" extrusionOk="0">
                  <a:moveTo>
                    <a:pt x="4079" y="4052"/>
                  </a:moveTo>
                  <a:lnTo>
                    <a:pt x="10126" y="-15"/>
                  </a:lnTo>
                  <a:lnTo>
                    <a:pt x="12524" y="3634"/>
                  </a:lnTo>
                  <a:lnTo>
                    <a:pt x="12524" y="3634"/>
                  </a:lnTo>
                  <a:cubicBezTo>
                    <a:pt x="15756" y="8639"/>
                    <a:pt x="18780" y="14060"/>
                    <a:pt x="21699" y="19065"/>
                  </a:cubicBezTo>
                  <a:lnTo>
                    <a:pt x="22637" y="20733"/>
                  </a:lnTo>
                  <a:lnTo>
                    <a:pt x="18988" y="24174"/>
                  </a:lnTo>
                  <a:lnTo>
                    <a:pt x="18988" y="24174"/>
                  </a:lnTo>
                  <a:cubicBezTo>
                    <a:pt x="16872" y="26175"/>
                    <a:pt x="13848" y="26884"/>
                    <a:pt x="11064" y="26050"/>
                  </a:cubicBezTo>
                  <a:cubicBezTo>
                    <a:pt x="7645" y="24977"/>
                    <a:pt x="4725" y="22724"/>
                    <a:pt x="2828" y="19691"/>
                  </a:cubicBezTo>
                  <a:cubicBezTo>
                    <a:pt x="-1551" y="13226"/>
                    <a:pt x="-508" y="7179"/>
                    <a:pt x="3454" y="4364"/>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6" name="Google Shape;499;p13">
              <a:extLst>
                <a:ext uri="{FF2B5EF4-FFF2-40B4-BE49-F238E27FC236}">
                  <a16:creationId xmlns="" xmlns:a16="http://schemas.microsoft.com/office/drawing/2014/main" id="{D31EED1D-F799-6C83-CAAC-875895EE2CD8}"/>
                </a:ext>
              </a:extLst>
            </p:cNvPr>
            <p:cNvSpPr/>
            <p:nvPr/>
          </p:nvSpPr>
          <p:spPr>
            <a:xfrm>
              <a:off x="7776727" y="4804653"/>
              <a:ext cx="77150" cy="91932"/>
            </a:xfrm>
            <a:custGeom>
              <a:avLst/>
              <a:gdLst/>
              <a:ahLst/>
              <a:cxnLst/>
              <a:rect l="l" t="t" r="r" b="b"/>
              <a:pathLst>
                <a:path w="91957" h="109577" extrusionOk="0">
                  <a:moveTo>
                    <a:pt x="20834" y="18648"/>
                  </a:moveTo>
                  <a:cubicBezTo>
                    <a:pt x="14339" y="15280"/>
                    <a:pt x="6665" y="15051"/>
                    <a:pt x="-18" y="18022"/>
                  </a:cubicBezTo>
                  <a:lnTo>
                    <a:pt x="8219" y="13227"/>
                  </a:lnTo>
                  <a:lnTo>
                    <a:pt x="8219" y="13227"/>
                  </a:lnTo>
                  <a:cubicBezTo>
                    <a:pt x="8969" y="12997"/>
                    <a:pt x="9699" y="12716"/>
                    <a:pt x="10408" y="12392"/>
                  </a:cubicBezTo>
                  <a:lnTo>
                    <a:pt x="11451" y="11871"/>
                  </a:lnTo>
                  <a:cubicBezTo>
                    <a:pt x="17008" y="10297"/>
                    <a:pt x="22388" y="8170"/>
                    <a:pt x="27507" y="5511"/>
                  </a:cubicBezTo>
                  <a:cubicBezTo>
                    <a:pt x="28549" y="4886"/>
                    <a:pt x="30322" y="3634"/>
                    <a:pt x="30635" y="2488"/>
                  </a:cubicBezTo>
                  <a:lnTo>
                    <a:pt x="30635" y="1966"/>
                  </a:lnTo>
                  <a:cubicBezTo>
                    <a:pt x="30655" y="1727"/>
                    <a:pt x="30655" y="1476"/>
                    <a:pt x="30635" y="1236"/>
                  </a:cubicBezTo>
                  <a:lnTo>
                    <a:pt x="31886" y="-15"/>
                  </a:lnTo>
                  <a:cubicBezTo>
                    <a:pt x="31886" y="3843"/>
                    <a:pt x="31886" y="7805"/>
                    <a:pt x="31156" y="11662"/>
                  </a:cubicBezTo>
                  <a:cubicBezTo>
                    <a:pt x="30426" y="15520"/>
                    <a:pt x="38350" y="18544"/>
                    <a:pt x="43250" y="19274"/>
                  </a:cubicBezTo>
                  <a:cubicBezTo>
                    <a:pt x="45982" y="19774"/>
                    <a:pt x="48786" y="19513"/>
                    <a:pt x="51383" y="18544"/>
                  </a:cubicBezTo>
                  <a:cubicBezTo>
                    <a:pt x="54354" y="17647"/>
                    <a:pt x="56366" y="14874"/>
                    <a:pt x="56283" y="11767"/>
                  </a:cubicBezTo>
                  <a:lnTo>
                    <a:pt x="56283" y="6762"/>
                  </a:lnTo>
                  <a:cubicBezTo>
                    <a:pt x="60036" y="11350"/>
                    <a:pt x="63581" y="16250"/>
                    <a:pt x="66709" y="21255"/>
                  </a:cubicBezTo>
                  <a:lnTo>
                    <a:pt x="60662" y="25321"/>
                  </a:lnTo>
                  <a:lnTo>
                    <a:pt x="59828" y="25842"/>
                  </a:lnTo>
                  <a:cubicBezTo>
                    <a:pt x="55866" y="28657"/>
                    <a:pt x="54823" y="34704"/>
                    <a:pt x="59202" y="41168"/>
                  </a:cubicBezTo>
                  <a:cubicBezTo>
                    <a:pt x="61100" y="44202"/>
                    <a:pt x="64019" y="46454"/>
                    <a:pt x="67439" y="47528"/>
                  </a:cubicBezTo>
                  <a:cubicBezTo>
                    <a:pt x="70222" y="48362"/>
                    <a:pt x="73246" y="47653"/>
                    <a:pt x="75363" y="45651"/>
                  </a:cubicBezTo>
                  <a:lnTo>
                    <a:pt x="75363" y="45651"/>
                  </a:lnTo>
                  <a:lnTo>
                    <a:pt x="79012" y="42211"/>
                  </a:lnTo>
                  <a:cubicBezTo>
                    <a:pt x="81827" y="47424"/>
                    <a:pt x="84537" y="52637"/>
                    <a:pt x="86935" y="58267"/>
                  </a:cubicBezTo>
                  <a:cubicBezTo>
                    <a:pt x="86268" y="57892"/>
                    <a:pt x="85570" y="57579"/>
                    <a:pt x="84850" y="57329"/>
                  </a:cubicBezTo>
                  <a:lnTo>
                    <a:pt x="84225" y="57329"/>
                  </a:lnTo>
                  <a:cubicBezTo>
                    <a:pt x="82265" y="56453"/>
                    <a:pt x="80033" y="56453"/>
                    <a:pt x="78073" y="57329"/>
                  </a:cubicBezTo>
                  <a:cubicBezTo>
                    <a:pt x="70723" y="62458"/>
                    <a:pt x="68867" y="72540"/>
                    <a:pt x="73903" y="79953"/>
                  </a:cubicBezTo>
                  <a:lnTo>
                    <a:pt x="75154" y="80579"/>
                  </a:lnTo>
                  <a:lnTo>
                    <a:pt x="75154" y="80579"/>
                  </a:lnTo>
                  <a:lnTo>
                    <a:pt x="91940" y="85583"/>
                  </a:lnTo>
                  <a:cubicBezTo>
                    <a:pt x="90553" y="87408"/>
                    <a:pt x="88812" y="88930"/>
                    <a:pt x="86831" y="90067"/>
                  </a:cubicBezTo>
                  <a:lnTo>
                    <a:pt x="86831" y="90067"/>
                  </a:lnTo>
                  <a:lnTo>
                    <a:pt x="84537" y="86835"/>
                  </a:lnTo>
                  <a:cubicBezTo>
                    <a:pt x="83912" y="86105"/>
                    <a:pt x="82348" y="86000"/>
                    <a:pt x="80367" y="86835"/>
                  </a:cubicBezTo>
                  <a:cubicBezTo>
                    <a:pt x="76301" y="89138"/>
                    <a:pt x="72745" y="92266"/>
                    <a:pt x="69941" y="96009"/>
                  </a:cubicBezTo>
                  <a:cubicBezTo>
                    <a:pt x="69315" y="96635"/>
                    <a:pt x="64728" y="102161"/>
                    <a:pt x="65249" y="102474"/>
                  </a:cubicBezTo>
                  <a:lnTo>
                    <a:pt x="65249" y="102474"/>
                  </a:lnTo>
                  <a:lnTo>
                    <a:pt x="65249" y="102474"/>
                  </a:lnTo>
                  <a:lnTo>
                    <a:pt x="52946" y="109563"/>
                  </a:lnTo>
                  <a:cubicBezTo>
                    <a:pt x="60255" y="103944"/>
                    <a:pt x="64186" y="94977"/>
                    <a:pt x="63372" y="85792"/>
                  </a:cubicBezTo>
                  <a:cubicBezTo>
                    <a:pt x="61965" y="57496"/>
                    <a:pt x="45815" y="32014"/>
                    <a:pt x="20834" y="18648"/>
                  </a:cubicBez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7" name="Google Shape;500;p13">
              <a:extLst>
                <a:ext uri="{FF2B5EF4-FFF2-40B4-BE49-F238E27FC236}">
                  <a16:creationId xmlns="" xmlns:a16="http://schemas.microsoft.com/office/drawing/2014/main" id="{0167F6C0-D348-1AB5-76DE-19D3918077BF}"/>
                </a:ext>
              </a:extLst>
            </p:cNvPr>
            <p:cNvSpPr/>
            <p:nvPr/>
          </p:nvSpPr>
          <p:spPr>
            <a:xfrm>
              <a:off x="8025760" y="4487033"/>
              <a:ext cx="174594" cy="130494"/>
            </a:xfrm>
            <a:custGeom>
              <a:avLst/>
              <a:gdLst/>
              <a:ahLst/>
              <a:cxnLst/>
              <a:rect l="l" t="t" r="r" b="b"/>
              <a:pathLst>
                <a:path w="208104" h="155540" extrusionOk="0">
                  <a:moveTo>
                    <a:pt x="145738" y="3750"/>
                  </a:moveTo>
                  <a:cubicBezTo>
                    <a:pt x="158917" y="-3934"/>
                    <a:pt x="175838" y="518"/>
                    <a:pt x="183522" y="13707"/>
                  </a:cubicBezTo>
                  <a:cubicBezTo>
                    <a:pt x="183616" y="13863"/>
                    <a:pt x="183710" y="14019"/>
                    <a:pt x="183793" y="14176"/>
                  </a:cubicBezTo>
                  <a:lnTo>
                    <a:pt x="204646" y="51605"/>
                  </a:lnTo>
                  <a:cubicBezTo>
                    <a:pt x="206512" y="54796"/>
                    <a:pt x="207680" y="58351"/>
                    <a:pt x="208086" y="62032"/>
                  </a:cubicBezTo>
                  <a:cubicBezTo>
                    <a:pt x="205709" y="67120"/>
                    <a:pt x="201810" y="71352"/>
                    <a:pt x="196930" y="74126"/>
                  </a:cubicBezTo>
                  <a:lnTo>
                    <a:pt x="62330" y="151800"/>
                  </a:lnTo>
                  <a:cubicBezTo>
                    <a:pt x="49068" y="159463"/>
                    <a:pt x="32105" y="154928"/>
                    <a:pt x="24442" y="141666"/>
                  </a:cubicBezTo>
                  <a:cubicBezTo>
                    <a:pt x="24389" y="141572"/>
                    <a:pt x="24327" y="141468"/>
                    <a:pt x="24275" y="141374"/>
                  </a:cubicBezTo>
                  <a:lnTo>
                    <a:pt x="3423" y="103944"/>
                  </a:lnTo>
                  <a:cubicBezTo>
                    <a:pt x="1515" y="100577"/>
                    <a:pt x="337" y="96844"/>
                    <a:pt x="-18" y="92997"/>
                  </a:cubicBezTo>
                  <a:cubicBezTo>
                    <a:pt x="2390" y="87930"/>
                    <a:pt x="6279" y="83707"/>
                    <a:pt x="11138" y="80903"/>
                  </a:cubicBezTo>
                  <a:close/>
                </a:path>
              </a:pathLst>
            </a:custGeom>
            <a:solidFill>
              <a:srgbClr val="A3ACB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8" name="Google Shape;501;p13">
              <a:extLst>
                <a:ext uri="{FF2B5EF4-FFF2-40B4-BE49-F238E27FC236}">
                  <a16:creationId xmlns="" xmlns:a16="http://schemas.microsoft.com/office/drawing/2014/main" id="{C93B5145-BEC4-0356-7203-0008A9670BAB}"/>
                </a:ext>
              </a:extLst>
            </p:cNvPr>
            <p:cNvSpPr/>
            <p:nvPr/>
          </p:nvSpPr>
          <p:spPr>
            <a:xfrm>
              <a:off x="7281898" y="4401495"/>
              <a:ext cx="547136" cy="398260"/>
            </a:xfrm>
            <a:custGeom>
              <a:avLst/>
              <a:gdLst/>
              <a:ahLst/>
              <a:cxnLst/>
              <a:rect l="l" t="t" r="r" b="b"/>
              <a:pathLst>
                <a:path w="652148" h="474698" extrusionOk="0">
                  <a:moveTo>
                    <a:pt x="3004" y="-15"/>
                  </a:moveTo>
                  <a:cubicBezTo>
                    <a:pt x="165859" y="102056"/>
                    <a:pt x="415146" y="254277"/>
                    <a:pt x="581546" y="348945"/>
                  </a:cubicBezTo>
                  <a:lnTo>
                    <a:pt x="611156" y="365627"/>
                  </a:lnTo>
                  <a:cubicBezTo>
                    <a:pt x="625336" y="373655"/>
                    <a:pt x="639202" y="381371"/>
                    <a:pt x="652131" y="388356"/>
                  </a:cubicBezTo>
                  <a:lnTo>
                    <a:pt x="648064" y="395758"/>
                  </a:lnTo>
                  <a:lnTo>
                    <a:pt x="642643" y="392839"/>
                  </a:lnTo>
                  <a:cubicBezTo>
                    <a:pt x="634844" y="388856"/>
                    <a:pt x="626806" y="385374"/>
                    <a:pt x="618559" y="382413"/>
                  </a:cubicBezTo>
                  <a:lnTo>
                    <a:pt x="618559" y="382413"/>
                  </a:lnTo>
                  <a:cubicBezTo>
                    <a:pt x="603576" y="376835"/>
                    <a:pt x="587896" y="373322"/>
                    <a:pt x="571954" y="371987"/>
                  </a:cubicBezTo>
                  <a:cubicBezTo>
                    <a:pt x="568409" y="371987"/>
                    <a:pt x="564864" y="371466"/>
                    <a:pt x="561528" y="371466"/>
                  </a:cubicBezTo>
                  <a:cubicBezTo>
                    <a:pt x="489901" y="370110"/>
                    <a:pt x="453097" y="412649"/>
                    <a:pt x="454557" y="454874"/>
                  </a:cubicBezTo>
                  <a:cubicBezTo>
                    <a:pt x="454682" y="461714"/>
                    <a:pt x="456204" y="468460"/>
                    <a:pt x="459040" y="474684"/>
                  </a:cubicBezTo>
                  <a:cubicBezTo>
                    <a:pt x="413478" y="450287"/>
                    <a:pt x="359992" y="420468"/>
                    <a:pt x="304004" y="388252"/>
                  </a:cubicBezTo>
                  <a:lnTo>
                    <a:pt x="309009" y="379494"/>
                  </a:lnTo>
                  <a:lnTo>
                    <a:pt x="317454" y="377409"/>
                  </a:lnTo>
                  <a:cubicBezTo>
                    <a:pt x="318100" y="369673"/>
                    <a:pt x="319216" y="361978"/>
                    <a:pt x="320790" y="354367"/>
                  </a:cubicBezTo>
                  <a:cubicBezTo>
                    <a:pt x="225183" y="290143"/>
                    <a:pt x="119567" y="215492"/>
                    <a:pt x="27401" y="146472"/>
                  </a:cubicBezTo>
                  <a:cubicBezTo>
                    <a:pt x="14462" y="112889"/>
                    <a:pt x="5538" y="77889"/>
                    <a:pt x="814" y="42211"/>
                  </a:cubicBezTo>
                  <a:cubicBezTo>
                    <a:pt x="-802" y="28115"/>
                    <a:pt x="-61" y="13842"/>
                    <a:pt x="3004" y="-15"/>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69" name="Google Shape;502;p13">
              <a:extLst>
                <a:ext uri="{FF2B5EF4-FFF2-40B4-BE49-F238E27FC236}">
                  <a16:creationId xmlns="" xmlns:a16="http://schemas.microsoft.com/office/drawing/2014/main" id="{6221770D-7898-24E9-A410-28962586D375}"/>
                </a:ext>
              </a:extLst>
            </p:cNvPr>
            <p:cNvSpPr/>
            <p:nvPr/>
          </p:nvSpPr>
          <p:spPr>
            <a:xfrm>
              <a:off x="8196505" y="4323820"/>
              <a:ext cx="74264" cy="77588"/>
            </a:xfrm>
            <a:custGeom>
              <a:avLst/>
              <a:gdLst/>
              <a:ahLst/>
              <a:cxnLst/>
              <a:rect l="l" t="t" r="r" b="b"/>
              <a:pathLst>
                <a:path w="88517" h="92479" extrusionOk="0">
                  <a:moveTo>
                    <a:pt x="7280" y="-15"/>
                  </a:moveTo>
                  <a:cubicBezTo>
                    <a:pt x="48984" y="31263"/>
                    <a:pt x="68168" y="53263"/>
                    <a:pt x="88499" y="92464"/>
                  </a:cubicBezTo>
                  <a:cubicBezTo>
                    <a:pt x="71505" y="60561"/>
                    <a:pt x="57221" y="51282"/>
                    <a:pt x="37099" y="41898"/>
                  </a:cubicBezTo>
                  <a:cubicBezTo>
                    <a:pt x="26068" y="28939"/>
                    <a:pt x="13609" y="17261"/>
                    <a:pt x="-18" y="7075"/>
                  </a:cubicBezTo>
                  <a:cubicBezTo>
                    <a:pt x="2380" y="4573"/>
                    <a:pt x="4778" y="2279"/>
                    <a:pt x="7280" y="-15"/>
                  </a:cubicBezTo>
                  <a:close/>
                </a:path>
              </a:pathLst>
            </a:custGeom>
            <a:solidFill>
              <a:srgbClr val="A5B3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0" name="Google Shape;503;p13">
              <a:extLst>
                <a:ext uri="{FF2B5EF4-FFF2-40B4-BE49-F238E27FC236}">
                  <a16:creationId xmlns="" xmlns:a16="http://schemas.microsoft.com/office/drawing/2014/main" id="{331ED28D-4FEB-1C86-562E-A6F4C24FEA9C}"/>
                </a:ext>
              </a:extLst>
            </p:cNvPr>
            <p:cNvSpPr/>
            <p:nvPr/>
          </p:nvSpPr>
          <p:spPr>
            <a:xfrm>
              <a:off x="7738386" y="4804916"/>
              <a:ext cx="115403" cy="133089"/>
            </a:xfrm>
            <a:custGeom>
              <a:avLst/>
              <a:gdLst/>
              <a:ahLst/>
              <a:cxnLst/>
              <a:rect l="l" t="t" r="r" b="b"/>
              <a:pathLst>
                <a:path w="137552" h="158633" extrusionOk="0">
                  <a:moveTo>
                    <a:pt x="10545" y="2905"/>
                  </a:moveTo>
                  <a:cubicBezTo>
                    <a:pt x="10388" y="4052"/>
                    <a:pt x="10774" y="5209"/>
                    <a:pt x="11587" y="6033"/>
                  </a:cubicBezTo>
                  <a:lnTo>
                    <a:pt x="36818" y="28136"/>
                  </a:lnTo>
                  <a:lnTo>
                    <a:pt x="36818" y="28970"/>
                  </a:lnTo>
                  <a:cubicBezTo>
                    <a:pt x="34618" y="34860"/>
                    <a:pt x="33899" y="41199"/>
                    <a:pt x="34733" y="47424"/>
                  </a:cubicBezTo>
                  <a:lnTo>
                    <a:pt x="25245" y="49092"/>
                  </a:lnTo>
                  <a:cubicBezTo>
                    <a:pt x="21336" y="50114"/>
                    <a:pt x="18573" y="53596"/>
                    <a:pt x="18469" y="57641"/>
                  </a:cubicBezTo>
                  <a:cubicBezTo>
                    <a:pt x="17468" y="62907"/>
                    <a:pt x="20908" y="67984"/>
                    <a:pt x="26173" y="68985"/>
                  </a:cubicBezTo>
                  <a:cubicBezTo>
                    <a:pt x="26455" y="69037"/>
                    <a:pt x="26736" y="69079"/>
                    <a:pt x="27018" y="69110"/>
                  </a:cubicBezTo>
                  <a:lnTo>
                    <a:pt x="40363" y="69110"/>
                  </a:lnTo>
                  <a:cubicBezTo>
                    <a:pt x="44846" y="79849"/>
                    <a:pt x="51363" y="89618"/>
                    <a:pt x="59547" y="97886"/>
                  </a:cubicBezTo>
                  <a:cubicBezTo>
                    <a:pt x="57775" y="103412"/>
                    <a:pt x="56106" y="108833"/>
                    <a:pt x="54438" y="114359"/>
                  </a:cubicBezTo>
                  <a:cubicBezTo>
                    <a:pt x="53740" y="117195"/>
                    <a:pt x="54710" y="120188"/>
                    <a:pt x="56941" y="122075"/>
                  </a:cubicBezTo>
                  <a:cubicBezTo>
                    <a:pt x="62049" y="127079"/>
                    <a:pt x="71120" y="126349"/>
                    <a:pt x="73310" y="122075"/>
                  </a:cubicBezTo>
                  <a:lnTo>
                    <a:pt x="73310" y="122075"/>
                  </a:lnTo>
                  <a:cubicBezTo>
                    <a:pt x="75082" y="118529"/>
                    <a:pt x="76750" y="114881"/>
                    <a:pt x="78418" y="111649"/>
                  </a:cubicBezTo>
                  <a:cubicBezTo>
                    <a:pt x="80691" y="112555"/>
                    <a:pt x="83079" y="113150"/>
                    <a:pt x="85508" y="113421"/>
                  </a:cubicBezTo>
                  <a:lnTo>
                    <a:pt x="86342" y="113421"/>
                  </a:lnTo>
                  <a:cubicBezTo>
                    <a:pt x="88740" y="115610"/>
                    <a:pt x="91138" y="117591"/>
                    <a:pt x="93432" y="119468"/>
                  </a:cubicBezTo>
                  <a:lnTo>
                    <a:pt x="103858" y="150746"/>
                  </a:lnTo>
                  <a:cubicBezTo>
                    <a:pt x="103858" y="151685"/>
                    <a:pt x="105422" y="152310"/>
                    <a:pt x="107403" y="152519"/>
                  </a:cubicBezTo>
                  <a:cubicBezTo>
                    <a:pt x="113450" y="152519"/>
                    <a:pt x="123876" y="148244"/>
                    <a:pt x="123355" y="145637"/>
                  </a:cubicBezTo>
                  <a:cubicBezTo>
                    <a:pt x="122833" y="143031"/>
                    <a:pt x="121895" y="138860"/>
                    <a:pt x="121269" y="135211"/>
                  </a:cubicBezTo>
                  <a:cubicBezTo>
                    <a:pt x="126503" y="137067"/>
                    <a:pt x="131987" y="138152"/>
                    <a:pt x="137534" y="138443"/>
                  </a:cubicBezTo>
                  <a:cubicBezTo>
                    <a:pt x="134834" y="143802"/>
                    <a:pt x="130903" y="148442"/>
                    <a:pt x="126065" y="151997"/>
                  </a:cubicBezTo>
                  <a:cubicBezTo>
                    <a:pt x="118986" y="156699"/>
                    <a:pt x="110572" y="159004"/>
                    <a:pt x="102085" y="158566"/>
                  </a:cubicBezTo>
                  <a:cubicBezTo>
                    <a:pt x="85247" y="156439"/>
                    <a:pt x="69473" y="149151"/>
                    <a:pt x="56941" y="137714"/>
                  </a:cubicBezTo>
                  <a:cubicBezTo>
                    <a:pt x="15236" y="102995"/>
                    <a:pt x="-7492" y="41481"/>
                    <a:pt x="2204" y="3843"/>
                  </a:cubicBezTo>
                  <a:cubicBezTo>
                    <a:pt x="2204" y="2592"/>
                    <a:pt x="2934" y="1236"/>
                    <a:pt x="3351" y="-15"/>
                  </a:cubicBezTo>
                  <a:lnTo>
                    <a:pt x="11483" y="2071"/>
                  </a:ln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1" name="Google Shape;504;p13">
              <a:extLst>
                <a:ext uri="{FF2B5EF4-FFF2-40B4-BE49-F238E27FC236}">
                  <a16:creationId xmlns="" xmlns:a16="http://schemas.microsoft.com/office/drawing/2014/main" id="{26F57C87-DBE7-63D8-BE26-94CE073FBA57}"/>
                </a:ext>
              </a:extLst>
            </p:cNvPr>
            <p:cNvSpPr/>
            <p:nvPr/>
          </p:nvSpPr>
          <p:spPr>
            <a:xfrm>
              <a:off x="7011966" y="4357111"/>
              <a:ext cx="194618" cy="251364"/>
            </a:xfrm>
            <a:custGeom>
              <a:avLst/>
              <a:gdLst/>
              <a:ahLst/>
              <a:cxnLst/>
              <a:rect l="l" t="t" r="r" b="b"/>
              <a:pathLst>
                <a:path w="231971" h="299608" extrusionOk="0">
                  <a:moveTo>
                    <a:pt x="82861" y="19212"/>
                  </a:moveTo>
                  <a:cubicBezTo>
                    <a:pt x="56212" y="12696"/>
                    <a:pt x="29010" y="27699"/>
                    <a:pt x="20304" y="53722"/>
                  </a:cubicBezTo>
                  <a:cubicBezTo>
                    <a:pt x="9878" y="78640"/>
                    <a:pt x="13527" y="110231"/>
                    <a:pt x="20304" y="135879"/>
                  </a:cubicBezTo>
                  <a:cubicBezTo>
                    <a:pt x="31210" y="175165"/>
                    <a:pt x="51916" y="211041"/>
                    <a:pt x="80463" y="240140"/>
                  </a:cubicBezTo>
                  <a:cubicBezTo>
                    <a:pt x="94308" y="254882"/>
                    <a:pt x="110969" y="266685"/>
                    <a:pt x="129465" y="274859"/>
                  </a:cubicBezTo>
                  <a:cubicBezTo>
                    <a:pt x="168667" y="291436"/>
                    <a:pt x="198694" y="278195"/>
                    <a:pt x="211310" y="246813"/>
                  </a:cubicBezTo>
                  <a:lnTo>
                    <a:pt x="212144" y="244727"/>
                  </a:lnTo>
                  <a:cubicBezTo>
                    <a:pt x="216127" y="233301"/>
                    <a:pt x="218066" y="221269"/>
                    <a:pt x="217878" y="209174"/>
                  </a:cubicBezTo>
                  <a:cubicBezTo>
                    <a:pt x="217576" y="187780"/>
                    <a:pt x="213510" y="166605"/>
                    <a:pt x="205888" y="146618"/>
                  </a:cubicBezTo>
                  <a:lnTo>
                    <a:pt x="205888" y="146618"/>
                  </a:lnTo>
                  <a:cubicBezTo>
                    <a:pt x="204012" y="141405"/>
                    <a:pt x="201822" y="136192"/>
                    <a:pt x="199528" y="130875"/>
                  </a:cubicBezTo>
                  <a:cubicBezTo>
                    <a:pt x="197235" y="125558"/>
                    <a:pt x="194419" y="120449"/>
                    <a:pt x="191500" y="114819"/>
                  </a:cubicBezTo>
                  <a:lnTo>
                    <a:pt x="190666" y="113150"/>
                  </a:lnTo>
                  <a:cubicBezTo>
                    <a:pt x="187747" y="107937"/>
                    <a:pt x="184723" y="102724"/>
                    <a:pt x="181387" y="97720"/>
                  </a:cubicBezTo>
                  <a:lnTo>
                    <a:pt x="181387" y="97720"/>
                  </a:lnTo>
                  <a:lnTo>
                    <a:pt x="178989" y="94175"/>
                  </a:lnTo>
                  <a:cubicBezTo>
                    <a:pt x="175653" y="89171"/>
                    <a:pt x="172108" y="84270"/>
                    <a:pt x="168563" y="79579"/>
                  </a:cubicBezTo>
                  <a:cubicBezTo>
                    <a:pt x="166790" y="77389"/>
                    <a:pt x="165122" y="75200"/>
                    <a:pt x="163350" y="73114"/>
                  </a:cubicBezTo>
                  <a:cubicBezTo>
                    <a:pt x="146950" y="52752"/>
                    <a:pt x="126087" y="36446"/>
                    <a:pt x="102357" y="25467"/>
                  </a:cubicBezTo>
                  <a:cubicBezTo>
                    <a:pt x="96102" y="22684"/>
                    <a:pt x="89565" y="20588"/>
                    <a:pt x="82861" y="19212"/>
                  </a:cubicBezTo>
                  <a:close/>
                  <a:moveTo>
                    <a:pt x="14049" y="27657"/>
                  </a:moveTo>
                  <a:cubicBezTo>
                    <a:pt x="30522" y="1696"/>
                    <a:pt x="61070" y="-8626"/>
                    <a:pt x="100793" y="8160"/>
                  </a:cubicBezTo>
                  <a:cubicBezTo>
                    <a:pt x="169397" y="37040"/>
                    <a:pt x="231953" y="135045"/>
                    <a:pt x="231953" y="216786"/>
                  </a:cubicBezTo>
                  <a:cubicBezTo>
                    <a:pt x="231953" y="265475"/>
                    <a:pt x="208703" y="297692"/>
                    <a:pt x="171274" y="299568"/>
                  </a:cubicBezTo>
                  <a:cubicBezTo>
                    <a:pt x="157522" y="299892"/>
                    <a:pt x="143874" y="297119"/>
                    <a:pt x="131342" y="291436"/>
                  </a:cubicBezTo>
                  <a:cubicBezTo>
                    <a:pt x="110354" y="282126"/>
                    <a:pt x="91420" y="268728"/>
                    <a:pt x="75667" y="252026"/>
                  </a:cubicBezTo>
                  <a:cubicBezTo>
                    <a:pt x="43294" y="219027"/>
                    <a:pt x="19773" y="178397"/>
                    <a:pt x="7272" y="133899"/>
                  </a:cubicBezTo>
                  <a:cubicBezTo>
                    <a:pt x="-652" y="104705"/>
                    <a:pt x="-4093" y="68840"/>
                    <a:pt x="7272" y="40585"/>
                  </a:cubicBezTo>
                  <a:cubicBezTo>
                    <a:pt x="9065" y="36050"/>
                    <a:pt x="11338" y="31712"/>
                    <a:pt x="14049" y="27657"/>
                  </a:cubicBezTo>
                  <a:close/>
                </a:path>
              </a:pathLst>
            </a:custGeom>
            <a:solidFill>
              <a:srgbClr val="5968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2" name="Google Shape;505;p13">
              <a:extLst>
                <a:ext uri="{FF2B5EF4-FFF2-40B4-BE49-F238E27FC236}">
                  <a16:creationId xmlns="" xmlns:a16="http://schemas.microsoft.com/office/drawing/2014/main" id="{ECB6F972-AC09-984F-739E-9F2F0DDDE8BF}"/>
                </a:ext>
              </a:extLst>
            </p:cNvPr>
            <p:cNvSpPr/>
            <p:nvPr/>
          </p:nvSpPr>
          <p:spPr>
            <a:xfrm>
              <a:off x="7757308" y="4722255"/>
              <a:ext cx="186836" cy="273769"/>
            </a:xfrm>
            <a:custGeom>
              <a:avLst/>
              <a:gdLst/>
              <a:ahLst/>
              <a:cxnLst/>
              <a:rect l="l" t="t" r="r" b="b"/>
              <a:pathLst>
                <a:path w="222696" h="326314" extrusionOk="0">
                  <a:moveTo>
                    <a:pt x="81826" y="325382"/>
                  </a:moveTo>
                  <a:cubicBezTo>
                    <a:pt x="119152" y="323610"/>
                    <a:pt x="142506" y="291393"/>
                    <a:pt x="142402" y="242600"/>
                  </a:cubicBezTo>
                  <a:cubicBezTo>
                    <a:pt x="142402" y="160442"/>
                    <a:pt x="79324" y="62854"/>
                    <a:pt x="11034" y="34078"/>
                  </a:cubicBezTo>
                  <a:cubicBezTo>
                    <a:pt x="7447" y="32483"/>
                    <a:pt x="3746" y="31128"/>
                    <a:pt x="-18" y="30012"/>
                  </a:cubicBezTo>
                  <a:lnTo>
                    <a:pt x="52112" y="-15"/>
                  </a:lnTo>
                  <a:lnTo>
                    <a:pt x="52112" y="-15"/>
                  </a:lnTo>
                  <a:cubicBezTo>
                    <a:pt x="60359" y="2946"/>
                    <a:pt x="68398" y="6428"/>
                    <a:pt x="76196" y="10411"/>
                  </a:cubicBezTo>
                  <a:lnTo>
                    <a:pt x="81618" y="13331"/>
                  </a:lnTo>
                  <a:cubicBezTo>
                    <a:pt x="107339" y="28167"/>
                    <a:pt x="131329" y="45829"/>
                    <a:pt x="153141" y="65982"/>
                  </a:cubicBezTo>
                  <a:lnTo>
                    <a:pt x="160126" y="72446"/>
                  </a:lnTo>
                  <a:cubicBezTo>
                    <a:pt x="177736" y="88711"/>
                    <a:pt x="194011" y="106352"/>
                    <a:pt x="208816" y="125202"/>
                  </a:cubicBezTo>
                  <a:cubicBezTo>
                    <a:pt x="217532" y="147952"/>
                    <a:pt x="222182" y="172057"/>
                    <a:pt x="222578" y="196412"/>
                  </a:cubicBezTo>
                  <a:cubicBezTo>
                    <a:pt x="223444" y="215992"/>
                    <a:pt x="218710" y="235416"/>
                    <a:pt x="208920" y="252400"/>
                  </a:cubicBezTo>
                  <a:cubicBezTo>
                    <a:pt x="201820" y="270437"/>
                    <a:pt x="188954" y="285607"/>
                    <a:pt x="172325" y="295564"/>
                  </a:cubicBezTo>
                  <a:lnTo>
                    <a:pt x="137085" y="314956"/>
                  </a:lnTo>
                  <a:lnTo>
                    <a:pt x="137085" y="314956"/>
                  </a:lnTo>
                  <a:cubicBezTo>
                    <a:pt x="120351" y="324517"/>
                    <a:pt x="100896" y="328187"/>
                    <a:pt x="81826" y="325382"/>
                  </a:cubicBezTo>
                  <a:close/>
                </a:path>
              </a:pathLst>
            </a:custGeom>
            <a:solidFill>
              <a:srgbClr val="46535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3" name="Google Shape;506;p13">
              <a:extLst>
                <a:ext uri="{FF2B5EF4-FFF2-40B4-BE49-F238E27FC236}">
                  <a16:creationId xmlns="" xmlns:a16="http://schemas.microsoft.com/office/drawing/2014/main" id="{A9987430-9567-00BB-7116-15BCD232BF30}"/>
                </a:ext>
              </a:extLst>
            </p:cNvPr>
            <p:cNvSpPr/>
            <p:nvPr/>
          </p:nvSpPr>
          <p:spPr>
            <a:xfrm>
              <a:off x="7108702" y="4418552"/>
              <a:ext cx="76013" cy="92020"/>
            </a:xfrm>
            <a:custGeom>
              <a:avLst/>
              <a:gdLst/>
              <a:ahLst/>
              <a:cxnLst/>
              <a:rect l="l" t="t" r="r" b="b"/>
              <a:pathLst>
                <a:path w="90602" h="109682" extrusionOk="0">
                  <a:moveTo>
                    <a:pt x="6238" y="12705"/>
                  </a:moveTo>
                  <a:lnTo>
                    <a:pt x="8323" y="11871"/>
                  </a:lnTo>
                  <a:lnTo>
                    <a:pt x="9366" y="11871"/>
                  </a:lnTo>
                  <a:lnTo>
                    <a:pt x="12076" y="10932"/>
                  </a:lnTo>
                  <a:cubicBezTo>
                    <a:pt x="16758" y="9650"/>
                    <a:pt x="21272" y="7836"/>
                    <a:pt x="25526" y="5511"/>
                  </a:cubicBezTo>
                  <a:cubicBezTo>
                    <a:pt x="26787" y="4750"/>
                    <a:pt x="27851" y="3718"/>
                    <a:pt x="28654" y="2487"/>
                  </a:cubicBezTo>
                  <a:cubicBezTo>
                    <a:pt x="28706" y="2279"/>
                    <a:pt x="28706" y="2070"/>
                    <a:pt x="28654" y="1862"/>
                  </a:cubicBezTo>
                  <a:lnTo>
                    <a:pt x="28654" y="1132"/>
                  </a:lnTo>
                  <a:lnTo>
                    <a:pt x="30009" y="-15"/>
                  </a:lnTo>
                  <a:cubicBezTo>
                    <a:pt x="30009" y="3843"/>
                    <a:pt x="30009" y="7596"/>
                    <a:pt x="29279" y="11454"/>
                  </a:cubicBezTo>
                  <a:cubicBezTo>
                    <a:pt x="28549" y="15312"/>
                    <a:pt x="36265" y="18544"/>
                    <a:pt x="41373" y="19274"/>
                  </a:cubicBezTo>
                  <a:cubicBezTo>
                    <a:pt x="44115" y="19670"/>
                    <a:pt x="46910" y="19388"/>
                    <a:pt x="49506" y="18439"/>
                  </a:cubicBezTo>
                  <a:cubicBezTo>
                    <a:pt x="52425" y="17553"/>
                    <a:pt x="54385" y="14822"/>
                    <a:pt x="54302" y="11767"/>
                  </a:cubicBezTo>
                  <a:cubicBezTo>
                    <a:pt x="54302" y="10099"/>
                    <a:pt x="54302" y="8326"/>
                    <a:pt x="54302" y="6658"/>
                  </a:cubicBezTo>
                  <a:cubicBezTo>
                    <a:pt x="57951" y="11350"/>
                    <a:pt x="61496" y="16250"/>
                    <a:pt x="64728" y="21254"/>
                  </a:cubicBezTo>
                  <a:lnTo>
                    <a:pt x="58681" y="25320"/>
                  </a:lnTo>
                  <a:cubicBezTo>
                    <a:pt x="54093" y="27927"/>
                    <a:pt x="52529" y="34287"/>
                    <a:pt x="57221" y="41168"/>
                  </a:cubicBezTo>
                  <a:cubicBezTo>
                    <a:pt x="59181" y="44139"/>
                    <a:pt x="62080" y="46381"/>
                    <a:pt x="65458" y="47528"/>
                  </a:cubicBezTo>
                  <a:cubicBezTo>
                    <a:pt x="68262" y="48383"/>
                    <a:pt x="71307" y="47622"/>
                    <a:pt x="73382" y="45547"/>
                  </a:cubicBezTo>
                  <a:lnTo>
                    <a:pt x="73903" y="45547"/>
                  </a:lnTo>
                  <a:lnTo>
                    <a:pt x="77239" y="42315"/>
                  </a:lnTo>
                  <a:cubicBezTo>
                    <a:pt x="80158" y="47632"/>
                    <a:pt x="82765" y="52741"/>
                    <a:pt x="85267" y="58371"/>
                  </a:cubicBezTo>
                  <a:lnTo>
                    <a:pt x="82973" y="57329"/>
                  </a:lnTo>
                  <a:lnTo>
                    <a:pt x="82973" y="57329"/>
                  </a:lnTo>
                  <a:cubicBezTo>
                    <a:pt x="80993" y="56390"/>
                    <a:pt x="78699" y="56390"/>
                    <a:pt x="76718" y="57329"/>
                  </a:cubicBezTo>
                  <a:cubicBezTo>
                    <a:pt x="69367" y="62458"/>
                    <a:pt x="67512" y="72540"/>
                    <a:pt x="72547" y="79953"/>
                  </a:cubicBezTo>
                  <a:cubicBezTo>
                    <a:pt x="72923" y="80245"/>
                    <a:pt x="73340" y="80453"/>
                    <a:pt x="73798" y="80578"/>
                  </a:cubicBezTo>
                  <a:lnTo>
                    <a:pt x="73798" y="80578"/>
                  </a:lnTo>
                  <a:lnTo>
                    <a:pt x="90584" y="85583"/>
                  </a:lnTo>
                  <a:cubicBezTo>
                    <a:pt x="89156" y="87376"/>
                    <a:pt x="87384" y="88867"/>
                    <a:pt x="85371" y="89962"/>
                  </a:cubicBezTo>
                  <a:lnTo>
                    <a:pt x="85371" y="89962"/>
                  </a:lnTo>
                  <a:lnTo>
                    <a:pt x="83182" y="86939"/>
                  </a:lnTo>
                  <a:cubicBezTo>
                    <a:pt x="82661" y="86000"/>
                    <a:pt x="80993" y="85896"/>
                    <a:pt x="78907" y="86939"/>
                  </a:cubicBezTo>
                  <a:cubicBezTo>
                    <a:pt x="74831" y="89243"/>
                    <a:pt x="71286" y="92370"/>
                    <a:pt x="68481" y="96114"/>
                  </a:cubicBezTo>
                  <a:cubicBezTo>
                    <a:pt x="67960" y="96739"/>
                    <a:pt x="63268" y="102161"/>
                    <a:pt x="63789" y="102578"/>
                  </a:cubicBezTo>
                  <a:lnTo>
                    <a:pt x="63789" y="102578"/>
                  </a:lnTo>
                  <a:lnTo>
                    <a:pt x="63789" y="102578"/>
                  </a:lnTo>
                  <a:lnTo>
                    <a:pt x="51487" y="109667"/>
                  </a:lnTo>
                  <a:cubicBezTo>
                    <a:pt x="58827" y="104069"/>
                    <a:pt x="62768" y="95081"/>
                    <a:pt x="61913" y="85896"/>
                  </a:cubicBezTo>
                  <a:cubicBezTo>
                    <a:pt x="60651" y="57777"/>
                    <a:pt x="44856" y="32348"/>
                    <a:pt x="20209" y="18752"/>
                  </a:cubicBezTo>
                  <a:cubicBezTo>
                    <a:pt x="13890" y="15603"/>
                    <a:pt x="6530" y="15291"/>
                    <a:pt x="-18" y="17918"/>
                  </a:cubicBezTo>
                  <a:lnTo>
                    <a:pt x="7801" y="13331"/>
                  </a:lnTo>
                  <a:lnTo>
                    <a:pt x="7801" y="13331"/>
                  </a:ln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4" name="Google Shape;507;p13">
              <a:extLst>
                <a:ext uri="{FF2B5EF4-FFF2-40B4-BE49-F238E27FC236}">
                  <a16:creationId xmlns="" xmlns:a16="http://schemas.microsoft.com/office/drawing/2014/main" id="{A7FE55BD-5C56-87D1-B6C7-83C806775ABA}"/>
                </a:ext>
              </a:extLst>
            </p:cNvPr>
            <p:cNvSpPr/>
            <p:nvPr/>
          </p:nvSpPr>
          <p:spPr>
            <a:xfrm>
              <a:off x="7767980" y="4780584"/>
              <a:ext cx="34127" cy="35265"/>
            </a:xfrm>
            <a:custGeom>
              <a:avLst/>
              <a:gdLst/>
              <a:ahLst/>
              <a:cxnLst/>
              <a:rect l="l" t="t" r="r" b="b"/>
              <a:pathLst>
                <a:path w="40677" h="42034" extrusionOk="0">
                  <a:moveTo>
                    <a:pt x="-18" y="107"/>
                  </a:moveTo>
                  <a:cubicBezTo>
                    <a:pt x="8646" y="-467"/>
                    <a:pt x="17321" y="993"/>
                    <a:pt x="25317" y="4382"/>
                  </a:cubicBezTo>
                  <a:lnTo>
                    <a:pt x="26360" y="4903"/>
                  </a:lnTo>
                  <a:lnTo>
                    <a:pt x="40644" y="29612"/>
                  </a:lnTo>
                  <a:lnTo>
                    <a:pt x="40644" y="30238"/>
                  </a:lnTo>
                  <a:cubicBezTo>
                    <a:pt x="40665" y="30478"/>
                    <a:pt x="40665" y="30728"/>
                    <a:pt x="40644" y="30968"/>
                  </a:cubicBezTo>
                  <a:lnTo>
                    <a:pt x="40644" y="31489"/>
                  </a:lnTo>
                  <a:cubicBezTo>
                    <a:pt x="40644" y="32636"/>
                    <a:pt x="38559" y="33887"/>
                    <a:pt x="37516" y="34513"/>
                  </a:cubicBezTo>
                  <a:cubicBezTo>
                    <a:pt x="32397" y="37171"/>
                    <a:pt x="27017" y="39298"/>
                    <a:pt x="21460" y="40873"/>
                  </a:cubicBezTo>
                  <a:cubicBezTo>
                    <a:pt x="20407" y="41133"/>
                    <a:pt x="19395" y="41519"/>
                    <a:pt x="18436" y="42019"/>
                  </a:cubicBezTo>
                  <a:lnTo>
                    <a:pt x="18436" y="42019"/>
                  </a:lnTo>
                  <a:cubicBezTo>
                    <a:pt x="17925" y="41081"/>
                    <a:pt x="17466" y="40101"/>
                    <a:pt x="17081" y="39100"/>
                  </a:cubicBezTo>
                  <a:lnTo>
                    <a:pt x="2380" y="6467"/>
                  </a:lnTo>
                  <a:cubicBezTo>
                    <a:pt x="1859" y="4382"/>
                    <a:pt x="920" y="2296"/>
                    <a:pt x="-18" y="107"/>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5" name="Google Shape;508;p13">
              <a:extLst>
                <a:ext uri="{FF2B5EF4-FFF2-40B4-BE49-F238E27FC236}">
                  <a16:creationId xmlns="" xmlns:a16="http://schemas.microsoft.com/office/drawing/2014/main" id="{6B03A174-A5D9-4FB6-956B-E4F7FE74B861}"/>
                </a:ext>
              </a:extLst>
            </p:cNvPr>
            <p:cNvSpPr/>
            <p:nvPr/>
          </p:nvSpPr>
          <p:spPr>
            <a:xfrm>
              <a:off x="8128889" y="4293117"/>
              <a:ext cx="8747" cy="8747"/>
            </a:xfrm>
            <a:custGeom>
              <a:avLst/>
              <a:gdLst/>
              <a:ahLst/>
              <a:cxnLst/>
              <a:rect l="l" t="t" r="r" b="b"/>
              <a:pathLst>
                <a:path w="10426" h="10426" extrusionOk="0">
                  <a:moveTo>
                    <a:pt x="-18" y="-15"/>
                  </a:moveTo>
                  <a:lnTo>
                    <a:pt x="-18" y="-15"/>
                  </a:ln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6" name="Google Shape;509;p13">
              <a:extLst>
                <a:ext uri="{FF2B5EF4-FFF2-40B4-BE49-F238E27FC236}">
                  <a16:creationId xmlns="" xmlns:a16="http://schemas.microsoft.com/office/drawing/2014/main" id="{86B06265-DEE1-861E-8C7A-9437DF9EB96A}"/>
                </a:ext>
              </a:extLst>
            </p:cNvPr>
            <p:cNvSpPr/>
            <p:nvPr/>
          </p:nvSpPr>
          <p:spPr>
            <a:xfrm>
              <a:off x="7825623" y="4502700"/>
              <a:ext cx="518716" cy="390212"/>
            </a:xfrm>
            <a:custGeom>
              <a:avLst/>
              <a:gdLst/>
              <a:ahLst/>
              <a:cxnLst/>
              <a:rect l="l" t="t" r="r" b="b"/>
              <a:pathLst>
                <a:path w="618273" h="465106" extrusionOk="0">
                  <a:moveTo>
                    <a:pt x="-18" y="275129"/>
                  </a:moveTo>
                  <a:lnTo>
                    <a:pt x="4048" y="267726"/>
                  </a:lnTo>
                  <a:cubicBezTo>
                    <a:pt x="14474" y="273357"/>
                    <a:pt x="24900" y="278152"/>
                    <a:pt x="33450" y="282844"/>
                  </a:cubicBezTo>
                  <a:cubicBezTo>
                    <a:pt x="41999" y="287536"/>
                    <a:pt x="47525" y="289517"/>
                    <a:pt x="53363" y="291915"/>
                  </a:cubicBezTo>
                  <a:cubicBezTo>
                    <a:pt x="59202" y="294313"/>
                    <a:pt x="62121" y="295251"/>
                    <a:pt x="66604" y="296711"/>
                  </a:cubicBezTo>
                  <a:cubicBezTo>
                    <a:pt x="71088" y="298171"/>
                    <a:pt x="74632" y="299422"/>
                    <a:pt x="78803" y="300568"/>
                  </a:cubicBezTo>
                  <a:cubicBezTo>
                    <a:pt x="132184" y="316208"/>
                    <a:pt x="159501" y="315686"/>
                    <a:pt x="285135" y="250523"/>
                  </a:cubicBezTo>
                  <a:cubicBezTo>
                    <a:pt x="374403" y="204253"/>
                    <a:pt x="461002" y="153019"/>
                    <a:pt x="544535" y="97052"/>
                  </a:cubicBezTo>
                  <a:cubicBezTo>
                    <a:pt x="561040" y="86449"/>
                    <a:pt x="575720" y="73249"/>
                    <a:pt x="588012" y="57954"/>
                  </a:cubicBezTo>
                  <a:cubicBezTo>
                    <a:pt x="590712" y="53898"/>
                    <a:pt x="592526" y="49311"/>
                    <a:pt x="593329" y="44504"/>
                  </a:cubicBezTo>
                  <a:cubicBezTo>
                    <a:pt x="593381" y="43879"/>
                    <a:pt x="593381" y="43253"/>
                    <a:pt x="593329" y="42628"/>
                  </a:cubicBezTo>
                  <a:cubicBezTo>
                    <a:pt x="593329" y="42628"/>
                    <a:pt x="593329" y="41794"/>
                    <a:pt x="593329" y="41377"/>
                  </a:cubicBezTo>
                  <a:cubicBezTo>
                    <a:pt x="593433" y="39917"/>
                    <a:pt x="593433" y="38457"/>
                    <a:pt x="593329" y="36998"/>
                  </a:cubicBezTo>
                  <a:cubicBezTo>
                    <a:pt x="593329" y="35747"/>
                    <a:pt x="593329" y="34495"/>
                    <a:pt x="593329" y="33244"/>
                  </a:cubicBezTo>
                  <a:lnTo>
                    <a:pt x="593329" y="31368"/>
                  </a:lnTo>
                  <a:cubicBezTo>
                    <a:pt x="593079" y="29470"/>
                    <a:pt x="592693" y="27583"/>
                    <a:pt x="592182" y="25738"/>
                  </a:cubicBezTo>
                  <a:cubicBezTo>
                    <a:pt x="589628" y="16813"/>
                    <a:pt x="586135" y="8180"/>
                    <a:pt x="581756" y="-15"/>
                  </a:cubicBezTo>
                  <a:lnTo>
                    <a:pt x="584258" y="3843"/>
                  </a:lnTo>
                  <a:cubicBezTo>
                    <a:pt x="586146" y="6793"/>
                    <a:pt x="587855" y="9859"/>
                    <a:pt x="589367" y="13018"/>
                  </a:cubicBezTo>
                  <a:cubicBezTo>
                    <a:pt x="589784" y="13622"/>
                    <a:pt x="590097" y="14290"/>
                    <a:pt x="590306" y="14999"/>
                  </a:cubicBezTo>
                  <a:cubicBezTo>
                    <a:pt x="591901" y="18335"/>
                    <a:pt x="593361" y="21807"/>
                    <a:pt x="594685" y="25425"/>
                  </a:cubicBezTo>
                  <a:cubicBezTo>
                    <a:pt x="596040" y="28761"/>
                    <a:pt x="597291" y="32097"/>
                    <a:pt x="598542" y="35851"/>
                  </a:cubicBezTo>
                  <a:cubicBezTo>
                    <a:pt x="606789" y="58350"/>
                    <a:pt x="612419" y="81715"/>
                    <a:pt x="615328" y="105497"/>
                  </a:cubicBezTo>
                  <a:cubicBezTo>
                    <a:pt x="615328" y="107999"/>
                    <a:pt x="615849" y="110397"/>
                    <a:pt x="616162" y="112899"/>
                  </a:cubicBezTo>
                  <a:cubicBezTo>
                    <a:pt x="616475" y="115402"/>
                    <a:pt x="616788" y="120406"/>
                    <a:pt x="617100" y="124368"/>
                  </a:cubicBezTo>
                  <a:cubicBezTo>
                    <a:pt x="617100" y="130415"/>
                    <a:pt x="617830" y="136462"/>
                    <a:pt x="617935" y="142405"/>
                  </a:cubicBezTo>
                  <a:cubicBezTo>
                    <a:pt x="619040" y="161537"/>
                    <a:pt x="617288" y="180721"/>
                    <a:pt x="612722" y="199331"/>
                  </a:cubicBezTo>
                  <a:lnTo>
                    <a:pt x="612722" y="199331"/>
                  </a:lnTo>
                  <a:lnTo>
                    <a:pt x="612722" y="199331"/>
                  </a:lnTo>
                  <a:lnTo>
                    <a:pt x="612722" y="199331"/>
                  </a:lnTo>
                  <a:lnTo>
                    <a:pt x="612722" y="199957"/>
                  </a:lnTo>
                  <a:cubicBezTo>
                    <a:pt x="612722" y="199957"/>
                    <a:pt x="612722" y="199957"/>
                    <a:pt x="612722" y="199957"/>
                  </a:cubicBezTo>
                  <a:cubicBezTo>
                    <a:pt x="611137" y="195484"/>
                    <a:pt x="607936" y="191773"/>
                    <a:pt x="603755" y="189531"/>
                  </a:cubicBezTo>
                  <a:lnTo>
                    <a:pt x="603755" y="189531"/>
                  </a:lnTo>
                  <a:lnTo>
                    <a:pt x="596248" y="182129"/>
                  </a:lnTo>
                  <a:lnTo>
                    <a:pt x="596248" y="182129"/>
                  </a:lnTo>
                  <a:cubicBezTo>
                    <a:pt x="595404" y="180971"/>
                    <a:pt x="594382" y="179949"/>
                    <a:pt x="593225" y="179105"/>
                  </a:cubicBezTo>
                  <a:cubicBezTo>
                    <a:pt x="584884" y="172536"/>
                    <a:pt x="571747" y="174517"/>
                    <a:pt x="558402" y="185673"/>
                  </a:cubicBezTo>
                  <a:cubicBezTo>
                    <a:pt x="498035" y="236135"/>
                    <a:pt x="377197" y="306511"/>
                    <a:pt x="285865" y="342064"/>
                  </a:cubicBezTo>
                  <a:cubicBezTo>
                    <a:pt x="251667" y="355410"/>
                    <a:pt x="219242" y="395967"/>
                    <a:pt x="215697" y="431624"/>
                  </a:cubicBezTo>
                  <a:cubicBezTo>
                    <a:pt x="215155" y="441404"/>
                    <a:pt x="212757" y="450996"/>
                    <a:pt x="208607" y="459879"/>
                  </a:cubicBezTo>
                  <a:cubicBezTo>
                    <a:pt x="198588" y="462141"/>
                    <a:pt x="188464" y="463882"/>
                    <a:pt x="178268" y="465092"/>
                  </a:cubicBezTo>
                  <a:cubicBezTo>
                    <a:pt x="169822" y="456438"/>
                    <a:pt x="164192" y="439548"/>
                    <a:pt x="146989" y="412961"/>
                  </a:cubicBezTo>
                  <a:cubicBezTo>
                    <a:pt x="141047" y="403682"/>
                    <a:pt x="134478" y="394507"/>
                    <a:pt x="127388" y="385541"/>
                  </a:cubicBezTo>
                  <a:cubicBezTo>
                    <a:pt x="112583" y="366691"/>
                    <a:pt x="96308" y="349050"/>
                    <a:pt x="78699" y="332785"/>
                  </a:cubicBezTo>
                  <a:lnTo>
                    <a:pt x="71713" y="326321"/>
                  </a:lnTo>
                  <a:cubicBezTo>
                    <a:pt x="49766" y="306657"/>
                    <a:pt x="25713" y="289496"/>
                    <a:pt x="-18" y="275129"/>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7" name="Google Shape;510;p13">
              <a:extLst>
                <a:ext uri="{FF2B5EF4-FFF2-40B4-BE49-F238E27FC236}">
                  <a16:creationId xmlns="" xmlns:a16="http://schemas.microsoft.com/office/drawing/2014/main" id="{97230D05-B677-DA3E-1B27-7046D6F7437F}"/>
                </a:ext>
              </a:extLst>
            </p:cNvPr>
            <p:cNvSpPr/>
            <p:nvPr/>
          </p:nvSpPr>
          <p:spPr>
            <a:xfrm>
              <a:off x="7088583" y="4115024"/>
              <a:ext cx="48109" cy="123860"/>
            </a:xfrm>
            <a:custGeom>
              <a:avLst/>
              <a:gdLst/>
              <a:ahLst/>
              <a:cxnLst/>
              <a:rect l="l" t="t" r="r" b="b"/>
              <a:pathLst>
                <a:path w="57343" h="147633" extrusionOk="0">
                  <a:moveTo>
                    <a:pt x="-18" y="122074"/>
                  </a:moveTo>
                  <a:cubicBezTo>
                    <a:pt x="149" y="92162"/>
                    <a:pt x="4715" y="62448"/>
                    <a:pt x="13536" y="33870"/>
                  </a:cubicBezTo>
                  <a:cubicBezTo>
                    <a:pt x="17696" y="21380"/>
                    <a:pt x="24327" y="9859"/>
                    <a:pt x="33032" y="-15"/>
                  </a:cubicBezTo>
                  <a:cubicBezTo>
                    <a:pt x="31354" y="1726"/>
                    <a:pt x="30614" y="4177"/>
                    <a:pt x="31052" y="6554"/>
                  </a:cubicBezTo>
                  <a:cubicBezTo>
                    <a:pt x="31698" y="8639"/>
                    <a:pt x="32730" y="10578"/>
                    <a:pt x="34075" y="12288"/>
                  </a:cubicBezTo>
                  <a:lnTo>
                    <a:pt x="34075" y="12288"/>
                  </a:lnTo>
                  <a:cubicBezTo>
                    <a:pt x="37474" y="16792"/>
                    <a:pt x="41321" y="20952"/>
                    <a:pt x="45544" y="24695"/>
                  </a:cubicBezTo>
                  <a:cubicBezTo>
                    <a:pt x="49297" y="28136"/>
                    <a:pt x="53363" y="31472"/>
                    <a:pt x="57325" y="34600"/>
                  </a:cubicBezTo>
                  <a:cubicBezTo>
                    <a:pt x="38663" y="35955"/>
                    <a:pt x="26881" y="39917"/>
                    <a:pt x="18436" y="64731"/>
                  </a:cubicBezTo>
                  <a:cubicBezTo>
                    <a:pt x="10460" y="91630"/>
                    <a:pt x="6488" y="119562"/>
                    <a:pt x="6655" y="147618"/>
                  </a:cubicBezTo>
                  <a:lnTo>
                    <a:pt x="6655" y="147618"/>
                  </a:lnTo>
                  <a:cubicBezTo>
                    <a:pt x="3641" y="143375"/>
                    <a:pt x="1546" y="138537"/>
                    <a:pt x="503" y="133439"/>
                  </a:cubicBezTo>
                  <a:lnTo>
                    <a:pt x="503" y="131458"/>
                  </a:lnTo>
                  <a:lnTo>
                    <a:pt x="503" y="130624"/>
                  </a:lnTo>
                  <a:cubicBezTo>
                    <a:pt x="503" y="130624"/>
                    <a:pt x="503" y="130624"/>
                    <a:pt x="503" y="130624"/>
                  </a:cubicBezTo>
                  <a:lnTo>
                    <a:pt x="503" y="126975"/>
                  </a:lnTo>
                  <a:cubicBezTo>
                    <a:pt x="503" y="126245"/>
                    <a:pt x="503" y="125515"/>
                    <a:pt x="503" y="124785"/>
                  </a:cubicBezTo>
                  <a:lnTo>
                    <a:pt x="503" y="124785"/>
                  </a:lnTo>
                  <a:lnTo>
                    <a:pt x="503" y="124785"/>
                  </a:lnTo>
                  <a:lnTo>
                    <a:pt x="503" y="124785"/>
                  </a:lnTo>
                  <a:cubicBezTo>
                    <a:pt x="451" y="125588"/>
                    <a:pt x="451" y="126381"/>
                    <a:pt x="503" y="127183"/>
                  </a:cubicBezTo>
                  <a:cubicBezTo>
                    <a:pt x="451" y="126558"/>
                    <a:pt x="451" y="125932"/>
                    <a:pt x="503" y="125307"/>
                  </a:cubicBezTo>
                  <a:lnTo>
                    <a:pt x="503" y="125307"/>
                  </a:lnTo>
                  <a:lnTo>
                    <a:pt x="503" y="125307"/>
                  </a:lnTo>
                  <a:cubicBezTo>
                    <a:pt x="451" y="124441"/>
                    <a:pt x="451" y="123565"/>
                    <a:pt x="503" y="122700"/>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8" name="Google Shape;511;p13">
              <a:extLst>
                <a:ext uri="{FF2B5EF4-FFF2-40B4-BE49-F238E27FC236}">
                  <a16:creationId xmlns="" xmlns:a16="http://schemas.microsoft.com/office/drawing/2014/main" id="{594F9538-95E9-891A-1E0A-57E5CCF98725}"/>
                </a:ext>
              </a:extLst>
            </p:cNvPr>
            <p:cNvSpPr/>
            <p:nvPr/>
          </p:nvSpPr>
          <p:spPr>
            <a:xfrm>
              <a:off x="7161273" y="4503837"/>
              <a:ext cx="8747" cy="87"/>
            </a:xfrm>
            <a:custGeom>
              <a:avLst/>
              <a:gdLst/>
              <a:ahLst/>
              <a:cxnLst/>
              <a:rect l="l" t="t" r="r" b="b"/>
              <a:pathLst>
                <a:path w="10426" h="104" extrusionOk="0">
                  <a:moveTo>
                    <a:pt x="0" y="0"/>
                  </a:moveTo>
                  <a:lnTo>
                    <a:pt x="0" y="104"/>
                  </a:lnTo>
                  <a:lnTo>
                    <a:pt x="0" y="0"/>
                  </a:lnTo>
                  <a:lnTo>
                    <a:pt x="0" y="0"/>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79" name="Google Shape;512;p13">
              <a:extLst>
                <a:ext uri="{FF2B5EF4-FFF2-40B4-BE49-F238E27FC236}">
                  <a16:creationId xmlns="" xmlns:a16="http://schemas.microsoft.com/office/drawing/2014/main" id="{B981E844-EB99-1DA5-570D-D6E321DB703A}"/>
                </a:ext>
              </a:extLst>
            </p:cNvPr>
            <p:cNvSpPr/>
            <p:nvPr/>
          </p:nvSpPr>
          <p:spPr>
            <a:xfrm>
              <a:off x="7740688" y="4780686"/>
              <a:ext cx="29740" cy="25542"/>
            </a:xfrm>
            <a:custGeom>
              <a:avLst/>
              <a:gdLst/>
              <a:ahLst/>
              <a:cxnLst/>
              <a:rect l="l" t="t" r="r" b="b"/>
              <a:pathLst>
                <a:path w="35448" h="30444" extrusionOk="0">
                  <a:moveTo>
                    <a:pt x="-18" y="28031"/>
                  </a:moveTo>
                  <a:cubicBezTo>
                    <a:pt x="3798" y="12736"/>
                    <a:pt x="16820" y="1507"/>
                    <a:pt x="32511" y="-15"/>
                  </a:cubicBezTo>
                  <a:cubicBezTo>
                    <a:pt x="33450" y="2175"/>
                    <a:pt x="34388" y="4260"/>
                    <a:pt x="35431" y="6449"/>
                  </a:cubicBezTo>
                  <a:cubicBezTo>
                    <a:pt x="33179" y="12820"/>
                    <a:pt x="31917" y="19503"/>
                    <a:pt x="31677" y="26259"/>
                  </a:cubicBezTo>
                  <a:lnTo>
                    <a:pt x="21251" y="19065"/>
                  </a:lnTo>
                  <a:cubicBezTo>
                    <a:pt x="20313" y="18439"/>
                    <a:pt x="18540" y="19065"/>
                    <a:pt x="16351" y="20003"/>
                  </a:cubicBezTo>
                  <a:cubicBezTo>
                    <a:pt x="12504" y="22474"/>
                    <a:pt x="9574" y="26134"/>
                    <a:pt x="8010" y="30429"/>
                  </a:cubicBez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0" name="Google Shape;513;p13">
              <a:extLst>
                <a:ext uri="{FF2B5EF4-FFF2-40B4-BE49-F238E27FC236}">
                  <a16:creationId xmlns="" xmlns:a16="http://schemas.microsoft.com/office/drawing/2014/main" id="{BAE2CCBC-9CF2-5190-F272-008B5CE951E2}"/>
                </a:ext>
              </a:extLst>
            </p:cNvPr>
            <p:cNvSpPr/>
            <p:nvPr/>
          </p:nvSpPr>
          <p:spPr>
            <a:xfrm>
              <a:off x="7097006" y="4431496"/>
              <a:ext cx="62001" cy="80486"/>
            </a:xfrm>
            <a:custGeom>
              <a:avLst/>
              <a:gdLst/>
              <a:ahLst/>
              <a:cxnLst/>
              <a:rect l="l" t="t" r="r" b="b"/>
              <a:pathLst>
                <a:path w="73901" h="95934" extrusionOk="0">
                  <a:moveTo>
                    <a:pt x="265" y="31473"/>
                  </a:moveTo>
                  <a:cubicBezTo>
                    <a:pt x="-476" y="25238"/>
                    <a:pt x="244" y="18931"/>
                    <a:pt x="2350" y="13019"/>
                  </a:cubicBezTo>
                  <a:lnTo>
                    <a:pt x="2350" y="12185"/>
                  </a:lnTo>
                  <a:cubicBezTo>
                    <a:pt x="3914" y="8109"/>
                    <a:pt x="6823" y="4689"/>
                    <a:pt x="10587" y="2489"/>
                  </a:cubicBezTo>
                  <a:lnTo>
                    <a:pt x="11838" y="1759"/>
                  </a:lnTo>
                  <a:cubicBezTo>
                    <a:pt x="18385" y="-868"/>
                    <a:pt x="25746" y="-566"/>
                    <a:pt x="32064" y="2593"/>
                  </a:cubicBezTo>
                  <a:cubicBezTo>
                    <a:pt x="56711" y="16189"/>
                    <a:pt x="72507" y="41618"/>
                    <a:pt x="73768" y="69737"/>
                  </a:cubicBezTo>
                  <a:cubicBezTo>
                    <a:pt x="74623" y="78922"/>
                    <a:pt x="70682" y="87910"/>
                    <a:pt x="63342" y="93508"/>
                  </a:cubicBezTo>
                  <a:lnTo>
                    <a:pt x="62717" y="93508"/>
                  </a:lnTo>
                  <a:cubicBezTo>
                    <a:pt x="60632" y="94708"/>
                    <a:pt x="58327" y="95479"/>
                    <a:pt x="55940" y="95802"/>
                  </a:cubicBezTo>
                  <a:cubicBezTo>
                    <a:pt x="54240" y="95959"/>
                    <a:pt x="52531" y="95959"/>
                    <a:pt x="50831" y="95802"/>
                  </a:cubicBezTo>
                  <a:cubicBezTo>
                    <a:pt x="48120" y="95541"/>
                    <a:pt x="45451" y="94905"/>
                    <a:pt x="42907" y="93925"/>
                  </a:cubicBezTo>
                  <a:lnTo>
                    <a:pt x="41239" y="93300"/>
                  </a:lnTo>
                  <a:cubicBezTo>
                    <a:pt x="34775" y="90381"/>
                    <a:pt x="28905" y="86273"/>
                    <a:pt x="23932" y="81206"/>
                  </a:cubicBezTo>
                  <a:cubicBezTo>
                    <a:pt x="15695" y="72979"/>
                    <a:pt x="9179" y="63200"/>
                    <a:pt x="4748" y="52430"/>
                  </a:cubicBezTo>
                  <a:cubicBezTo>
                    <a:pt x="2246" y="45705"/>
                    <a:pt x="734" y="38636"/>
                    <a:pt x="265" y="31473"/>
                  </a:cubicBezTo>
                  <a:close/>
                </a:path>
              </a:pathLst>
            </a:custGeom>
            <a:solidFill>
              <a:srgbClr val="99C56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1" name="Google Shape;514;p13">
              <a:extLst>
                <a:ext uri="{FF2B5EF4-FFF2-40B4-BE49-F238E27FC236}">
                  <a16:creationId xmlns="" xmlns:a16="http://schemas.microsoft.com/office/drawing/2014/main" id="{D145C546-58AE-B676-85F7-C6E84DDAE867}"/>
                </a:ext>
              </a:extLst>
            </p:cNvPr>
            <p:cNvSpPr/>
            <p:nvPr/>
          </p:nvSpPr>
          <p:spPr>
            <a:xfrm>
              <a:off x="7802789" y="4792757"/>
              <a:ext cx="20649" cy="28724"/>
            </a:xfrm>
            <a:custGeom>
              <a:avLst/>
              <a:gdLst/>
              <a:ahLst/>
              <a:cxnLst/>
              <a:rect l="l" t="t" r="r" b="b"/>
              <a:pathLst>
                <a:path w="24612" h="34237" extrusionOk="0">
                  <a:moveTo>
                    <a:pt x="-14" y="26154"/>
                  </a:moveTo>
                  <a:cubicBezTo>
                    <a:pt x="-14" y="22297"/>
                    <a:pt x="508" y="18335"/>
                    <a:pt x="716" y="14477"/>
                  </a:cubicBezTo>
                  <a:lnTo>
                    <a:pt x="716" y="14477"/>
                  </a:lnTo>
                  <a:lnTo>
                    <a:pt x="1654" y="-15"/>
                  </a:lnTo>
                  <a:cubicBezTo>
                    <a:pt x="7983" y="4312"/>
                    <a:pt x="13884" y="9233"/>
                    <a:pt x="19274" y="14686"/>
                  </a:cubicBezTo>
                  <a:lnTo>
                    <a:pt x="19274" y="14686"/>
                  </a:lnTo>
                  <a:cubicBezTo>
                    <a:pt x="21047" y="16875"/>
                    <a:pt x="22924" y="19169"/>
                    <a:pt x="24592" y="21463"/>
                  </a:cubicBezTo>
                  <a:lnTo>
                    <a:pt x="24592" y="26468"/>
                  </a:lnTo>
                  <a:cubicBezTo>
                    <a:pt x="24675" y="29574"/>
                    <a:pt x="22663" y="32348"/>
                    <a:pt x="19692" y="33244"/>
                  </a:cubicBezTo>
                  <a:cubicBezTo>
                    <a:pt x="17095" y="34214"/>
                    <a:pt x="14291" y="34474"/>
                    <a:pt x="11559" y="33974"/>
                  </a:cubicBezTo>
                  <a:cubicBezTo>
                    <a:pt x="7180" y="32827"/>
                    <a:pt x="-222" y="30012"/>
                    <a:pt x="-14" y="26154"/>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2" name="Google Shape;515;p13">
              <a:extLst>
                <a:ext uri="{FF2B5EF4-FFF2-40B4-BE49-F238E27FC236}">
                  <a16:creationId xmlns="" xmlns:a16="http://schemas.microsoft.com/office/drawing/2014/main" id="{9FF639BF-8080-2021-728F-B3146E46E6D6}"/>
                </a:ext>
              </a:extLst>
            </p:cNvPr>
            <p:cNvSpPr/>
            <p:nvPr/>
          </p:nvSpPr>
          <p:spPr>
            <a:xfrm>
              <a:off x="8147870" y="4319009"/>
              <a:ext cx="79774" cy="104441"/>
            </a:xfrm>
            <a:custGeom>
              <a:avLst/>
              <a:gdLst/>
              <a:ahLst/>
              <a:cxnLst/>
              <a:rect l="l" t="t" r="r" b="b"/>
              <a:pathLst>
                <a:path w="95085" h="124487" extrusionOk="0">
                  <a:moveTo>
                    <a:pt x="95068" y="47632"/>
                  </a:moveTo>
                  <a:cubicBezTo>
                    <a:pt x="92878" y="59831"/>
                    <a:pt x="83495" y="72029"/>
                    <a:pt x="16559" y="114046"/>
                  </a:cubicBezTo>
                  <a:lnTo>
                    <a:pt x="-18" y="124472"/>
                  </a:lnTo>
                  <a:cubicBezTo>
                    <a:pt x="4747" y="109261"/>
                    <a:pt x="10272" y="94289"/>
                    <a:pt x="16559" y="79640"/>
                  </a:cubicBezTo>
                  <a:lnTo>
                    <a:pt x="16559" y="79640"/>
                  </a:lnTo>
                  <a:cubicBezTo>
                    <a:pt x="19270" y="77034"/>
                    <a:pt x="21877" y="74323"/>
                    <a:pt x="24275" y="71717"/>
                  </a:cubicBezTo>
                  <a:cubicBezTo>
                    <a:pt x="33554" y="61291"/>
                    <a:pt x="41790" y="13643"/>
                    <a:pt x="40748" y="-15"/>
                  </a:cubicBezTo>
                  <a:lnTo>
                    <a:pt x="57951" y="13018"/>
                  </a:lnTo>
                  <a:cubicBezTo>
                    <a:pt x="71567" y="23142"/>
                    <a:pt x="84016" y="34746"/>
                    <a:pt x="95068" y="47632"/>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3" name="Google Shape;516;p13">
              <a:extLst>
                <a:ext uri="{FF2B5EF4-FFF2-40B4-BE49-F238E27FC236}">
                  <a16:creationId xmlns="" xmlns:a16="http://schemas.microsoft.com/office/drawing/2014/main" id="{8F4E3743-A7F9-4893-1A23-3D8C5A9EDB11}"/>
                </a:ext>
              </a:extLst>
            </p:cNvPr>
            <p:cNvSpPr/>
            <p:nvPr/>
          </p:nvSpPr>
          <p:spPr>
            <a:xfrm>
              <a:off x="7766996" y="4818220"/>
              <a:ext cx="62826" cy="80597"/>
            </a:xfrm>
            <a:custGeom>
              <a:avLst/>
              <a:gdLst/>
              <a:ahLst/>
              <a:cxnLst/>
              <a:rect l="l" t="t" r="r" b="b"/>
              <a:pathLst>
                <a:path w="74884" h="96066" extrusionOk="0">
                  <a:moveTo>
                    <a:pt x="25133" y="81924"/>
                  </a:moveTo>
                  <a:cubicBezTo>
                    <a:pt x="16949" y="73656"/>
                    <a:pt x="10433" y="63887"/>
                    <a:pt x="5949" y="53148"/>
                  </a:cubicBezTo>
                  <a:cubicBezTo>
                    <a:pt x="2978" y="46288"/>
                    <a:pt x="1080" y="39010"/>
                    <a:pt x="319" y="31566"/>
                  </a:cubicBezTo>
                  <a:cubicBezTo>
                    <a:pt x="-515" y="25342"/>
                    <a:pt x="205" y="19003"/>
                    <a:pt x="2404" y="13112"/>
                  </a:cubicBezTo>
                  <a:lnTo>
                    <a:pt x="2404" y="12278"/>
                  </a:lnTo>
                  <a:cubicBezTo>
                    <a:pt x="4062" y="8233"/>
                    <a:pt x="6992" y="4823"/>
                    <a:pt x="10745" y="2582"/>
                  </a:cubicBezTo>
                  <a:lnTo>
                    <a:pt x="11579" y="2060"/>
                  </a:lnTo>
                  <a:cubicBezTo>
                    <a:pt x="18262" y="-911"/>
                    <a:pt x="25936" y="-682"/>
                    <a:pt x="32431" y="2686"/>
                  </a:cubicBezTo>
                  <a:cubicBezTo>
                    <a:pt x="57329" y="16104"/>
                    <a:pt x="73395" y="41575"/>
                    <a:pt x="74761" y="69830"/>
                  </a:cubicBezTo>
                  <a:cubicBezTo>
                    <a:pt x="75574" y="79015"/>
                    <a:pt x="71644" y="87982"/>
                    <a:pt x="64335" y="93601"/>
                  </a:cubicBezTo>
                  <a:lnTo>
                    <a:pt x="63605" y="93601"/>
                  </a:lnTo>
                  <a:cubicBezTo>
                    <a:pt x="61562" y="94811"/>
                    <a:pt x="59289" y="95593"/>
                    <a:pt x="56933" y="95895"/>
                  </a:cubicBezTo>
                  <a:cubicBezTo>
                    <a:pt x="55233" y="96104"/>
                    <a:pt x="53523" y="96104"/>
                    <a:pt x="51824" y="95895"/>
                  </a:cubicBezTo>
                  <a:lnTo>
                    <a:pt x="51407" y="95895"/>
                  </a:lnTo>
                  <a:cubicBezTo>
                    <a:pt x="48978" y="95624"/>
                    <a:pt x="46590" y="95030"/>
                    <a:pt x="44317" y="94123"/>
                  </a:cubicBezTo>
                  <a:cubicBezTo>
                    <a:pt x="43744" y="93977"/>
                    <a:pt x="43181" y="93768"/>
                    <a:pt x="42649" y="93497"/>
                  </a:cubicBezTo>
                  <a:cubicBezTo>
                    <a:pt x="36133" y="90786"/>
                    <a:pt x="30190" y="86856"/>
                    <a:pt x="25133" y="81924"/>
                  </a:cubicBezTo>
                  <a:close/>
                </a:path>
              </a:pathLst>
            </a:custGeom>
            <a:solidFill>
              <a:srgbClr val="99C56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4" name="Google Shape;517;p13">
              <a:extLst>
                <a:ext uri="{FF2B5EF4-FFF2-40B4-BE49-F238E27FC236}">
                  <a16:creationId xmlns="" xmlns:a16="http://schemas.microsoft.com/office/drawing/2014/main" id="{CB5C020A-27CB-072B-E091-867325ED28FA}"/>
                </a:ext>
              </a:extLst>
            </p:cNvPr>
            <p:cNvSpPr/>
            <p:nvPr/>
          </p:nvSpPr>
          <p:spPr>
            <a:xfrm>
              <a:off x="8281528" y="4489579"/>
              <a:ext cx="42226" cy="95256"/>
            </a:xfrm>
            <a:custGeom>
              <a:avLst/>
              <a:gdLst/>
              <a:ahLst/>
              <a:cxnLst/>
              <a:rect l="l" t="t" r="r" b="b"/>
              <a:pathLst>
                <a:path w="50331" h="113539" extrusionOk="0">
                  <a:moveTo>
                    <a:pt x="43563" y="75574"/>
                  </a:moveTo>
                  <a:cubicBezTo>
                    <a:pt x="30926" y="90243"/>
                    <a:pt x="16247" y="103026"/>
                    <a:pt x="-18" y="113525"/>
                  </a:cubicBezTo>
                  <a:cubicBezTo>
                    <a:pt x="3840" y="110189"/>
                    <a:pt x="14161" y="101222"/>
                    <a:pt x="17393" y="97469"/>
                  </a:cubicBezTo>
                  <a:cubicBezTo>
                    <a:pt x="25578" y="86167"/>
                    <a:pt x="29925" y="72540"/>
                    <a:pt x="29800" y="58580"/>
                  </a:cubicBezTo>
                  <a:cubicBezTo>
                    <a:pt x="29800" y="48779"/>
                    <a:pt x="29800" y="40542"/>
                    <a:pt x="29800" y="36581"/>
                  </a:cubicBezTo>
                  <a:cubicBezTo>
                    <a:pt x="31458" y="33672"/>
                    <a:pt x="32595" y="30502"/>
                    <a:pt x="33137" y="27197"/>
                  </a:cubicBezTo>
                  <a:lnTo>
                    <a:pt x="33137" y="25946"/>
                  </a:lnTo>
                  <a:cubicBezTo>
                    <a:pt x="33095" y="25675"/>
                    <a:pt x="33095" y="25383"/>
                    <a:pt x="33137" y="25112"/>
                  </a:cubicBezTo>
                  <a:lnTo>
                    <a:pt x="33137" y="25112"/>
                  </a:lnTo>
                  <a:cubicBezTo>
                    <a:pt x="33137" y="24382"/>
                    <a:pt x="33137" y="23861"/>
                    <a:pt x="33137" y="23131"/>
                  </a:cubicBezTo>
                  <a:lnTo>
                    <a:pt x="33137" y="23131"/>
                  </a:lnTo>
                  <a:cubicBezTo>
                    <a:pt x="33366" y="18022"/>
                    <a:pt x="32730" y="12913"/>
                    <a:pt x="31260" y="8013"/>
                  </a:cubicBezTo>
                  <a:lnTo>
                    <a:pt x="31260" y="6866"/>
                  </a:lnTo>
                  <a:cubicBezTo>
                    <a:pt x="31114" y="6335"/>
                    <a:pt x="30947" y="5813"/>
                    <a:pt x="30739" y="5303"/>
                  </a:cubicBezTo>
                  <a:cubicBezTo>
                    <a:pt x="30770" y="5021"/>
                    <a:pt x="30770" y="4750"/>
                    <a:pt x="30739" y="4468"/>
                  </a:cubicBezTo>
                  <a:lnTo>
                    <a:pt x="29488" y="-15"/>
                  </a:lnTo>
                  <a:cubicBezTo>
                    <a:pt x="31469" y="3113"/>
                    <a:pt x="35013" y="8952"/>
                    <a:pt x="38663" y="15937"/>
                  </a:cubicBezTo>
                  <a:cubicBezTo>
                    <a:pt x="43041" y="24132"/>
                    <a:pt x="46534" y="32765"/>
                    <a:pt x="49089" y="41689"/>
                  </a:cubicBezTo>
                  <a:cubicBezTo>
                    <a:pt x="49599" y="43535"/>
                    <a:pt x="49985" y="45422"/>
                    <a:pt x="50235" y="47320"/>
                  </a:cubicBezTo>
                  <a:lnTo>
                    <a:pt x="50235" y="49196"/>
                  </a:lnTo>
                  <a:lnTo>
                    <a:pt x="50235" y="52949"/>
                  </a:lnTo>
                  <a:cubicBezTo>
                    <a:pt x="50340" y="54409"/>
                    <a:pt x="50340" y="55869"/>
                    <a:pt x="50235" y="57329"/>
                  </a:cubicBezTo>
                  <a:cubicBezTo>
                    <a:pt x="50235" y="57329"/>
                    <a:pt x="50235" y="58163"/>
                    <a:pt x="50235" y="58580"/>
                  </a:cubicBezTo>
                  <a:cubicBezTo>
                    <a:pt x="50288" y="59205"/>
                    <a:pt x="50288" y="59831"/>
                    <a:pt x="50235" y="60456"/>
                  </a:cubicBezTo>
                  <a:cubicBezTo>
                    <a:pt x="49172" y="65930"/>
                    <a:pt x="46899" y="71101"/>
                    <a:pt x="43563" y="75574"/>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5" name="Google Shape;518;p13">
              <a:extLst>
                <a:ext uri="{FF2B5EF4-FFF2-40B4-BE49-F238E27FC236}">
                  <a16:creationId xmlns="" xmlns:a16="http://schemas.microsoft.com/office/drawing/2014/main" id="{FC92DA14-39CF-7BE8-2A81-3857ED484AA4}"/>
                </a:ext>
              </a:extLst>
            </p:cNvPr>
            <p:cNvSpPr/>
            <p:nvPr/>
          </p:nvSpPr>
          <p:spPr>
            <a:xfrm>
              <a:off x="7831309" y="4890726"/>
              <a:ext cx="8747" cy="8747"/>
            </a:xfrm>
            <a:custGeom>
              <a:avLst/>
              <a:gdLst/>
              <a:ahLst/>
              <a:cxnLst/>
              <a:rect l="l" t="t" r="r" b="b"/>
              <a:pathLst>
                <a:path w="10426" h="10426" extrusionOk="0">
                  <a:moveTo>
                    <a:pt x="0" y="0"/>
                  </a:moveTo>
                  <a:lnTo>
                    <a:pt x="0" y="0"/>
                  </a:lnTo>
                  <a:lnTo>
                    <a:pt x="0" y="0"/>
                  </a:lnTo>
                  <a:lnTo>
                    <a:pt x="0" y="0"/>
                  </a:ln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6" name="Google Shape;519;p13">
              <a:extLst>
                <a:ext uri="{FF2B5EF4-FFF2-40B4-BE49-F238E27FC236}">
                  <a16:creationId xmlns="" xmlns:a16="http://schemas.microsoft.com/office/drawing/2014/main" id="{978546AC-2925-3132-0B3B-E1004D57CFD6}"/>
                </a:ext>
              </a:extLst>
            </p:cNvPr>
            <p:cNvSpPr/>
            <p:nvPr/>
          </p:nvSpPr>
          <p:spPr>
            <a:xfrm>
              <a:off x="7841368" y="4598023"/>
              <a:ext cx="187015" cy="147815"/>
            </a:xfrm>
            <a:custGeom>
              <a:avLst/>
              <a:gdLst/>
              <a:ahLst/>
              <a:cxnLst/>
              <a:rect l="l" t="t" r="r" b="b"/>
              <a:pathLst>
                <a:path w="222909" h="176185" extrusionOk="0">
                  <a:moveTo>
                    <a:pt x="4465" y="3660"/>
                  </a:moveTo>
                  <a:cubicBezTo>
                    <a:pt x="24504" y="7310"/>
                    <a:pt x="45106" y="6559"/>
                    <a:pt x="64832" y="1471"/>
                  </a:cubicBezTo>
                  <a:cubicBezTo>
                    <a:pt x="74393" y="-510"/>
                    <a:pt x="84256" y="-510"/>
                    <a:pt x="93817" y="1471"/>
                  </a:cubicBezTo>
                  <a:cubicBezTo>
                    <a:pt x="135729" y="7768"/>
                    <a:pt x="171553" y="34949"/>
                    <a:pt x="188902" y="73619"/>
                  </a:cubicBezTo>
                  <a:cubicBezTo>
                    <a:pt x="195804" y="90082"/>
                    <a:pt x="201758" y="106930"/>
                    <a:pt x="206731" y="124081"/>
                  </a:cubicBezTo>
                  <a:lnTo>
                    <a:pt x="206731" y="124081"/>
                  </a:lnTo>
                  <a:cubicBezTo>
                    <a:pt x="211360" y="136061"/>
                    <a:pt x="216750" y="147728"/>
                    <a:pt x="222891" y="159009"/>
                  </a:cubicBezTo>
                  <a:lnTo>
                    <a:pt x="222891" y="159009"/>
                  </a:lnTo>
                  <a:cubicBezTo>
                    <a:pt x="209024" y="164430"/>
                    <a:pt x="195053" y="169435"/>
                    <a:pt x="181187" y="173814"/>
                  </a:cubicBezTo>
                  <a:cubicBezTo>
                    <a:pt x="156269" y="181112"/>
                    <a:pt x="126450" y="170373"/>
                    <a:pt x="104868" y="156506"/>
                  </a:cubicBezTo>
                  <a:cubicBezTo>
                    <a:pt x="83599" y="143328"/>
                    <a:pt x="66646" y="124238"/>
                    <a:pt x="56074" y="101561"/>
                  </a:cubicBezTo>
                  <a:cubicBezTo>
                    <a:pt x="48255" y="81189"/>
                    <a:pt x="39132" y="61337"/>
                    <a:pt x="28758" y="42133"/>
                  </a:cubicBezTo>
                  <a:cubicBezTo>
                    <a:pt x="22919" y="31717"/>
                    <a:pt x="16111" y="21875"/>
                    <a:pt x="8427" y="12731"/>
                  </a:cubicBezTo>
                  <a:cubicBezTo>
                    <a:pt x="5821" y="9603"/>
                    <a:pt x="3005" y="6580"/>
                    <a:pt x="-18" y="3452"/>
                  </a:cubicBezTo>
                  <a:close/>
                </a:path>
              </a:pathLst>
            </a:custGeom>
            <a:gradFill>
              <a:gsLst>
                <a:gs pos="0">
                  <a:srgbClr val="C0D369"/>
                </a:gs>
                <a:gs pos="50000">
                  <a:srgbClr val="AEC14F"/>
                </a:gs>
                <a:gs pos="100000">
                  <a:srgbClr val="9DAF35"/>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7" name="Google Shape;520;p13">
              <a:extLst>
                <a:ext uri="{FF2B5EF4-FFF2-40B4-BE49-F238E27FC236}">
                  <a16:creationId xmlns="" xmlns:a16="http://schemas.microsoft.com/office/drawing/2014/main" id="{ACA73D06-35B0-3597-035D-1F04DCDC0833}"/>
                </a:ext>
              </a:extLst>
            </p:cNvPr>
            <p:cNvSpPr/>
            <p:nvPr/>
          </p:nvSpPr>
          <p:spPr>
            <a:xfrm>
              <a:off x="7860962" y="4606178"/>
              <a:ext cx="155700" cy="130859"/>
            </a:xfrm>
            <a:custGeom>
              <a:avLst/>
              <a:gdLst/>
              <a:ahLst/>
              <a:cxnLst/>
              <a:rect l="l" t="t" r="r" b="b"/>
              <a:pathLst>
                <a:path w="185583" h="155975" extrusionOk="0">
                  <a:moveTo>
                    <a:pt x="140004" y="155961"/>
                  </a:moveTo>
                  <a:cubicBezTo>
                    <a:pt x="120810" y="154970"/>
                    <a:pt x="102262" y="148694"/>
                    <a:pt x="86414" y="137819"/>
                  </a:cubicBezTo>
                  <a:cubicBezTo>
                    <a:pt x="66855" y="125850"/>
                    <a:pt x="51236" y="108418"/>
                    <a:pt x="41478" y="87670"/>
                  </a:cubicBezTo>
                  <a:cubicBezTo>
                    <a:pt x="33471" y="66870"/>
                    <a:pt x="24139" y="46602"/>
                    <a:pt x="13536" y="26990"/>
                  </a:cubicBezTo>
                  <a:cubicBezTo>
                    <a:pt x="9397" y="19796"/>
                    <a:pt x="4872" y="12842"/>
                    <a:pt x="-18" y="6138"/>
                  </a:cubicBezTo>
                  <a:lnTo>
                    <a:pt x="8010" y="6138"/>
                  </a:lnTo>
                  <a:lnTo>
                    <a:pt x="8010" y="6138"/>
                  </a:lnTo>
                  <a:cubicBezTo>
                    <a:pt x="20115" y="6096"/>
                    <a:pt x="32167" y="4522"/>
                    <a:pt x="43876" y="1446"/>
                  </a:cubicBezTo>
                  <a:cubicBezTo>
                    <a:pt x="47827" y="445"/>
                    <a:pt x="51893" y="-45"/>
                    <a:pt x="55970" y="-13"/>
                  </a:cubicBezTo>
                  <a:cubicBezTo>
                    <a:pt x="60307" y="28"/>
                    <a:pt x="64624" y="414"/>
                    <a:pt x="68898" y="1134"/>
                  </a:cubicBezTo>
                  <a:cubicBezTo>
                    <a:pt x="107381" y="6899"/>
                    <a:pt x="140317" y="31786"/>
                    <a:pt x="156373" y="67235"/>
                  </a:cubicBezTo>
                  <a:cubicBezTo>
                    <a:pt x="163098" y="83374"/>
                    <a:pt x="168905" y="99868"/>
                    <a:pt x="173784" y="116654"/>
                  </a:cubicBezTo>
                  <a:lnTo>
                    <a:pt x="175870" y="123848"/>
                  </a:lnTo>
                  <a:lnTo>
                    <a:pt x="176599" y="123848"/>
                  </a:lnTo>
                  <a:cubicBezTo>
                    <a:pt x="179102" y="129687"/>
                    <a:pt x="182542" y="137194"/>
                    <a:pt x="185566" y="143449"/>
                  </a:cubicBezTo>
                  <a:cubicBezTo>
                    <a:pt x="174097" y="147724"/>
                    <a:pt x="164088" y="151165"/>
                    <a:pt x="154288" y="153875"/>
                  </a:cubicBezTo>
                  <a:cubicBezTo>
                    <a:pt x="149638" y="155210"/>
                    <a:pt x="144842" y="155919"/>
                    <a:pt x="140004" y="155961"/>
                  </a:cubicBezTo>
                  <a:close/>
                </a:path>
              </a:pathLst>
            </a:custGeom>
            <a:gradFill>
              <a:gsLst>
                <a:gs pos="0">
                  <a:srgbClr val="F9EFCF"/>
                </a:gs>
                <a:gs pos="50000">
                  <a:srgbClr val="F4DBA8"/>
                </a:gs>
                <a:gs pos="100000">
                  <a:srgbClr val="EFC88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8" name="Google Shape;521;p13">
              <a:extLst>
                <a:ext uri="{FF2B5EF4-FFF2-40B4-BE49-F238E27FC236}">
                  <a16:creationId xmlns="" xmlns:a16="http://schemas.microsoft.com/office/drawing/2014/main" id="{511C80BD-8E9E-720D-A478-78B4362868B4}"/>
                </a:ext>
              </a:extLst>
            </p:cNvPr>
            <p:cNvSpPr/>
            <p:nvPr/>
          </p:nvSpPr>
          <p:spPr>
            <a:xfrm>
              <a:off x="7831221" y="4890726"/>
              <a:ext cx="87" cy="8747"/>
            </a:xfrm>
            <a:custGeom>
              <a:avLst/>
              <a:gdLst/>
              <a:ahLst/>
              <a:cxnLst/>
              <a:rect l="l" t="t" r="r" b="b"/>
              <a:pathLst>
                <a:path w="104" h="10426" extrusionOk="0">
                  <a:moveTo>
                    <a:pt x="104" y="0"/>
                  </a:moveTo>
                  <a:lnTo>
                    <a:pt x="104" y="0"/>
                  </a:lnTo>
                  <a:lnTo>
                    <a:pt x="0" y="0"/>
                  </a:lnTo>
                  <a:lnTo>
                    <a:pt x="104" y="0"/>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89" name="Google Shape;522;p13">
              <a:extLst>
                <a:ext uri="{FF2B5EF4-FFF2-40B4-BE49-F238E27FC236}">
                  <a16:creationId xmlns="" xmlns:a16="http://schemas.microsoft.com/office/drawing/2014/main" id="{4D2D8BF5-6C80-50AF-3BCC-BBC0633862AE}"/>
                </a:ext>
              </a:extLst>
            </p:cNvPr>
            <p:cNvSpPr/>
            <p:nvPr/>
          </p:nvSpPr>
          <p:spPr>
            <a:xfrm>
              <a:off x="7079749" y="4220078"/>
              <a:ext cx="109689" cy="122198"/>
            </a:xfrm>
            <a:custGeom>
              <a:avLst/>
              <a:gdLst/>
              <a:ahLst/>
              <a:cxnLst/>
              <a:rect l="l" t="t" r="r" b="b"/>
              <a:pathLst>
                <a:path w="130742" h="145652" extrusionOk="0">
                  <a:moveTo>
                    <a:pt x="49297" y="51594"/>
                  </a:moveTo>
                  <a:lnTo>
                    <a:pt x="46586" y="49822"/>
                  </a:lnTo>
                  <a:close/>
                  <a:moveTo>
                    <a:pt x="59723" y="58788"/>
                  </a:moveTo>
                  <a:lnTo>
                    <a:pt x="53989" y="55035"/>
                  </a:lnTo>
                  <a:lnTo>
                    <a:pt x="59723" y="58788"/>
                  </a:lnTo>
                  <a:lnTo>
                    <a:pt x="61079" y="59726"/>
                  </a:lnTo>
                  <a:close/>
                  <a:moveTo>
                    <a:pt x="-18" y="29595"/>
                  </a:moveTo>
                  <a:cubicBezTo>
                    <a:pt x="1108" y="19044"/>
                    <a:pt x="4674" y="8910"/>
                    <a:pt x="10408" y="-15"/>
                  </a:cubicBezTo>
                  <a:lnTo>
                    <a:pt x="10408" y="1236"/>
                  </a:lnTo>
                  <a:lnTo>
                    <a:pt x="10408" y="1236"/>
                  </a:lnTo>
                  <a:cubicBezTo>
                    <a:pt x="10679" y="892"/>
                    <a:pt x="10898" y="506"/>
                    <a:pt x="11034" y="90"/>
                  </a:cubicBezTo>
                  <a:cubicBezTo>
                    <a:pt x="10981" y="715"/>
                    <a:pt x="10981" y="1341"/>
                    <a:pt x="11034" y="1966"/>
                  </a:cubicBezTo>
                  <a:lnTo>
                    <a:pt x="11034" y="3113"/>
                  </a:lnTo>
                  <a:lnTo>
                    <a:pt x="11034" y="3113"/>
                  </a:lnTo>
                  <a:lnTo>
                    <a:pt x="11034" y="4781"/>
                  </a:lnTo>
                  <a:lnTo>
                    <a:pt x="11034" y="4781"/>
                  </a:lnTo>
                  <a:lnTo>
                    <a:pt x="11034" y="6449"/>
                  </a:lnTo>
                  <a:cubicBezTo>
                    <a:pt x="11034" y="7075"/>
                    <a:pt x="11034" y="7700"/>
                    <a:pt x="11034" y="8326"/>
                  </a:cubicBezTo>
                  <a:lnTo>
                    <a:pt x="11034" y="8326"/>
                  </a:lnTo>
                  <a:cubicBezTo>
                    <a:pt x="11534" y="11986"/>
                    <a:pt x="12702" y="15520"/>
                    <a:pt x="14474" y="18752"/>
                  </a:cubicBezTo>
                  <a:lnTo>
                    <a:pt x="14996" y="19586"/>
                  </a:lnTo>
                  <a:cubicBezTo>
                    <a:pt x="14996" y="20420"/>
                    <a:pt x="15934" y="21255"/>
                    <a:pt x="16455" y="22088"/>
                  </a:cubicBezTo>
                  <a:lnTo>
                    <a:pt x="17289" y="23444"/>
                  </a:lnTo>
                  <a:lnTo>
                    <a:pt x="17289" y="23444"/>
                  </a:lnTo>
                  <a:cubicBezTo>
                    <a:pt x="27715" y="39396"/>
                    <a:pt x="39705" y="46381"/>
                    <a:pt x="96214" y="83081"/>
                  </a:cubicBezTo>
                  <a:lnTo>
                    <a:pt x="117692" y="97052"/>
                  </a:lnTo>
                  <a:lnTo>
                    <a:pt x="117692" y="97052"/>
                  </a:lnTo>
                  <a:cubicBezTo>
                    <a:pt x="118526" y="99450"/>
                    <a:pt x="119360" y="101744"/>
                    <a:pt x="120299" y="103933"/>
                  </a:cubicBezTo>
                  <a:lnTo>
                    <a:pt x="120299" y="103933"/>
                  </a:lnTo>
                  <a:cubicBezTo>
                    <a:pt x="125116" y="117466"/>
                    <a:pt x="128608" y="131427"/>
                    <a:pt x="130725" y="145637"/>
                  </a:cubicBezTo>
                  <a:lnTo>
                    <a:pt x="103408" y="128122"/>
                  </a:lnTo>
                  <a:lnTo>
                    <a:pt x="97778" y="124576"/>
                  </a:lnTo>
                  <a:cubicBezTo>
                    <a:pt x="36995" y="85375"/>
                    <a:pt x="23336" y="77242"/>
                    <a:pt x="12806" y="63897"/>
                  </a:cubicBezTo>
                  <a:cubicBezTo>
                    <a:pt x="7697" y="57735"/>
                    <a:pt x="3808" y="50656"/>
                    <a:pt x="1337" y="43045"/>
                  </a:cubicBezTo>
                  <a:cubicBezTo>
                    <a:pt x="722" y="40584"/>
                    <a:pt x="295" y="38071"/>
                    <a:pt x="86" y="35538"/>
                  </a:cubicBezTo>
                  <a:cubicBezTo>
                    <a:pt x="-8" y="33557"/>
                    <a:pt x="55" y="31566"/>
                    <a:pt x="295" y="29595"/>
                  </a:cubicBezTo>
                  <a:close/>
                </a:path>
              </a:pathLst>
            </a:custGeom>
            <a:solidFill>
              <a:srgbClr val="F4F5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0" name="Google Shape;523;p13">
              <a:extLst>
                <a:ext uri="{FF2B5EF4-FFF2-40B4-BE49-F238E27FC236}">
                  <a16:creationId xmlns="" xmlns:a16="http://schemas.microsoft.com/office/drawing/2014/main" id="{C2FE9E56-2932-4116-028E-3EDE2C964DD3}"/>
                </a:ext>
              </a:extLst>
            </p:cNvPr>
            <p:cNvSpPr/>
            <p:nvPr/>
          </p:nvSpPr>
          <p:spPr>
            <a:xfrm>
              <a:off x="7838044" y="4358984"/>
              <a:ext cx="471595" cy="341840"/>
            </a:xfrm>
            <a:custGeom>
              <a:avLst/>
              <a:gdLst/>
              <a:ahLst/>
              <a:cxnLst/>
              <a:rect l="l" t="t" r="r" b="b"/>
              <a:pathLst>
                <a:path w="562108" h="407450" extrusionOk="0">
                  <a:moveTo>
                    <a:pt x="192864" y="358120"/>
                  </a:moveTo>
                  <a:cubicBezTo>
                    <a:pt x="175515" y="319450"/>
                    <a:pt x="139691" y="292269"/>
                    <a:pt x="97778" y="285972"/>
                  </a:cubicBezTo>
                  <a:cubicBezTo>
                    <a:pt x="88218" y="283991"/>
                    <a:pt x="78355" y="283991"/>
                    <a:pt x="68794" y="285972"/>
                  </a:cubicBezTo>
                  <a:cubicBezTo>
                    <a:pt x="49068" y="291060"/>
                    <a:pt x="28466" y="291811"/>
                    <a:pt x="8427" y="288161"/>
                  </a:cubicBezTo>
                  <a:lnTo>
                    <a:pt x="-18" y="267309"/>
                  </a:lnTo>
                  <a:cubicBezTo>
                    <a:pt x="24170" y="264286"/>
                    <a:pt x="47003" y="257822"/>
                    <a:pt x="120820" y="218620"/>
                  </a:cubicBezTo>
                  <a:cubicBezTo>
                    <a:pt x="180353" y="187342"/>
                    <a:pt x="272936" y="133960"/>
                    <a:pt x="341644" y="92673"/>
                  </a:cubicBezTo>
                  <a:cubicBezTo>
                    <a:pt x="334919" y="117435"/>
                    <a:pt x="329498" y="142520"/>
                    <a:pt x="325379" y="167845"/>
                  </a:cubicBezTo>
                  <a:lnTo>
                    <a:pt x="237800" y="219454"/>
                  </a:lnTo>
                  <a:cubicBezTo>
                    <a:pt x="224580" y="227013"/>
                    <a:pt x="219930" y="243809"/>
                    <a:pt x="227374" y="257092"/>
                  </a:cubicBezTo>
                  <a:lnTo>
                    <a:pt x="248226" y="294521"/>
                  </a:lnTo>
                  <a:cubicBezTo>
                    <a:pt x="255733" y="307877"/>
                    <a:pt x="272634" y="312621"/>
                    <a:pt x="285990" y="305114"/>
                  </a:cubicBezTo>
                  <a:cubicBezTo>
                    <a:pt x="286083" y="305062"/>
                    <a:pt x="286188" y="305000"/>
                    <a:pt x="286282" y="304948"/>
                  </a:cubicBezTo>
                  <a:lnTo>
                    <a:pt x="420882" y="227273"/>
                  </a:lnTo>
                  <a:cubicBezTo>
                    <a:pt x="425761" y="224500"/>
                    <a:pt x="429661" y="220267"/>
                    <a:pt x="432038" y="215179"/>
                  </a:cubicBezTo>
                  <a:cubicBezTo>
                    <a:pt x="435937" y="207036"/>
                    <a:pt x="435625" y="197507"/>
                    <a:pt x="431204" y="189635"/>
                  </a:cubicBezTo>
                  <a:lnTo>
                    <a:pt x="410352" y="152205"/>
                  </a:lnTo>
                  <a:cubicBezTo>
                    <a:pt x="402876" y="138839"/>
                    <a:pt x="385976" y="134064"/>
                    <a:pt x="372609" y="141540"/>
                  </a:cubicBezTo>
                  <a:cubicBezTo>
                    <a:pt x="372474" y="141623"/>
                    <a:pt x="372328" y="141696"/>
                    <a:pt x="372192" y="141779"/>
                  </a:cubicBezTo>
                  <a:lnTo>
                    <a:pt x="322669" y="171181"/>
                  </a:lnTo>
                  <a:cubicBezTo>
                    <a:pt x="327548" y="144939"/>
                    <a:pt x="333960" y="119009"/>
                    <a:pt x="341852" y="93507"/>
                  </a:cubicBezTo>
                  <a:lnTo>
                    <a:pt x="386059" y="66399"/>
                  </a:lnTo>
                  <a:cubicBezTo>
                    <a:pt x="452995" y="24695"/>
                    <a:pt x="462378" y="12184"/>
                    <a:pt x="464567" y="-15"/>
                  </a:cubicBezTo>
                  <a:cubicBezTo>
                    <a:pt x="485419" y="9369"/>
                    <a:pt x="498973" y="18648"/>
                    <a:pt x="515968" y="50551"/>
                  </a:cubicBezTo>
                  <a:cubicBezTo>
                    <a:pt x="517219" y="52845"/>
                    <a:pt x="518366" y="55243"/>
                    <a:pt x="519617" y="57641"/>
                  </a:cubicBezTo>
                  <a:cubicBezTo>
                    <a:pt x="520868" y="60039"/>
                    <a:pt x="521911" y="62333"/>
                    <a:pt x="523057" y="64835"/>
                  </a:cubicBezTo>
                  <a:cubicBezTo>
                    <a:pt x="535663" y="91474"/>
                    <a:pt x="546495" y="118926"/>
                    <a:pt x="555483" y="146992"/>
                  </a:cubicBezTo>
                  <a:cubicBezTo>
                    <a:pt x="556421" y="149808"/>
                    <a:pt x="557255" y="152623"/>
                    <a:pt x="557985" y="155333"/>
                  </a:cubicBezTo>
                  <a:lnTo>
                    <a:pt x="557985" y="155333"/>
                  </a:lnTo>
                  <a:lnTo>
                    <a:pt x="559236" y="159817"/>
                  </a:lnTo>
                  <a:lnTo>
                    <a:pt x="559236" y="159817"/>
                  </a:lnTo>
                  <a:cubicBezTo>
                    <a:pt x="559236" y="159817"/>
                    <a:pt x="559236" y="159817"/>
                    <a:pt x="559236" y="159817"/>
                  </a:cubicBezTo>
                  <a:cubicBezTo>
                    <a:pt x="559528" y="160672"/>
                    <a:pt x="559768" y="161537"/>
                    <a:pt x="559966" y="162423"/>
                  </a:cubicBezTo>
                  <a:cubicBezTo>
                    <a:pt x="561478" y="167417"/>
                    <a:pt x="562187" y="172630"/>
                    <a:pt x="562051" y="177854"/>
                  </a:cubicBezTo>
                  <a:lnTo>
                    <a:pt x="562051" y="177854"/>
                  </a:lnTo>
                  <a:cubicBezTo>
                    <a:pt x="561999" y="178511"/>
                    <a:pt x="561999" y="179178"/>
                    <a:pt x="562051" y="179835"/>
                  </a:cubicBezTo>
                  <a:lnTo>
                    <a:pt x="562051" y="179835"/>
                  </a:lnTo>
                  <a:cubicBezTo>
                    <a:pt x="562103" y="180533"/>
                    <a:pt x="562103" y="181221"/>
                    <a:pt x="562051" y="181920"/>
                  </a:cubicBezTo>
                  <a:cubicBezTo>
                    <a:pt x="561426" y="185131"/>
                    <a:pt x="560299" y="188228"/>
                    <a:pt x="558715" y="191095"/>
                  </a:cubicBezTo>
                  <a:cubicBezTo>
                    <a:pt x="557860" y="167824"/>
                    <a:pt x="552918" y="144886"/>
                    <a:pt x="544118" y="123325"/>
                  </a:cubicBezTo>
                  <a:cubicBezTo>
                    <a:pt x="533442" y="93569"/>
                    <a:pt x="519075" y="65273"/>
                    <a:pt x="501371" y="39083"/>
                  </a:cubicBezTo>
                  <a:cubicBezTo>
                    <a:pt x="498118" y="34829"/>
                    <a:pt x="494636" y="30763"/>
                    <a:pt x="490945" y="26884"/>
                  </a:cubicBezTo>
                  <a:cubicBezTo>
                    <a:pt x="490236" y="36132"/>
                    <a:pt x="486108" y="44796"/>
                    <a:pt x="479372" y="51177"/>
                  </a:cubicBezTo>
                  <a:cubicBezTo>
                    <a:pt x="474263" y="56911"/>
                    <a:pt x="472491" y="57537"/>
                    <a:pt x="469989" y="62437"/>
                  </a:cubicBezTo>
                  <a:cubicBezTo>
                    <a:pt x="467341" y="68464"/>
                    <a:pt x="465850" y="74938"/>
                    <a:pt x="465610" y="81517"/>
                  </a:cubicBezTo>
                  <a:cubicBezTo>
                    <a:pt x="464661" y="110929"/>
                    <a:pt x="468175" y="140320"/>
                    <a:pt x="476036" y="168679"/>
                  </a:cubicBezTo>
                  <a:cubicBezTo>
                    <a:pt x="481249" y="187342"/>
                    <a:pt x="484273" y="191408"/>
                    <a:pt x="492301" y="213719"/>
                  </a:cubicBezTo>
                  <a:cubicBezTo>
                    <a:pt x="495637" y="222790"/>
                    <a:pt x="498973" y="232486"/>
                    <a:pt x="501476" y="241661"/>
                  </a:cubicBezTo>
                  <a:lnTo>
                    <a:pt x="501476" y="241661"/>
                  </a:lnTo>
                  <a:cubicBezTo>
                    <a:pt x="408663" y="303269"/>
                    <a:pt x="311878" y="358642"/>
                    <a:pt x="211735" y="407436"/>
                  </a:cubicBezTo>
                  <a:lnTo>
                    <a:pt x="211735" y="407436"/>
                  </a:lnTo>
                  <a:lnTo>
                    <a:pt x="211735" y="407436"/>
                  </a:lnTo>
                  <a:cubicBezTo>
                    <a:pt x="206376" y="390660"/>
                    <a:pt x="200079" y="374187"/>
                    <a:pt x="192864" y="358120"/>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1" name="Google Shape;524;p13">
              <a:extLst>
                <a:ext uri="{FF2B5EF4-FFF2-40B4-BE49-F238E27FC236}">
                  <a16:creationId xmlns="" xmlns:a16="http://schemas.microsoft.com/office/drawing/2014/main" id="{EB2A19F0-26C4-9C2D-D5AE-0A0D9329DBC4}"/>
                </a:ext>
              </a:extLst>
            </p:cNvPr>
            <p:cNvSpPr/>
            <p:nvPr/>
          </p:nvSpPr>
          <p:spPr>
            <a:xfrm>
              <a:off x="7753488" y="4844716"/>
              <a:ext cx="18515" cy="18106"/>
            </a:xfrm>
            <a:custGeom>
              <a:avLst/>
              <a:gdLst/>
              <a:ahLst/>
              <a:cxnLst/>
              <a:rect l="l" t="t" r="r" b="b"/>
              <a:pathLst>
                <a:path w="22068" h="21581" extrusionOk="0">
                  <a:moveTo>
                    <a:pt x="16421" y="-15"/>
                  </a:moveTo>
                  <a:cubicBezTo>
                    <a:pt x="17182" y="7429"/>
                    <a:pt x="19079" y="14707"/>
                    <a:pt x="22051" y="21567"/>
                  </a:cubicBezTo>
                  <a:lnTo>
                    <a:pt x="8705" y="21567"/>
                  </a:lnTo>
                  <a:cubicBezTo>
                    <a:pt x="3377" y="21025"/>
                    <a:pt x="-501" y="16271"/>
                    <a:pt x="31" y="10943"/>
                  </a:cubicBezTo>
                  <a:cubicBezTo>
                    <a:pt x="62" y="10661"/>
                    <a:pt x="104" y="10380"/>
                    <a:pt x="156" y="10099"/>
                  </a:cubicBezTo>
                  <a:cubicBezTo>
                    <a:pt x="260" y="6053"/>
                    <a:pt x="3023" y="2571"/>
                    <a:pt x="6933" y="1549"/>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2" name="Google Shape;525;p13">
              <a:extLst>
                <a:ext uri="{FF2B5EF4-FFF2-40B4-BE49-F238E27FC236}">
                  <a16:creationId xmlns="" xmlns:a16="http://schemas.microsoft.com/office/drawing/2014/main" id="{FAA74BAA-03AA-F24B-53CA-DB55B4C5761B}"/>
                </a:ext>
              </a:extLst>
            </p:cNvPr>
            <p:cNvSpPr/>
            <p:nvPr/>
          </p:nvSpPr>
          <p:spPr>
            <a:xfrm>
              <a:off x="8115593" y="4273086"/>
              <a:ext cx="68827" cy="75926"/>
            </a:xfrm>
            <a:custGeom>
              <a:avLst/>
              <a:gdLst/>
              <a:ahLst/>
              <a:cxnLst/>
              <a:rect l="l" t="t" r="r" b="b"/>
              <a:pathLst>
                <a:path w="82037" h="90498" extrusionOk="0">
                  <a:moveTo>
                    <a:pt x="-18" y="-15"/>
                  </a:moveTo>
                  <a:cubicBezTo>
                    <a:pt x="35326" y="23340"/>
                    <a:pt x="60557" y="40855"/>
                    <a:pt x="79220" y="54514"/>
                  </a:cubicBezTo>
                  <a:cubicBezTo>
                    <a:pt x="83224" y="66222"/>
                    <a:pt x="82921" y="78973"/>
                    <a:pt x="78386" y="90483"/>
                  </a:cubicBezTo>
                  <a:cubicBezTo>
                    <a:pt x="76614" y="87564"/>
                    <a:pt x="65353" y="60978"/>
                    <a:pt x="63268" y="58371"/>
                  </a:cubicBezTo>
                  <a:cubicBezTo>
                    <a:pt x="46295" y="40136"/>
                    <a:pt x="27382" y="23819"/>
                    <a:pt x="6863" y="9681"/>
                  </a:cubicBezTo>
                  <a:lnTo>
                    <a:pt x="6863" y="9681"/>
                  </a:lnTo>
                  <a:cubicBezTo>
                    <a:pt x="4674" y="6554"/>
                    <a:pt x="2380" y="3322"/>
                    <a:pt x="-18" y="-15"/>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3" name="Google Shape;526;p13">
              <a:extLst>
                <a:ext uri="{FF2B5EF4-FFF2-40B4-BE49-F238E27FC236}">
                  <a16:creationId xmlns="" xmlns:a16="http://schemas.microsoft.com/office/drawing/2014/main" id="{B37903C8-66DE-9CCE-D442-81D56A368B06}"/>
                </a:ext>
              </a:extLst>
            </p:cNvPr>
            <p:cNvSpPr/>
            <p:nvPr/>
          </p:nvSpPr>
          <p:spPr>
            <a:xfrm>
              <a:off x="7848016" y="4608278"/>
              <a:ext cx="80912" cy="120624"/>
            </a:xfrm>
            <a:custGeom>
              <a:avLst/>
              <a:gdLst/>
              <a:ahLst/>
              <a:cxnLst/>
              <a:rect l="l" t="t" r="r" b="b"/>
              <a:pathLst>
                <a:path w="96441" h="143775" extrusionOk="0">
                  <a:moveTo>
                    <a:pt x="50757" y="134794"/>
                  </a:moveTo>
                  <a:cubicBezTo>
                    <a:pt x="39080" y="102369"/>
                    <a:pt x="17915" y="44713"/>
                    <a:pt x="-18" y="-15"/>
                  </a:cubicBezTo>
                  <a:cubicBezTo>
                    <a:pt x="7666" y="9129"/>
                    <a:pt x="14474" y="18971"/>
                    <a:pt x="20313" y="29386"/>
                  </a:cubicBezTo>
                  <a:cubicBezTo>
                    <a:pt x="30687" y="48591"/>
                    <a:pt x="39809" y="68443"/>
                    <a:pt x="47629" y="88815"/>
                  </a:cubicBezTo>
                  <a:cubicBezTo>
                    <a:pt x="58201" y="111492"/>
                    <a:pt x="75154" y="130582"/>
                    <a:pt x="96423" y="143760"/>
                  </a:cubicBezTo>
                  <a:lnTo>
                    <a:pt x="96423" y="143760"/>
                  </a:lnTo>
                  <a:cubicBezTo>
                    <a:pt x="84329" y="143229"/>
                    <a:pt x="72339" y="141164"/>
                    <a:pt x="60766" y="137609"/>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4" name="Google Shape;527;p13">
              <a:extLst>
                <a:ext uri="{FF2B5EF4-FFF2-40B4-BE49-F238E27FC236}">
                  <a16:creationId xmlns="" xmlns:a16="http://schemas.microsoft.com/office/drawing/2014/main" id="{9AD0EA82-69E3-3286-2F2D-9B373A327BEE}"/>
                </a:ext>
              </a:extLst>
            </p:cNvPr>
            <p:cNvSpPr/>
            <p:nvPr/>
          </p:nvSpPr>
          <p:spPr>
            <a:xfrm>
              <a:off x="8303921" y="4482319"/>
              <a:ext cx="75722" cy="241073"/>
            </a:xfrm>
            <a:custGeom>
              <a:avLst/>
              <a:gdLst/>
              <a:ahLst/>
              <a:cxnLst/>
              <a:rect l="l" t="t" r="r" b="b"/>
              <a:pathLst>
                <a:path w="90255" h="287342" extrusionOk="0">
                  <a:moveTo>
                    <a:pt x="2484" y="8326"/>
                  </a:moveTo>
                  <a:cubicBezTo>
                    <a:pt x="1754" y="5615"/>
                    <a:pt x="920" y="2800"/>
                    <a:pt x="-18" y="-15"/>
                  </a:cubicBezTo>
                  <a:cubicBezTo>
                    <a:pt x="53051" y="44609"/>
                    <a:pt x="90167" y="120615"/>
                    <a:pt x="90167" y="182650"/>
                  </a:cubicBezTo>
                  <a:cubicBezTo>
                    <a:pt x="90887" y="202074"/>
                    <a:pt x="86080" y="221310"/>
                    <a:pt x="76300" y="238117"/>
                  </a:cubicBezTo>
                  <a:cubicBezTo>
                    <a:pt x="69232" y="256143"/>
                    <a:pt x="56355" y="271303"/>
                    <a:pt x="39705" y="281176"/>
                  </a:cubicBezTo>
                  <a:lnTo>
                    <a:pt x="29279" y="287328"/>
                  </a:lnTo>
                  <a:cubicBezTo>
                    <a:pt x="32302" y="283887"/>
                    <a:pt x="35013" y="280447"/>
                    <a:pt x="37620" y="276902"/>
                  </a:cubicBezTo>
                  <a:cubicBezTo>
                    <a:pt x="41728" y="268039"/>
                    <a:pt x="44167" y="258500"/>
                    <a:pt x="44814" y="248751"/>
                  </a:cubicBezTo>
                  <a:cubicBezTo>
                    <a:pt x="45992" y="240911"/>
                    <a:pt x="45127" y="232904"/>
                    <a:pt x="42312" y="225501"/>
                  </a:cubicBezTo>
                  <a:cubicBezTo>
                    <a:pt x="42312" y="225501"/>
                    <a:pt x="42312" y="225501"/>
                    <a:pt x="42312" y="225501"/>
                  </a:cubicBezTo>
                  <a:lnTo>
                    <a:pt x="42312" y="224875"/>
                  </a:lnTo>
                  <a:lnTo>
                    <a:pt x="42312" y="224875"/>
                  </a:lnTo>
                  <a:lnTo>
                    <a:pt x="42312" y="224875"/>
                  </a:lnTo>
                  <a:lnTo>
                    <a:pt x="42312" y="224875"/>
                  </a:lnTo>
                  <a:cubicBezTo>
                    <a:pt x="46878" y="206265"/>
                    <a:pt x="48630" y="187081"/>
                    <a:pt x="47525" y="167949"/>
                  </a:cubicBezTo>
                  <a:cubicBezTo>
                    <a:pt x="47525" y="162006"/>
                    <a:pt x="47525" y="155959"/>
                    <a:pt x="46691" y="149912"/>
                  </a:cubicBezTo>
                  <a:cubicBezTo>
                    <a:pt x="46691" y="145950"/>
                    <a:pt x="46169" y="142197"/>
                    <a:pt x="45752" y="138444"/>
                  </a:cubicBezTo>
                  <a:cubicBezTo>
                    <a:pt x="45335" y="134690"/>
                    <a:pt x="45231" y="133439"/>
                    <a:pt x="44918" y="131041"/>
                  </a:cubicBezTo>
                  <a:cubicBezTo>
                    <a:pt x="42374" y="107895"/>
                    <a:pt x="37161" y="85114"/>
                    <a:pt x="29383" y="63167"/>
                  </a:cubicBezTo>
                  <a:cubicBezTo>
                    <a:pt x="26631" y="55494"/>
                    <a:pt x="23461" y="47977"/>
                    <a:pt x="19895" y="40647"/>
                  </a:cubicBezTo>
                  <a:cubicBezTo>
                    <a:pt x="19687" y="39938"/>
                    <a:pt x="19374" y="39271"/>
                    <a:pt x="18957" y="38666"/>
                  </a:cubicBezTo>
                  <a:cubicBezTo>
                    <a:pt x="17445" y="35507"/>
                    <a:pt x="15736" y="32442"/>
                    <a:pt x="13848" y="29491"/>
                  </a:cubicBezTo>
                  <a:lnTo>
                    <a:pt x="11346" y="25634"/>
                  </a:lnTo>
                  <a:cubicBezTo>
                    <a:pt x="7697" y="18648"/>
                    <a:pt x="4152" y="12809"/>
                    <a:pt x="2171" y="9682"/>
                  </a:cubicBezTo>
                  <a:close/>
                </a:path>
              </a:pathLst>
            </a:custGeom>
            <a:solidFill>
              <a:srgbClr val="283C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5" name="Google Shape;528;p13">
              <a:extLst>
                <a:ext uri="{FF2B5EF4-FFF2-40B4-BE49-F238E27FC236}">
                  <a16:creationId xmlns="" xmlns:a16="http://schemas.microsoft.com/office/drawing/2014/main" id="{0EE9A284-F5C9-7FF0-BCEE-3E4317091D26}"/>
                </a:ext>
              </a:extLst>
            </p:cNvPr>
            <p:cNvSpPr/>
            <p:nvPr/>
          </p:nvSpPr>
          <p:spPr>
            <a:xfrm>
              <a:off x="7831046" y="4877090"/>
              <a:ext cx="27562" cy="39701"/>
            </a:xfrm>
            <a:custGeom>
              <a:avLst/>
              <a:gdLst/>
              <a:ahLst/>
              <a:cxnLst/>
              <a:rect l="l" t="t" r="r" b="b"/>
              <a:pathLst>
                <a:path w="32852" h="47321" extrusionOk="0">
                  <a:moveTo>
                    <a:pt x="4986" y="9669"/>
                  </a:moveTo>
                  <a:cubicBezTo>
                    <a:pt x="7791" y="5926"/>
                    <a:pt x="11346" y="2798"/>
                    <a:pt x="15412" y="494"/>
                  </a:cubicBezTo>
                  <a:cubicBezTo>
                    <a:pt x="17393" y="-236"/>
                    <a:pt x="18957" y="-131"/>
                    <a:pt x="19583" y="494"/>
                  </a:cubicBezTo>
                  <a:lnTo>
                    <a:pt x="21877" y="3726"/>
                  </a:lnTo>
                  <a:lnTo>
                    <a:pt x="32824" y="18844"/>
                  </a:lnTo>
                  <a:lnTo>
                    <a:pt x="32824" y="18844"/>
                  </a:lnTo>
                  <a:lnTo>
                    <a:pt x="32824" y="19574"/>
                  </a:lnTo>
                  <a:cubicBezTo>
                    <a:pt x="32970" y="27977"/>
                    <a:pt x="31625" y="36349"/>
                    <a:pt x="28862" y="44284"/>
                  </a:cubicBezTo>
                  <a:cubicBezTo>
                    <a:pt x="28539" y="45316"/>
                    <a:pt x="28164" y="46327"/>
                    <a:pt x="27715" y="47307"/>
                  </a:cubicBezTo>
                  <a:lnTo>
                    <a:pt x="3944" y="20617"/>
                  </a:lnTo>
                  <a:lnTo>
                    <a:pt x="-18" y="16133"/>
                  </a:lnTo>
                  <a:lnTo>
                    <a:pt x="-18" y="16133"/>
                  </a:lnTo>
                  <a:lnTo>
                    <a:pt x="-18" y="16133"/>
                  </a:lnTo>
                  <a:cubicBezTo>
                    <a:pt x="-18" y="16133"/>
                    <a:pt x="4361" y="10295"/>
                    <a:pt x="4986" y="9669"/>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6" name="Google Shape;529;p13">
              <a:extLst>
                <a:ext uri="{FF2B5EF4-FFF2-40B4-BE49-F238E27FC236}">
                  <a16:creationId xmlns="" xmlns:a16="http://schemas.microsoft.com/office/drawing/2014/main" id="{6E8DACC1-DF23-83E0-B05F-7B77A82C8DC2}"/>
                </a:ext>
              </a:extLst>
            </p:cNvPr>
            <p:cNvSpPr/>
            <p:nvPr/>
          </p:nvSpPr>
          <p:spPr>
            <a:xfrm>
              <a:off x="7237111" y="4177566"/>
              <a:ext cx="936563" cy="371823"/>
            </a:xfrm>
            <a:custGeom>
              <a:avLst/>
              <a:gdLst/>
              <a:ahLst/>
              <a:cxnLst/>
              <a:rect l="l" t="t" r="r" b="b"/>
              <a:pathLst>
                <a:path w="1116318" h="443187" extrusionOk="0">
                  <a:moveTo>
                    <a:pt x="664852" y="393152"/>
                  </a:moveTo>
                  <a:cubicBezTo>
                    <a:pt x="674444" y="396176"/>
                    <a:pt x="682889" y="398469"/>
                    <a:pt x="692168" y="400450"/>
                  </a:cubicBezTo>
                  <a:lnTo>
                    <a:pt x="692168" y="400450"/>
                  </a:lnTo>
                  <a:cubicBezTo>
                    <a:pt x="710727" y="406080"/>
                    <a:pt x="730536" y="406080"/>
                    <a:pt x="749094" y="400450"/>
                  </a:cubicBezTo>
                  <a:cubicBezTo>
                    <a:pt x="815717" y="381996"/>
                    <a:pt x="977113" y="285764"/>
                    <a:pt x="1032371" y="247396"/>
                  </a:cubicBezTo>
                  <a:cubicBezTo>
                    <a:pt x="1046675" y="237887"/>
                    <a:pt x="1059989" y="226950"/>
                    <a:pt x="1072094" y="214762"/>
                  </a:cubicBezTo>
                  <a:cubicBezTo>
                    <a:pt x="1083198" y="204847"/>
                    <a:pt x="1087483" y="189354"/>
                    <a:pt x="1083041" y="175143"/>
                  </a:cubicBezTo>
                  <a:cubicBezTo>
                    <a:pt x="1081394" y="168575"/>
                    <a:pt x="1078871" y="162267"/>
                    <a:pt x="1075535" y="156376"/>
                  </a:cubicBezTo>
                  <a:cubicBezTo>
                    <a:pt x="1073762" y="153144"/>
                    <a:pt x="1071885" y="150121"/>
                    <a:pt x="1069905" y="147097"/>
                  </a:cubicBezTo>
                  <a:lnTo>
                    <a:pt x="1069905" y="147097"/>
                  </a:lnTo>
                  <a:lnTo>
                    <a:pt x="1069905" y="147097"/>
                  </a:lnTo>
                  <a:lnTo>
                    <a:pt x="1068341" y="144803"/>
                  </a:lnTo>
                  <a:lnTo>
                    <a:pt x="1068341" y="144803"/>
                  </a:lnTo>
                  <a:lnTo>
                    <a:pt x="1054370" y="123951"/>
                  </a:lnTo>
                  <a:cubicBezTo>
                    <a:pt x="1074732" y="137839"/>
                    <a:pt x="1093540" y="153884"/>
                    <a:pt x="1110462" y="171807"/>
                  </a:cubicBezTo>
                  <a:cubicBezTo>
                    <a:pt x="1112558" y="174403"/>
                    <a:pt x="1114507" y="177124"/>
                    <a:pt x="1116300" y="179939"/>
                  </a:cubicBezTo>
                  <a:cubicBezTo>
                    <a:pt x="1095459" y="208705"/>
                    <a:pt x="1079371" y="240629"/>
                    <a:pt x="1068653" y="274504"/>
                  </a:cubicBezTo>
                  <a:lnTo>
                    <a:pt x="1064691" y="277214"/>
                  </a:lnTo>
                  <a:cubicBezTo>
                    <a:pt x="1004220" y="319648"/>
                    <a:pt x="875354" y="393882"/>
                    <a:pt x="807168" y="422241"/>
                  </a:cubicBezTo>
                  <a:cubicBezTo>
                    <a:pt x="749824" y="446116"/>
                    <a:pt x="717712" y="446429"/>
                    <a:pt x="679657" y="438610"/>
                  </a:cubicBezTo>
                  <a:cubicBezTo>
                    <a:pt x="660494" y="434638"/>
                    <a:pt x="641831" y="428590"/>
                    <a:pt x="623982" y="420572"/>
                  </a:cubicBezTo>
                  <a:cubicBezTo>
                    <a:pt x="574041" y="398991"/>
                    <a:pt x="495533" y="352282"/>
                    <a:pt x="448303" y="324131"/>
                  </a:cubicBezTo>
                  <a:cubicBezTo>
                    <a:pt x="324650" y="250107"/>
                    <a:pt x="125720" y="126036"/>
                    <a:pt x="4674" y="46069"/>
                  </a:cubicBezTo>
                  <a:lnTo>
                    <a:pt x="4674" y="46069"/>
                  </a:lnTo>
                  <a:cubicBezTo>
                    <a:pt x="4705" y="30586"/>
                    <a:pt x="3141" y="15145"/>
                    <a:pt x="-18" y="-15"/>
                  </a:cubicBezTo>
                  <a:cubicBezTo>
                    <a:pt x="114669" y="76617"/>
                    <a:pt x="320583" y="205274"/>
                    <a:pt x="441943" y="278153"/>
                  </a:cubicBezTo>
                  <a:cubicBezTo>
                    <a:pt x="492196" y="308180"/>
                    <a:pt x="568828" y="353742"/>
                    <a:pt x="620958" y="376366"/>
                  </a:cubicBezTo>
                  <a:cubicBezTo>
                    <a:pt x="635294" y="382695"/>
                    <a:pt x="649943" y="388304"/>
                    <a:pt x="664852" y="393152"/>
                  </a:cubicBezTo>
                  <a:close/>
                </a:path>
              </a:pathLst>
            </a:custGeom>
            <a:solidFill>
              <a:srgbClr val="F4F5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7" name="Google Shape;530;p13">
              <a:extLst>
                <a:ext uri="{FF2B5EF4-FFF2-40B4-BE49-F238E27FC236}">
                  <a16:creationId xmlns="" xmlns:a16="http://schemas.microsoft.com/office/drawing/2014/main" id="{4FEB6FE4-185C-EB9D-E509-1951E331D815}"/>
                </a:ext>
              </a:extLst>
            </p:cNvPr>
            <p:cNvSpPr/>
            <p:nvPr/>
          </p:nvSpPr>
          <p:spPr>
            <a:xfrm>
              <a:off x="7161273" y="4503837"/>
              <a:ext cx="8747" cy="87"/>
            </a:xfrm>
            <a:custGeom>
              <a:avLst/>
              <a:gdLst/>
              <a:ahLst/>
              <a:cxnLst/>
              <a:rect l="l" t="t" r="r" b="b"/>
              <a:pathLst>
                <a:path w="10426" h="104" extrusionOk="0">
                  <a:moveTo>
                    <a:pt x="0" y="0"/>
                  </a:moveTo>
                  <a:lnTo>
                    <a:pt x="0" y="104"/>
                  </a:lnTo>
                  <a:lnTo>
                    <a:pt x="0" y="104"/>
                  </a:lnTo>
                  <a:lnTo>
                    <a:pt x="0" y="0"/>
                  </a:ln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8" name="Google Shape;531;p13">
              <a:extLst>
                <a:ext uri="{FF2B5EF4-FFF2-40B4-BE49-F238E27FC236}">
                  <a16:creationId xmlns="" xmlns:a16="http://schemas.microsoft.com/office/drawing/2014/main" id="{B52CC9E5-6171-3CC3-2CD7-D1F587CE7ACC}"/>
                </a:ext>
              </a:extLst>
            </p:cNvPr>
            <p:cNvSpPr/>
            <p:nvPr/>
          </p:nvSpPr>
          <p:spPr>
            <a:xfrm>
              <a:off x="7097156" y="4393710"/>
              <a:ext cx="34671" cy="35251"/>
            </a:xfrm>
            <a:custGeom>
              <a:avLst/>
              <a:gdLst/>
              <a:ahLst/>
              <a:cxnLst/>
              <a:rect l="l" t="t" r="r" b="b"/>
              <a:pathLst>
                <a:path w="41326" h="42017" extrusionOk="0">
                  <a:moveTo>
                    <a:pt x="920" y="194"/>
                  </a:moveTo>
                  <a:cubicBezTo>
                    <a:pt x="9887" y="-411"/>
                    <a:pt x="18863" y="1163"/>
                    <a:pt x="27090" y="4781"/>
                  </a:cubicBezTo>
                  <a:lnTo>
                    <a:pt x="27090" y="4781"/>
                  </a:lnTo>
                  <a:cubicBezTo>
                    <a:pt x="31781" y="13122"/>
                    <a:pt x="36577" y="21359"/>
                    <a:pt x="41269" y="29595"/>
                  </a:cubicBezTo>
                  <a:lnTo>
                    <a:pt x="41269" y="30116"/>
                  </a:lnTo>
                  <a:lnTo>
                    <a:pt x="41269" y="30846"/>
                  </a:lnTo>
                  <a:cubicBezTo>
                    <a:pt x="41321" y="31055"/>
                    <a:pt x="41321" y="31263"/>
                    <a:pt x="41269" y="31472"/>
                  </a:cubicBezTo>
                  <a:cubicBezTo>
                    <a:pt x="40466" y="32702"/>
                    <a:pt x="39403" y="33734"/>
                    <a:pt x="38141" y="34495"/>
                  </a:cubicBezTo>
                  <a:cubicBezTo>
                    <a:pt x="33887" y="36820"/>
                    <a:pt x="29373" y="38635"/>
                    <a:pt x="24692" y="39917"/>
                  </a:cubicBezTo>
                  <a:lnTo>
                    <a:pt x="21981" y="40855"/>
                  </a:lnTo>
                  <a:cubicBezTo>
                    <a:pt x="20949" y="41157"/>
                    <a:pt x="19937" y="41543"/>
                    <a:pt x="18957" y="42002"/>
                  </a:cubicBezTo>
                  <a:lnTo>
                    <a:pt x="18957" y="42002"/>
                  </a:lnTo>
                  <a:cubicBezTo>
                    <a:pt x="18957" y="41064"/>
                    <a:pt x="18123" y="40021"/>
                    <a:pt x="17602" y="39083"/>
                  </a:cubicBezTo>
                  <a:lnTo>
                    <a:pt x="17602" y="39083"/>
                  </a:lnTo>
                  <a:cubicBezTo>
                    <a:pt x="12806" y="28135"/>
                    <a:pt x="7801" y="17293"/>
                    <a:pt x="2901" y="6345"/>
                  </a:cubicBezTo>
                  <a:lnTo>
                    <a:pt x="2901" y="6345"/>
                  </a:lnTo>
                  <a:cubicBezTo>
                    <a:pt x="1963" y="4260"/>
                    <a:pt x="1024" y="2070"/>
                    <a:pt x="-18" y="-15"/>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499" name="Google Shape;532;p13">
              <a:extLst>
                <a:ext uri="{FF2B5EF4-FFF2-40B4-BE49-F238E27FC236}">
                  <a16:creationId xmlns="" xmlns:a16="http://schemas.microsoft.com/office/drawing/2014/main" id="{4EBAE2F7-C2B8-CE89-91DA-53EE5F8B866D}"/>
                </a:ext>
              </a:extLst>
            </p:cNvPr>
            <p:cNvSpPr/>
            <p:nvPr/>
          </p:nvSpPr>
          <p:spPr>
            <a:xfrm>
              <a:off x="7161186" y="4490224"/>
              <a:ext cx="27570" cy="39767"/>
            </a:xfrm>
            <a:custGeom>
              <a:avLst/>
              <a:gdLst/>
              <a:ahLst/>
              <a:cxnLst/>
              <a:rect l="l" t="t" r="r" b="b"/>
              <a:pathLst>
                <a:path w="32861" h="47400" extrusionOk="0">
                  <a:moveTo>
                    <a:pt x="191" y="16212"/>
                  </a:moveTo>
                  <a:lnTo>
                    <a:pt x="191" y="16212"/>
                  </a:lnTo>
                  <a:cubicBezTo>
                    <a:pt x="191" y="16212"/>
                    <a:pt x="4361" y="10373"/>
                    <a:pt x="4882" y="9747"/>
                  </a:cubicBezTo>
                  <a:cubicBezTo>
                    <a:pt x="7687" y="6004"/>
                    <a:pt x="11232" y="2876"/>
                    <a:pt x="15308" y="572"/>
                  </a:cubicBezTo>
                  <a:cubicBezTo>
                    <a:pt x="17393" y="-262"/>
                    <a:pt x="19062" y="-157"/>
                    <a:pt x="19583" y="572"/>
                  </a:cubicBezTo>
                  <a:lnTo>
                    <a:pt x="21772" y="3596"/>
                  </a:lnTo>
                  <a:lnTo>
                    <a:pt x="32824" y="18818"/>
                  </a:lnTo>
                  <a:lnTo>
                    <a:pt x="32824" y="19652"/>
                  </a:lnTo>
                  <a:cubicBezTo>
                    <a:pt x="33022" y="28066"/>
                    <a:pt x="31677" y="36438"/>
                    <a:pt x="28862" y="44362"/>
                  </a:cubicBezTo>
                  <a:cubicBezTo>
                    <a:pt x="28862" y="45404"/>
                    <a:pt x="28132" y="46343"/>
                    <a:pt x="27715" y="47385"/>
                  </a:cubicBezTo>
                  <a:lnTo>
                    <a:pt x="3944" y="20695"/>
                  </a:lnTo>
                  <a:cubicBezTo>
                    <a:pt x="2693" y="19131"/>
                    <a:pt x="1337" y="17671"/>
                    <a:pt x="-18" y="16212"/>
                  </a:cubicBezTo>
                  <a:lnTo>
                    <a:pt x="-18" y="16212"/>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0" name="Google Shape;533;p13">
              <a:extLst>
                <a:ext uri="{FF2B5EF4-FFF2-40B4-BE49-F238E27FC236}">
                  <a16:creationId xmlns="" xmlns:a16="http://schemas.microsoft.com/office/drawing/2014/main" id="{AD8FF365-A81C-CCA6-B363-68A644C825C0}"/>
                </a:ext>
              </a:extLst>
            </p:cNvPr>
            <p:cNvSpPr/>
            <p:nvPr/>
          </p:nvSpPr>
          <p:spPr>
            <a:xfrm>
              <a:off x="8103697" y="4255592"/>
              <a:ext cx="98930" cy="74176"/>
            </a:xfrm>
            <a:custGeom>
              <a:avLst/>
              <a:gdLst/>
              <a:ahLst/>
              <a:cxnLst/>
              <a:rect l="l" t="t" r="r" b="b"/>
              <a:pathLst>
                <a:path w="117918" h="88413" extrusionOk="0">
                  <a:moveTo>
                    <a:pt x="110602" y="88398"/>
                  </a:moveTo>
                  <a:cubicBezTo>
                    <a:pt x="92044" y="74740"/>
                    <a:pt x="49506" y="44192"/>
                    <a:pt x="14161" y="20837"/>
                  </a:cubicBezTo>
                  <a:cubicBezTo>
                    <a:pt x="9782" y="14373"/>
                    <a:pt x="4986" y="7492"/>
                    <a:pt x="-18" y="-15"/>
                  </a:cubicBezTo>
                  <a:cubicBezTo>
                    <a:pt x="25943" y="17084"/>
                    <a:pt x="54823" y="36268"/>
                    <a:pt x="80158" y="53888"/>
                  </a:cubicBezTo>
                  <a:cubicBezTo>
                    <a:pt x="87352" y="58892"/>
                    <a:pt x="111437" y="76512"/>
                    <a:pt x="117901" y="80996"/>
                  </a:cubicBezTo>
                  <a:cubicBezTo>
                    <a:pt x="115503" y="83602"/>
                    <a:pt x="112792" y="86000"/>
                    <a:pt x="110602" y="88398"/>
                  </a:cubicBezTo>
                  <a:close/>
                </a:path>
              </a:pathLst>
            </a:custGeom>
            <a:solidFill>
              <a:srgbClr val="A5B3B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1" name="Google Shape;534;p13">
              <a:extLst>
                <a:ext uri="{FF2B5EF4-FFF2-40B4-BE49-F238E27FC236}">
                  <a16:creationId xmlns="" xmlns:a16="http://schemas.microsoft.com/office/drawing/2014/main" id="{303AEDC4-370E-0C66-8913-FE25351BAFD6}"/>
                </a:ext>
              </a:extLst>
            </p:cNvPr>
            <p:cNvSpPr/>
            <p:nvPr/>
          </p:nvSpPr>
          <p:spPr>
            <a:xfrm>
              <a:off x="7083554" y="4457914"/>
              <a:ext cx="18413" cy="18019"/>
            </a:xfrm>
            <a:custGeom>
              <a:avLst/>
              <a:gdLst/>
              <a:ahLst/>
              <a:cxnLst/>
              <a:rect l="l" t="t" r="r" b="b"/>
              <a:pathLst>
                <a:path w="21947" h="21477" extrusionOk="0">
                  <a:moveTo>
                    <a:pt x="6916" y="1549"/>
                  </a:moveTo>
                  <a:lnTo>
                    <a:pt x="6916" y="1549"/>
                  </a:lnTo>
                  <a:lnTo>
                    <a:pt x="16299" y="-15"/>
                  </a:lnTo>
                  <a:cubicBezTo>
                    <a:pt x="17081" y="7388"/>
                    <a:pt x="18979" y="14634"/>
                    <a:pt x="21929" y="21463"/>
                  </a:cubicBezTo>
                  <a:lnTo>
                    <a:pt x="8584" y="21463"/>
                  </a:lnTo>
                  <a:cubicBezTo>
                    <a:pt x="3371" y="20973"/>
                    <a:pt x="-466" y="16344"/>
                    <a:pt x="24" y="11131"/>
                  </a:cubicBezTo>
                  <a:cubicBezTo>
                    <a:pt x="24" y="11099"/>
                    <a:pt x="35" y="11068"/>
                    <a:pt x="35" y="11037"/>
                  </a:cubicBezTo>
                  <a:cubicBezTo>
                    <a:pt x="-174" y="6658"/>
                    <a:pt x="2683" y="2717"/>
                    <a:pt x="6916" y="1549"/>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2" name="Google Shape;535;p13">
              <a:extLst>
                <a:ext uri="{FF2B5EF4-FFF2-40B4-BE49-F238E27FC236}">
                  <a16:creationId xmlns="" xmlns:a16="http://schemas.microsoft.com/office/drawing/2014/main" id="{8094A2B1-1874-7ED0-9740-70B2596D309A}"/>
                </a:ext>
              </a:extLst>
            </p:cNvPr>
            <p:cNvSpPr/>
            <p:nvPr/>
          </p:nvSpPr>
          <p:spPr>
            <a:xfrm>
              <a:off x="7719764" y="4760743"/>
              <a:ext cx="145420" cy="199991"/>
            </a:xfrm>
            <a:custGeom>
              <a:avLst/>
              <a:gdLst/>
              <a:ahLst/>
              <a:cxnLst/>
              <a:rect l="l" t="t" r="r" b="b"/>
              <a:pathLst>
                <a:path w="173331" h="238376" extrusionOk="0">
                  <a:moveTo>
                    <a:pt x="82787" y="28031"/>
                  </a:moveTo>
                  <a:cubicBezTo>
                    <a:pt x="74790" y="24643"/>
                    <a:pt x="66115" y="23183"/>
                    <a:pt x="57451" y="23757"/>
                  </a:cubicBezTo>
                  <a:cubicBezTo>
                    <a:pt x="41760" y="25279"/>
                    <a:pt x="28738" y="36508"/>
                    <a:pt x="24922" y="51803"/>
                  </a:cubicBezTo>
                  <a:cubicBezTo>
                    <a:pt x="24922" y="53054"/>
                    <a:pt x="24088" y="54409"/>
                    <a:pt x="23775" y="55660"/>
                  </a:cubicBezTo>
                  <a:cubicBezTo>
                    <a:pt x="14079" y="93299"/>
                    <a:pt x="36495" y="154812"/>
                    <a:pt x="78512" y="189531"/>
                  </a:cubicBezTo>
                  <a:cubicBezTo>
                    <a:pt x="91044" y="200968"/>
                    <a:pt x="106819" y="208256"/>
                    <a:pt x="123657" y="210383"/>
                  </a:cubicBezTo>
                  <a:cubicBezTo>
                    <a:pt x="132144" y="210821"/>
                    <a:pt x="140557" y="208517"/>
                    <a:pt x="147637" y="203815"/>
                  </a:cubicBezTo>
                  <a:cubicBezTo>
                    <a:pt x="152475" y="200259"/>
                    <a:pt x="156405" y="195620"/>
                    <a:pt x="159105" y="190261"/>
                  </a:cubicBezTo>
                  <a:cubicBezTo>
                    <a:pt x="159762" y="189072"/>
                    <a:pt x="160346" y="187863"/>
                    <a:pt x="160878" y="186612"/>
                  </a:cubicBezTo>
                  <a:cubicBezTo>
                    <a:pt x="161326" y="185632"/>
                    <a:pt x="161702" y="184620"/>
                    <a:pt x="162025" y="183588"/>
                  </a:cubicBezTo>
                  <a:cubicBezTo>
                    <a:pt x="164788" y="175654"/>
                    <a:pt x="166133" y="167282"/>
                    <a:pt x="165987" y="158878"/>
                  </a:cubicBezTo>
                  <a:lnTo>
                    <a:pt x="165987" y="158148"/>
                  </a:lnTo>
                  <a:lnTo>
                    <a:pt x="165987" y="158148"/>
                  </a:lnTo>
                  <a:cubicBezTo>
                    <a:pt x="165955" y="151966"/>
                    <a:pt x="165392" y="145783"/>
                    <a:pt x="164318" y="139694"/>
                  </a:cubicBezTo>
                  <a:cubicBezTo>
                    <a:pt x="163484" y="135316"/>
                    <a:pt x="162546" y="131041"/>
                    <a:pt x="161399" y="126870"/>
                  </a:cubicBezTo>
                  <a:cubicBezTo>
                    <a:pt x="168969" y="146868"/>
                    <a:pt x="172993" y="168043"/>
                    <a:pt x="173285" y="189427"/>
                  </a:cubicBezTo>
                  <a:cubicBezTo>
                    <a:pt x="173577" y="201563"/>
                    <a:pt x="171638" y="213647"/>
                    <a:pt x="167551" y="225084"/>
                  </a:cubicBezTo>
                  <a:cubicBezTo>
                    <a:pt x="165507" y="227868"/>
                    <a:pt x="162921" y="230214"/>
                    <a:pt x="159939" y="231965"/>
                  </a:cubicBezTo>
                  <a:cubicBezTo>
                    <a:pt x="147126" y="238794"/>
                    <a:pt x="132112" y="240222"/>
                    <a:pt x="118235" y="235927"/>
                  </a:cubicBezTo>
                  <a:cubicBezTo>
                    <a:pt x="80910" y="226335"/>
                    <a:pt x="46817" y="189323"/>
                    <a:pt x="27424" y="155751"/>
                  </a:cubicBezTo>
                  <a:cubicBezTo>
                    <a:pt x="8032" y="122179"/>
                    <a:pt x="-6982" y="74114"/>
                    <a:pt x="3340" y="36894"/>
                  </a:cubicBezTo>
                  <a:cubicBezTo>
                    <a:pt x="6656" y="22360"/>
                    <a:pt x="15872" y="9859"/>
                    <a:pt x="28780" y="2383"/>
                  </a:cubicBezTo>
                  <a:lnTo>
                    <a:pt x="28780" y="2383"/>
                  </a:lnTo>
                  <a:cubicBezTo>
                    <a:pt x="31532" y="1163"/>
                    <a:pt x="34441" y="350"/>
                    <a:pt x="37433" y="-15"/>
                  </a:cubicBezTo>
                  <a:lnTo>
                    <a:pt x="37433" y="-15"/>
                  </a:lnTo>
                  <a:cubicBezTo>
                    <a:pt x="44273" y="1289"/>
                    <a:pt x="50945" y="3311"/>
                    <a:pt x="57347" y="6032"/>
                  </a:cubicBezTo>
                  <a:cubicBezTo>
                    <a:pt x="80910" y="16948"/>
                    <a:pt x="101637" y="33151"/>
                    <a:pt x="117922" y="53367"/>
                  </a:cubicBezTo>
                  <a:cubicBezTo>
                    <a:pt x="112532" y="47914"/>
                    <a:pt x="106631" y="42993"/>
                    <a:pt x="100302" y="38666"/>
                  </a:cubicBezTo>
                  <a:cubicBezTo>
                    <a:pt x="95068" y="34954"/>
                    <a:pt x="89438" y="31837"/>
                    <a:pt x="83516" y="29387"/>
                  </a:cubicBezTo>
                  <a:close/>
                </a:path>
              </a:pathLst>
            </a:custGeom>
            <a:solidFill>
              <a:srgbClr val="99C56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3" name="Google Shape;536;p13">
              <a:extLst>
                <a:ext uri="{FF2B5EF4-FFF2-40B4-BE49-F238E27FC236}">
                  <a16:creationId xmlns="" xmlns:a16="http://schemas.microsoft.com/office/drawing/2014/main" id="{7FC549AA-5989-F5E2-77D9-AFD609BF7B73}"/>
                </a:ext>
              </a:extLst>
            </p:cNvPr>
            <p:cNvSpPr/>
            <p:nvPr/>
          </p:nvSpPr>
          <p:spPr>
            <a:xfrm>
              <a:off x="7233525" y="4217629"/>
              <a:ext cx="657178" cy="504626"/>
            </a:xfrm>
            <a:custGeom>
              <a:avLst/>
              <a:gdLst/>
              <a:ahLst/>
              <a:cxnLst/>
              <a:rect l="l" t="t" r="r" b="b"/>
              <a:pathLst>
                <a:path w="783310" h="601479" extrusionOk="0">
                  <a:moveTo>
                    <a:pt x="734289" y="579674"/>
                  </a:moveTo>
                  <a:lnTo>
                    <a:pt x="720110" y="572480"/>
                  </a:lnTo>
                  <a:cubicBezTo>
                    <a:pt x="700092" y="562054"/>
                    <a:pt x="676842" y="549438"/>
                    <a:pt x="651090" y="535051"/>
                  </a:cubicBezTo>
                  <a:lnTo>
                    <a:pt x="651090" y="535051"/>
                  </a:lnTo>
                  <a:lnTo>
                    <a:pt x="650255" y="535051"/>
                  </a:lnTo>
                  <a:lnTo>
                    <a:pt x="647545" y="533591"/>
                  </a:lnTo>
                  <a:lnTo>
                    <a:pt x="646085" y="532757"/>
                  </a:lnTo>
                  <a:cubicBezTo>
                    <a:pt x="470719" y="434439"/>
                    <a:pt x="187338" y="259802"/>
                    <a:pt x="58264" y="178271"/>
                  </a:cubicBezTo>
                  <a:cubicBezTo>
                    <a:pt x="38360" y="141363"/>
                    <a:pt x="21220" y="103026"/>
                    <a:pt x="6967" y="63584"/>
                  </a:cubicBezTo>
                  <a:cubicBezTo>
                    <a:pt x="2422" y="51302"/>
                    <a:pt x="55" y="38311"/>
                    <a:pt x="-18" y="25216"/>
                  </a:cubicBezTo>
                  <a:cubicBezTo>
                    <a:pt x="399" y="16167"/>
                    <a:pt x="3370" y="7429"/>
                    <a:pt x="8531" y="-15"/>
                  </a:cubicBezTo>
                  <a:cubicBezTo>
                    <a:pt x="130516" y="79119"/>
                    <a:pt x="394296" y="245102"/>
                    <a:pt x="527124" y="326634"/>
                  </a:cubicBezTo>
                  <a:cubicBezTo>
                    <a:pt x="655468" y="405559"/>
                    <a:pt x="689040" y="423179"/>
                    <a:pt x="720631" y="437254"/>
                  </a:cubicBezTo>
                  <a:lnTo>
                    <a:pt x="729076" y="458106"/>
                  </a:lnTo>
                  <a:lnTo>
                    <a:pt x="724072" y="457376"/>
                  </a:lnTo>
                  <a:cubicBezTo>
                    <a:pt x="727096" y="460504"/>
                    <a:pt x="729911" y="463528"/>
                    <a:pt x="732517" y="466655"/>
                  </a:cubicBezTo>
                  <a:cubicBezTo>
                    <a:pt x="750450" y="511383"/>
                    <a:pt x="771615" y="569039"/>
                    <a:pt x="783292" y="601465"/>
                  </a:cubicBezTo>
                  <a:cubicBezTo>
                    <a:pt x="779017" y="600109"/>
                    <a:pt x="774847" y="598754"/>
                    <a:pt x="770572" y="597086"/>
                  </a:cubicBezTo>
                  <a:cubicBezTo>
                    <a:pt x="762961" y="594271"/>
                    <a:pt x="753056" y="589892"/>
                    <a:pt x="741588" y="584262"/>
                  </a:cubicBezTo>
                  <a:lnTo>
                    <a:pt x="735645" y="581342"/>
                  </a:ln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4" name="Google Shape;537;p13">
              <a:extLst>
                <a:ext uri="{FF2B5EF4-FFF2-40B4-BE49-F238E27FC236}">
                  <a16:creationId xmlns="" xmlns:a16="http://schemas.microsoft.com/office/drawing/2014/main" id="{8D1C06BB-5E73-B71A-242F-FAB090ADFFD2}"/>
                </a:ext>
              </a:extLst>
            </p:cNvPr>
            <p:cNvSpPr/>
            <p:nvPr/>
          </p:nvSpPr>
          <p:spPr>
            <a:xfrm>
              <a:off x="7836368" y="4852125"/>
              <a:ext cx="21094" cy="25043"/>
            </a:xfrm>
            <a:custGeom>
              <a:avLst/>
              <a:gdLst/>
              <a:ahLst/>
              <a:cxnLst/>
              <a:rect l="l" t="t" r="r" b="b"/>
              <a:pathLst>
                <a:path w="25143" h="29849" extrusionOk="0">
                  <a:moveTo>
                    <a:pt x="2814" y="23267"/>
                  </a:moveTo>
                  <a:cubicBezTo>
                    <a:pt x="-2222" y="15854"/>
                    <a:pt x="-366" y="5772"/>
                    <a:pt x="6984" y="642"/>
                  </a:cubicBezTo>
                  <a:cubicBezTo>
                    <a:pt x="8944" y="-234"/>
                    <a:pt x="11176" y="-234"/>
                    <a:pt x="13136" y="642"/>
                  </a:cubicBezTo>
                  <a:lnTo>
                    <a:pt x="13761" y="642"/>
                  </a:lnTo>
                  <a:cubicBezTo>
                    <a:pt x="14481" y="892"/>
                    <a:pt x="15179" y="1205"/>
                    <a:pt x="15847" y="1581"/>
                  </a:cubicBezTo>
                  <a:cubicBezTo>
                    <a:pt x="18140" y="6689"/>
                    <a:pt x="20330" y="12007"/>
                    <a:pt x="22206" y="17011"/>
                  </a:cubicBezTo>
                  <a:lnTo>
                    <a:pt x="22206" y="17011"/>
                  </a:lnTo>
                  <a:cubicBezTo>
                    <a:pt x="23353" y="21182"/>
                    <a:pt x="24292" y="25456"/>
                    <a:pt x="25126" y="29835"/>
                  </a:cubicBezTo>
                  <a:lnTo>
                    <a:pt x="21060" y="28584"/>
                  </a:lnTo>
                  <a:lnTo>
                    <a:pt x="4274" y="23579"/>
                  </a:lnTo>
                  <a:lnTo>
                    <a:pt x="4274" y="23579"/>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5" name="Google Shape;538;p13">
              <a:extLst>
                <a:ext uri="{FF2B5EF4-FFF2-40B4-BE49-F238E27FC236}">
                  <a16:creationId xmlns="" xmlns:a16="http://schemas.microsoft.com/office/drawing/2014/main" id="{2A5ECF38-C006-7BB9-1F69-1E515E473D5C}"/>
                </a:ext>
              </a:extLst>
            </p:cNvPr>
            <p:cNvSpPr/>
            <p:nvPr/>
          </p:nvSpPr>
          <p:spPr>
            <a:xfrm>
              <a:off x="7282509" y="4367031"/>
              <a:ext cx="746049" cy="395009"/>
            </a:xfrm>
            <a:custGeom>
              <a:avLst/>
              <a:gdLst/>
              <a:ahLst/>
              <a:cxnLst/>
              <a:rect l="l" t="t" r="r" b="b"/>
              <a:pathLst>
                <a:path w="889238" h="470823" extrusionOk="0">
                  <a:moveTo>
                    <a:pt x="13744" y="8535"/>
                  </a:moveTo>
                  <a:lnTo>
                    <a:pt x="19583" y="12184"/>
                  </a:lnTo>
                  <a:lnTo>
                    <a:pt x="23441" y="14582"/>
                  </a:lnTo>
                  <a:cubicBezTo>
                    <a:pt x="24410" y="15270"/>
                    <a:pt x="25422" y="15895"/>
                    <a:pt x="26464" y="16459"/>
                  </a:cubicBezTo>
                  <a:lnTo>
                    <a:pt x="30426" y="19065"/>
                  </a:lnTo>
                  <a:lnTo>
                    <a:pt x="32199" y="20107"/>
                  </a:lnTo>
                  <a:lnTo>
                    <a:pt x="38663" y="24174"/>
                  </a:lnTo>
                  <a:lnTo>
                    <a:pt x="85476" y="53367"/>
                  </a:lnTo>
                  <a:cubicBezTo>
                    <a:pt x="97049" y="60561"/>
                    <a:pt x="107683" y="67233"/>
                    <a:pt x="118631" y="74219"/>
                  </a:cubicBezTo>
                  <a:cubicBezTo>
                    <a:pt x="163567" y="102056"/>
                    <a:pt x="210484" y="130832"/>
                    <a:pt x="256046" y="158566"/>
                  </a:cubicBezTo>
                  <a:lnTo>
                    <a:pt x="297229" y="183588"/>
                  </a:lnTo>
                  <a:lnTo>
                    <a:pt x="318081" y="195891"/>
                  </a:lnTo>
                  <a:cubicBezTo>
                    <a:pt x="344876" y="212156"/>
                    <a:pt x="372922" y="228942"/>
                    <a:pt x="399926" y="244998"/>
                  </a:cubicBezTo>
                  <a:lnTo>
                    <a:pt x="407745" y="249690"/>
                  </a:lnTo>
                  <a:lnTo>
                    <a:pt x="414001" y="253443"/>
                  </a:lnTo>
                  <a:lnTo>
                    <a:pt x="420257" y="257092"/>
                  </a:lnTo>
                  <a:lnTo>
                    <a:pt x="441734" y="269916"/>
                  </a:lnTo>
                  <a:lnTo>
                    <a:pt x="447364" y="273148"/>
                  </a:lnTo>
                  <a:cubicBezTo>
                    <a:pt x="505750" y="307658"/>
                    <a:pt x="612096" y="369798"/>
                    <a:pt x="676216" y="401597"/>
                  </a:cubicBezTo>
                  <a:lnTo>
                    <a:pt x="677468" y="402223"/>
                  </a:lnTo>
                  <a:lnTo>
                    <a:pt x="683410" y="405142"/>
                  </a:lnTo>
                  <a:cubicBezTo>
                    <a:pt x="694879" y="410772"/>
                    <a:pt x="704784" y="415568"/>
                    <a:pt x="712395" y="417966"/>
                  </a:cubicBezTo>
                  <a:cubicBezTo>
                    <a:pt x="716670" y="419634"/>
                    <a:pt x="720840" y="420990"/>
                    <a:pt x="725115" y="422345"/>
                  </a:cubicBezTo>
                  <a:lnTo>
                    <a:pt x="735541" y="425369"/>
                  </a:lnTo>
                  <a:cubicBezTo>
                    <a:pt x="747114" y="428924"/>
                    <a:pt x="759104" y="430988"/>
                    <a:pt x="771198" y="431520"/>
                  </a:cubicBezTo>
                  <a:lnTo>
                    <a:pt x="771198" y="431520"/>
                  </a:lnTo>
                  <a:cubicBezTo>
                    <a:pt x="792780" y="445387"/>
                    <a:pt x="822598" y="456125"/>
                    <a:pt x="847517" y="448827"/>
                  </a:cubicBezTo>
                  <a:cubicBezTo>
                    <a:pt x="861905" y="444553"/>
                    <a:pt x="875876" y="439444"/>
                    <a:pt x="889221" y="434022"/>
                  </a:cubicBezTo>
                  <a:cubicBezTo>
                    <a:pt x="801329" y="476456"/>
                    <a:pt x="774534" y="476561"/>
                    <a:pt x="726366" y="462277"/>
                  </a:cubicBezTo>
                  <a:cubicBezTo>
                    <a:pt x="712218" y="458159"/>
                    <a:pt x="698445" y="452862"/>
                    <a:pt x="685183" y="446429"/>
                  </a:cubicBezTo>
                  <a:lnTo>
                    <a:pt x="680387" y="444135"/>
                  </a:lnTo>
                  <a:cubicBezTo>
                    <a:pt x="663705" y="435899"/>
                    <a:pt x="639412" y="423283"/>
                    <a:pt x="610741" y="406706"/>
                  </a:cubicBezTo>
                  <a:cubicBezTo>
                    <a:pt x="496054" y="342064"/>
                    <a:pt x="308385" y="229463"/>
                    <a:pt x="250833" y="194118"/>
                  </a:cubicBezTo>
                  <a:cubicBezTo>
                    <a:pt x="169510" y="144699"/>
                    <a:pt x="84016" y="91943"/>
                    <a:pt x="2171" y="40647"/>
                  </a:cubicBezTo>
                  <a:cubicBezTo>
                    <a:pt x="3235" y="27051"/>
                    <a:pt x="2505" y="13383"/>
                    <a:pt x="-18" y="-15"/>
                  </a:cubicBezTo>
                  <a:lnTo>
                    <a:pt x="12493" y="7909"/>
                  </a:lnTo>
                  <a:close/>
                </a:path>
              </a:pathLst>
            </a:custGeom>
            <a:solidFill>
              <a:srgbClr val="F4F5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6" name="Google Shape;539;p13">
              <a:extLst>
                <a:ext uri="{FF2B5EF4-FFF2-40B4-BE49-F238E27FC236}">
                  <a16:creationId xmlns="" xmlns:a16="http://schemas.microsoft.com/office/drawing/2014/main" id="{DE817D95-1BE4-80D6-85DE-C54BC228100A}"/>
                </a:ext>
              </a:extLst>
            </p:cNvPr>
            <p:cNvSpPr/>
            <p:nvPr/>
          </p:nvSpPr>
          <p:spPr>
            <a:xfrm>
              <a:off x="7783899" y="4815937"/>
              <a:ext cx="8747" cy="8747"/>
            </a:xfrm>
            <a:custGeom>
              <a:avLst/>
              <a:gdLst/>
              <a:ahLst/>
              <a:cxnLst/>
              <a:rect l="l" t="t" r="r" b="b"/>
              <a:pathLst>
                <a:path w="10426" h="10426" extrusionOk="0">
                  <a:moveTo>
                    <a:pt x="-18" y="-15"/>
                  </a:moveTo>
                  <a:lnTo>
                    <a:pt x="-18" y="-15"/>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7" name="Google Shape;540;p13">
              <a:extLst>
                <a:ext uri="{FF2B5EF4-FFF2-40B4-BE49-F238E27FC236}">
                  <a16:creationId xmlns="" xmlns:a16="http://schemas.microsoft.com/office/drawing/2014/main" id="{A72EFB20-AA17-BFD3-29C3-058AA3CC6F23}"/>
                </a:ext>
              </a:extLst>
            </p:cNvPr>
            <p:cNvSpPr/>
            <p:nvPr/>
          </p:nvSpPr>
          <p:spPr>
            <a:xfrm>
              <a:off x="7166682" y="4465284"/>
              <a:ext cx="20833" cy="25345"/>
            </a:xfrm>
            <a:custGeom>
              <a:avLst/>
              <a:gdLst/>
              <a:ahLst/>
              <a:cxnLst/>
              <a:rect l="l" t="t" r="r" b="b"/>
              <a:pathLst>
                <a:path w="24831" h="30209" extrusionOk="0">
                  <a:moveTo>
                    <a:pt x="15534" y="1731"/>
                  </a:moveTo>
                  <a:cubicBezTo>
                    <a:pt x="17827" y="6944"/>
                    <a:pt x="20017" y="12157"/>
                    <a:pt x="21894" y="17475"/>
                  </a:cubicBezTo>
                  <a:lnTo>
                    <a:pt x="21894" y="17475"/>
                  </a:lnTo>
                  <a:cubicBezTo>
                    <a:pt x="23124" y="21656"/>
                    <a:pt x="24104" y="25899"/>
                    <a:pt x="24813" y="30195"/>
                  </a:cubicBezTo>
                  <a:lnTo>
                    <a:pt x="20851" y="28944"/>
                  </a:lnTo>
                  <a:lnTo>
                    <a:pt x="4065" y="23939"/>
                  </a:lnTo>
                  <a:lnTo>
                    <a:pt x="4065" y="23939"/>
                  </a:lnTo>
                  <a:cubicBezTo>
                    <a:pt x="3606" y="23814"/>
                    <a:pt x="3189" y="23605"/>
                    <a:pt x="2814" y="23313"/>
                  </a:cubicBezTo>
                  <a:cubicBezTo>
                    <a:pt x="-2222" y="15900"/>
                    <a:pt x="-366" y="5818"/>
                    <a:pt x="6984" y="689"/>
                  </a:cubicBezTo>
                  <a:cubicBezTo>
                    <a:pt x="8965" y="-249"/>
                    <a:pt x="11259" y="-249"/>
                    <a:pt x="13240" y="689"/>
                  </a:cubicBezTo>
                  <a:lnTo>
                    <a:pt x="13240" y="689"/>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8" name="Google Shape;541;p13">
              <a:extLst>
                <a:ext uri="{FF2B5EF4-FFF2-40B4-BE49-F238E27FC236}">
                  <a16:creationId xmlns="" xmlns:a16="http://schemas.microsoft.com/office/drawing/2014/main" id="{CC888371-59F7-71FC-C7DF-DFBD16365612}"/>
                </a:ext>
              </a:extLst>
            </p:cNvPr>
            <p:cNvSpPr/>
            <p:nvPr/>
          </p:nvSpPr>
          <p:spPr>
            <a:xfrm>
              <a:off x="8011414" y="4661188"/>
              <a:ext cx="330461" cy="238635"/>
            </a:xfrm>
            <a:custGeom>
              <a:avLst/>
              <a:gdLst/>
              <a:ahLst/>
              <a:cxnLst/>
              <a:rect l="l" t="t" r="r" b="b"/>
              <a:pathLst>
                <a:path w="393887" h="284436" extrusionOk="0">
                  <a:moveTo>
                    <a:pt x="390855" y="12406"/>
                  </a:moveTo>
                  <a:cubicBezTo>
                    <a:pt x="393670" y="19808"/>
                    <a:pt x="394535" y="27816"/>
                    <a:pt x="393357" y="35656"/>
                  </a:cubicBezTo>
                  <a:cubicBezTo>
                    <a:pt x="392711" y="45405"/>
                    <a:pt x="390271" y="54944"/>
                    <a:pt x="386163" y="63806"/>
                  </a:cubicBezTo>
                  <a:cubicBezTo>
                    <a:pt x="383557" y="67247"/>
                    <a:pt x="380846" y="70688"/>
                    <a:pt x="377823" y="74232"/>
                  </a:cubicBezTo>
                  <a:cubicBezTo>
                    <a:pt x="361307" y="91905"/>
                    <a:pt x="343000" y="107794"/>
                    <a:pt x="323190" y="121671"/>
                  </a:cubicBezTo>
                  <a:cubicBezTo>
                    <a:pt x="246767" y="177763"/>
                    <a:pt x="96006" y="263257"/>
                    <a:pt x="-18" y="284422"/>
                  </a:cubicBezTo>
                  <a:cubicBezTo>
                    <a:pt x="4111" y="275528"/>
                    <a:pt x="6550" y="265947"/>
                    <a:pt x="7176" y="256167"/>
                  </a:cubicBezTo>
                  <a:cubicBezTo>
                    <a:pt x="10617" y="220614"/>
                    <a:pt x="43042" y="179953"/>
                    <a:pt x="77343" y="166712"/>
                  </a:cubicBezTo>
                  <a:cubicBezTo>
                    <a:pt x="168571" y="131263"/>
                    <a:pt x="289409" y="60887"/>
                    <a:pt x="349776" y="10321"/>
                  </a:cubicBezTo>
                  <a:cubicBezTo>
                    <a:pt x="361871" y="-105"/>
                    <a:pt x="373756" y="-2295"/>
                    <a:pt x="382097" y="2188"/>
                  </a:cubicBezTo>
                  <a:cubicBezTo>
                    <a:pt x="386163" y="4420"/>
                    <a:pt x="389270" y="8048"/>
                    <a:pt x="390855" y="12406"/>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09" name="Google Shape;542;p13">
              <a:extLst>
                <a:ext uri="{FF2B5EF4-FFF2-40B4-BE49-F238E27FC236}">
                  <a16:creationId xmlns="" xmlns:a16="http://schemas.microsoft.com/office/drawing/2014/main" id="{F11CC63C-B97C-4E62-5DFE-1A390ABCE284}"/>
                </a:ext>
              </a:extLst>
            </p:cNvPr>
            <p:cNvSpPr/>
            <p:nvPr/>
          </p:nvSpPr>
          <p:spPr>
            <a:xfrm>
              <a:off x="8000130" y="4650705"/>
              <a:ext cx="331694" cy="248942"/>
            </a:xfrm>
            <a:custGeom>
              <a:avLst/>
              <a:gdLst/>
              <a:ahLst/>
              <a:cxnLst/>
              <a:rect l="l" t="t" r="r" b="b"/>
              <a:pathLst>
                <a:path w="395356" h="296722" extrusionOk="0">
                  <a:moveTo>
                    <a:pt x="395338" y="14474"/>
                  </a:moveTo>
                  <a:lnTo>
                    <a:pt x="395338" y="14474"/>
                  </a:lnTo>
                  <a:cubicBezTo>
                    <a:pt x="386997" y="9991"/>
                    <a:pt x="375112" y="12493"/>
                    <a:pt x="363018" y="22607"/>
                  </a:cubicBezTo>
                  <a:cubicBezTo>
                    <a:pt x="302651" y="73069"/>
                    <a:pt x="181813" y="143445"/>
                    <a:pt x="90584" y="178997"/>
                  </a:cubicBezTo>
                  <a:cubicBezTo>
                    <a:pt x="56283" y="192238"/>
                    <a:pt x="23858" y="232900"/>
                    <a:pt x="20417" y="268453"/>
                  </a:cubicBezTo>
                  <a:cubicBezTo>
                    <a:pt x="19791" y="278233"/>
                    <a:pt x="17352" y="287814"/>
                    <a:pt x="13223" y="296708"/>
                  </a:cubicBezTo>
                  <a:lnTo>
                    <a:pt x="-18" y="284509"/>
                  </a:lnTo>
                  <a:cubicBezTo>
                    <a:pt x="4131" y="275626"/>
                    <a:pt x="6530" y="266034"/>
                    <a:pt x="7072" y="256255"/>
                  </a:cubicBezTo>
                  <a:cubicBezTo>
                    <a:pt x="10617" y="220597"/>
                    <a:pt x="43042" y="180040"/>
                    <a:pt x="77239" y="166695"/>
                  </a:cubicBezTo>
                  <a:cubicBezTo>
                    <a:pt x="168571" y="131350"/>
                    <a:pt x="289410" y="60974"/>
                    <a:pt x="349776" y="10304"/>
                  </a:cubicBezTo>
                  <a:cubicBezTo>
                    <a:pt x="363122" y="-852"/>
                    <a:pt x="376259" y="-2833"/>
                    <a:pt x="384599" y="3735"/>
                  </a:cubicBezTo>
                  <a:lnTo>
                    <a:pt x="387623" y="6759"/>
                  </a:lnTo>
                  <a:lnTo>
                    <a:pt x="387623" y="6759"/>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0" name="Google Shape;543;p13">
              <a:extLst>
                <a:ext uri="{FF2B5EF4-FFF2-40B4-BE49-F238E27FC236}">
                  <a16:creationId xmlns="" xmlns:a16="http://schemas.microsoft.com/office/drawing/2014/main" id="{5B8A3D54-2BB6-76F6-E07D-CB9D57ED419E}"/>
                </a:ext>
              </a:extLst>
            </p:cNvPr>
            <p:cNvSpPr/>
            <p:nvPr/>
          </p:nvSpPr>
          <p:spPr>
            <a:xfrm>
              <a:off x="8227605" y="4382164"/>
              <a:ext cx="78948" cy="209233"/>
            </a:xfrm>
            <a:custGeom>
              <a:avLst/>
              <a:gdLst/>
              <a:ahLst/>
              <a:cxnLst/>
              <a:rect l="l" t="t" r="r" b="b"/>
              <a:pathLst>
                <a:path w="94101" h="249391" extrusionOk="0">
                  <a:moveTo>
                    <a:pt x="93760" y="164404"/>
                  </a:moveTo>
                  <a:lnTo>
                    <a:pt x="93760" y="164404"/>
                  </a:lnTo>
                  <a:cubicBezTo>
                    <a:pt x="93760" y="168366"/>
                    <a:pt x="94489" y="176603"/>
                    <a:pt x="93760" y="186403"/>
                  </a:cubicBezTo>
                  <a:cubicBezTo>
                    <a:pt x="93885" y="200364"/>
                    <a:pt x="89537" y="213991"/>
                    <a:pt x="81353" y="225292"/>
                  </a:cubicBezTo>
                  <a:cubicBezTo>
                    <a:pt x="78120" y="229046"/>
                    <a:pt x="67799" y="238012"/>
                    <a:pt x="63941" y="241348"/>
                  </a:cubicBezTo>
                  <a:lnTo>
                    <a:pt x="63941" y="241348"/>
                  </a:lnTo>
                  <a:lnTo>
                    <a:pt x="57581" y="245728"/>
                  </a:lnTo>
                  <a:lnTo>
                    <a:pt x="52160" y="249376"/>
                  </a:lnTo>
                  <a:cubicBezTo>
                    <a:pt x="46029" y="238200"/>
                    <a:pt x="40628" y="226637"/>
                    <a:pt x="35999" y="214762"/>
                  </a:cubicBezTo>
                  <a:lnTo>
                    <a:pt x="35999" y="214762"/>
                  </a:lnTo>
                  <a:cubicBezTo>
                    <a:pt x="33497" y="205587"/>
                    <a:pt x="30161" y="195891"/>
                    <a:pt x="26824" y="186820"/>
                  </a:cubicBezTo>
                  <a:cubicBezTo>
                    <a:pt x="18796" y="164508"/>
                    <a:pt x="15772" y="160442"/>
                    <a:pt x="10559" y="141780"/>
                  </a:cubicBezTo>
                  <a:cubicBezTo>
                    <a:pt x="2698" y="113421"/>
                    <a:pt x="-815" y="84030"/>
                    <a:pt x="133" y="54618"/>
                  </a:cubicBezTo>
                  <a:cubicBezTo>
                    <a:pt x="373" y="48039"/>
                    <a:pt x="1864" y="41564"/>
                    <a:pt x="4512" y="35538"/>
                  </a:cubicBezTo>
                  <a:cubicBezTo>
                    <a:pt x="7015" y="30638"/>
                    <a:pt x="8787" y="30012"/>
                    <a:pt x="13896" y="24278"/>
                  </a:cubicBezTo>
                  <a:cubicBezTo>
                    <a:pt x="20631" y="17897"/>
                    <a:pt x="24760" y="9233"/>
                    <a:pt x="25469" y="-15"/>
                  </a:cubicBezTo>
                  <a:cubicBezTo>
                    <a:pt x="29160" y="3864"/>
                    <a:pt x="32642" y="7930"/>
                    <a:pt x="35895" y="12184"/>
                  </a:cubicBezTo>
                  <a:cubicBezTo>
                    <a:pt x="53598" y="38374"/>
                    <a:pt x="67965" y="66670"/>
                    <a:pt x="78642" y="96426"/>
                  </a:cubicBezTo>
                  <a:cubicBezTo>
                    <a:pt x="87650" y="118019"/>
                    <a:pt x="92759" y="141029"/>
                    <a:pt x="93760" y="164404"/>
                  </a:cubicBezTo>
                  <a:close/>
                </a:path>
              </a:pathLst>
            </a:custGeom>
            <a:gradFill>
              <a:gsLst>
                <a:gs pos="0">
                  <a:srgbClr val="C0D369"/>
                </a:gs>
                <a:gs pos="50000">
                  <a:srgbClr val="AEC14F"/>
                </a:gs>
                <a:gs pos="100000">
                  <a:srgbClr val="9DAF35"/>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1" name="Google Shape;544;p13">
              <a:extLst>
                <a:ext uri="{FF2B5EF4-FFF2-40B4-BE49-F238E27FC236}">
                  <a16:creationId xmlns="" xmlns:a16="http://schemas.microsoft.com/office/drawing/2014/main" id="{DE6B57BE-FF0F-4E58-0E2B-94CCA6129AD1}"/>
                </a:ext>
              </a:extLst>
            </p:cNvPr>
            <p:cNvSpPr/>
            <p:nvPr/>
          </p:nvSpPr>
          <p:spPr>
            <a:xfrm>
              <a:off x="8236361" y="4399483"/>
              <a:ext cx="62412" cy="180017"/>
            </a:xfrm>
            <a:custGeom>
              <a:avLst/>
              <a:gdLst/>
              <a:ahLst/>
              <a:cxnLst/>
              <a:rect l="l" t="t" r="r" b="b"/>
              <a:pathLst>
                <a:path w="74391" h="214568" extrusionOk="0">
                  <a:moveTo>
                    <a:pt x="45581" y="214553"/>
                  </a:moveTo>
                  <a:cubicBezTo>
                    <a:pt x="31923" y="186507"/>
                    <a:pt x="35155" y="185361"/>
                    <a:pt x="18369" y="143344"/>
                  </a:cubicBezTo>
                  <a:cubicBezTo>
                    <a:pt x="14991" y="135295"/>
                    <a:pt x="12135" y="127047"/>
                    <a:pt x="9820" y="118634"/>
                  </a:cubicBezTo>
                  <a:cubicBezTo>
                    <a:pt x="2511" y="91463"/>
                    <a:pt x="-762" y="63355"/>
                    <a:pt x="124" y="35225"/>
                  </a:cubicBezTo>
                  <a:cubicBezTo>
                    <a:pt x="301" y="29960"/>
                    <a:pt x="1437" y="24768"/>
                    <a:pt x="3460" y="19899"/>
                  </a:cubicBezTo>
                  <a:cubicBezTo>
                    <a:pt x="4326" y="18241"/>
                    <a:pt x="5493" y="16750"/>
                    <a:pt x="6901" y="15520"/>
                  </a:cubicBezTo>
                  <a:cubicBezTo>
                    <a:pt x="11749" y="10901"/>
                    <a:pt x="15992" y="5678"/>
                    <a:pt x="19516" y="-15"/>
                  </a:cubicBezTo>
                  <a:cubicBezTo>
                    <a:pt x="35979" y="24945"/>
                    <a:pt x="49387" y="51792"/>
                    <a:pt x="59448" y="79953"/>
                  </a:cubicBezTo>
                  <a:cubicBezTo>
                    <a:pt x="67820" y="100346"/>
                    <a:pt x="72512" y="122053"/>
                    <a:pt x="73315" y="144073"/>
                  </a:cubicBezTo>
                  <a:cubicBezTo>
                    <a:pt x="74566" y="144073"/>
                    <a:pt x="74879" y="144073"/>
                    <a:pt x="73315" y="144073"/>
                  </a:cubicBezTo>
                  <a:cubicBezTo>
                    <a:pt x="73315" y="148348"/>
                    <a:pt x="74044" y="155542"/>
                    <a:pt x="73315" y="165447"/>
                  </a:cubicBezTo>
                  <a:cubicBezTo>
                    <a:pt x="73628" y="177155"/>
                    <a:pt x="70197" y="188665"/>
                    <a:pt x="63514" y="198289"/>
                  </a:cubicBezTo>
                  <a:cubicBezTo>
                    <a:pt x="57842" y="204044"/>
                    <a:pt x="51858" y="209476"/>
                    <a:pt x="45581" y="214553"/>
                  </a:cubicBezTo>
                  <a:close/>
                </a:path>
              </a:pathLst>
            </a:custGeom>
            <a:gradFill>
              <a:gsLst>
                <a:gs pos="0">
                  <a:srgbClr val="F9EFCF"/>
                </a:gs>
                <a:gs pos="50000">
                  <a:srgbClr val="F4DBA8"/>
                </a:gs>
                <a:gs pos="100000">
                  <a:srgbClr val="EFC88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2" name="Google Shape;545;p13">
              <a:extLst>
                <a:ext uri="{FF2B5EF4-FFF2-40B4-BE49-F238E27FC236}">
                  <a16:creationId xmlns="" xmlns:a16="http://schemas.microsoft.com/office/drawing/2014/main" id="{B86338A4-768B-29B9-81B5-C7917B47D86C}"/>
                </a:ext>
              </a:extLst>
            </p:cNvPr>
            <p:cNvSpPr/>
            <p:nvPr/>
          </p:nvSpPr>
          <p:spPr>
            <a:xfrm>
              <a:off x="8014913" y="4562618"/>
              <a:ext cx="256643" cy="168383"/>
            </a:xfrm>
            <a:custGeom>
              <a:avLst/>
              <a:gdLst/>
              <a:ahLst/>
              <a:cxnLst/>
              <a:rect l="l" t="t" r="r" b="b"/>
              <a:pathLst>
                <a:path w="305900" h="200701" extrusionOk="0">
                  <a:moveTo>
                    <a:pt x="305883" y="34600"/>
                  </a:moveTo>
                  <a:lnTo>
                    <a:pt x="304527" y="35538"/>
                  </a:lnTo>
                  <a:cubicBezTo>
                    <a:pt x="217762" y="92339"/>
                    <a:pt x="127920" y="144303"/>
                    <a:pt x="35431" y="191199"/>
                  </a:cubicBezTo>
                  <a:lnTo>
                    <a:pt x="16142" y="200687"/>
                  </a:lnTo>
                  <a:cubicBezTo>
                    <a:pt x="10001" y="189406"/>
                    <a:pt x="4611" y="177739"/>
                    <a:pt x="-18" y="165760"/>
                  </a:cubicBezTo>
                  <a:cubicBezTo>
                    <a:pt x="100124" y="116966"/>
                    <a:pt x="196909" y="61593"/>
                    <a:pt x="289722" y="-15"/>
                  </a:cubicBezTo>
                  <a:lnTo>
                    <a:pt x="289722" y="-15"/>
                  </a:lnTo>
                  <a:cubicBezTo>
                    <a:pt x="294352" y="11860"/>
                    <a:pt x="299752" y="23423"/>
                    <a:pt x="305883" y="34600"/>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3" name="Google Shape;546;p13">
              <a:extLst>
                <a:ext uri="{FF2B5EF4-FFF2-40B4-BE49-F238E27FC236}">
                  <a16:creationId xmlns="" xmlns:a16="http://schemas.microsoft.com/office/drawing/2014/main" id="{A9A6A8E2-5167-2547-1FB9-B83E1789382F}"/>
                </a:ext>
              </a:extLst>
            </p:cNvPr>
            <p:cNvSpPr/>
            <p:nvPr/>
          </p:nvSpPr>
          <p:spPr>
            <a:xfrm>
              <a:off x="8109296" y="4475220"/>
              <a:ext cx="93513" cy="64305"/>
            </a:xfrm>
            <a:custGeom>
              <a:avLst/>
              <a:gdLst/>
              <a:ahLst/>
              <a:cxnLst/>
              <a:rect l="l" t="t" r="r" b="b"/>
              <a:pathLst>
                <a:path w="111461" h="76647" extrusionOk="0">
                  <a:moveTo>
                    <a:pt x="107892" y="51089"/>
                  </a:moveTo>
                  <a:cubicBezTo>
                    <a:pt x="112312" y="58961"/>
                    <a:pt x="112625" y="68490"/>
                    <a:pt x="108726" y="76633"/>
                  </a:cubicBezTo>
                  <a:cubicBezTo>
                    <a:pt x="108319" y="72953"/>
                    <a:pt x="107152" y="69408"/>
                    <a:pt x="105285" y="66207"/>
                  </a:cubicBezTo>
                  <a:lnTo>
                    <a:pt x="84433" y="28777"/>
                  </a:lnTo>
                  <a:cubicBezTo>
                    <a:pt x="77010" y="15443"/>
                    <a:pt x="60182" y="10657"/>
                    <a:pt x="46847" y="18080"/>
                  </a:cubicBezTo>
                  <a:cubicBezTo>
                    <a:pt x="46691" y="18174"/>
                    <a:pt x="46534" y="18258"/>
                    <a:pt x="46378" y="18351"/>
                  </a:cubicBezTo>
                  <a:lnTo>
                    <a:pt x="-18" y="45042"/>
                  </a:lnTo>
                  <a:cubicBezTo>
                    <a:pt x="816" y="40455"/>
                    <a:pt x="1650" y="35554"/>
                    <a:pt x="2693" y="30446"/>
                  </a:cubicBezTo>
                  <a:lnTo>
                    <a:pt x="48880" y="3755"/>
                  </a:lnTo>
                  <a:cubicBezTo>
                    <a:pt x="62121" y="-3950"/>
                    <a:pt x="79095" y="533"/>
                    <a:pt x="86800" y="13764"/>
                  </a:cubicBezTo>
                  <a:cubicBezTo>
                    <a:pt x="86883" y="13899"/>
                    <a:pt x="86967" y="14046"/>
                    <a:pt x="87040" y="14181"/>
                  </a:cubicBezTo>
                  <a:close/>
                </a:path>
              </a:pathLst>
            </a:custGeom>
            <a:solidFill>
              <a:srgbClr val="737E8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4" name="Google Shape;547;p13">
              <a:extLst>
                <a:ext uri="{FF2B5EF4-FFF2-40B4-BE49-F238E27FC236}">
                  <a16:creationId xmlns="" xmlns:a16="http://schemas.microsoft.com/office/drawing/2014/main" id="{9F7C48E3-A7AF-A735-6CC4-62A79F07B831}"/>
                </a:ext>
              </a:extLst>
            </p:cNvPr>
            <p:cNvSpPr/>
            <p:nvPr/>
          </p:nvSpPr>
          <p:spPr>
            <a:xfrm>
              <a:off x="8115538" y="4328893"/>
              <a:ext cx="65834" cy="88798"/>
            </a:xfrm>
            <a:custGeom>
              <a:avLst/>
              <a:gdLst/>
              <a:ahLst/>
              <a:cxnLst/>
              <a:rect l="l" t="t" r="r" b="b"/>
              <a:pathLst>
                <a:path w="78469" h="105841" extrusionOk="0">
                  <a:moveTo>
                    <a:pt x="78451" y="23965"/>
                  </a:moveTo>
                  <a:cubicBezTo>
                    <a:pt x="78482" y="37550"/>
                    <a:pt x="72800" y="50520"/>
                    <a:pt x="62812" y="59726"/>
                  </a:cubicBezTo>
                  <a:cubicBezTo>
                    <a:pt x="60414" y="62333"/>
                    <a:pt x="57807" y="65044"/>
                    <a:pt x="55097" y="67650"/>
                  </a:cubicBezTo>
                  <a:cubicBezTo>
                    <a:pt x="56973" y="63376"/>
                    <a:pt x="-2247" y="117487"/>
                    <a:pt x="47" y="103516"/>
                  </a:cubicBezTo>
                  <a:cubicBezTo>
                    <a:pt x="2341" y="89545"/>
                    <a:pt x="64167" y="3113"/>
                    <a:pt x="69172" y="-15"/>
                  </a:cubicBezTo>
                  <a:close/>
                </a:path>
              </a:pathLst>
            </a:custGeom>
            <a:solidFill>
              <a:srgbClr val="F4F5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5" name="Google Shape;548;p13">
              <a:extLst>
                <a:ext uri="{FF2B5EF4-FFF2-40B4-BE49-F238E27FC236}">
                  <a16:creationId xmlns="" xmlns:a16="http://schemas.microsoft.com/office/drawing/2014/main" id="{9E465A78-9910-551F-BBDA-3E23771F7130}"/>
                </a:ext>
              </a:extLst>
            </p:cNvPr>
            <p:cNvSpPr/>
            <p:nvPr/>
          </p:nvSpPr>
          <p:spPr>
            <a:xfrm>
              <a:off x="7605281" y="4045921"/>
              <a:ext cx="541677" cy="470730"/>
            </a:xfrm>
            <a:custGeom>
              <a:avLst/>
              <a:gdLst/>
              <a:ahLst/>
              <a:cxnLst/>
              <a:rect l="l" t="t" r="r" b="b"/>
              <a:pathLst>
                <a:path w="645641" h="561078" extrusionOk="0">
                  <a:moveTo>
                    <a:pt x="613451" y="279299"/>
                  </a:moveTo>
                  <a:lnTo>
                    <a:pt x="623878" y="294626"/>
                  </a:lnTo>
                  <a:lnTo>
                    <a:pt x="623878" y="294626"/>
                  </a:lnTo>
                  <a:lnTo>
                    <a:pt x="636389" y="312767"/>
                  </a:lnTo>
                  <a:lnTo>
                    <a:pt x="643896" y="331534"/>
                  </a:lnTo>
                  <a:cubicBezTo>
                    <a:pt x="648337" y="345745"/>
                    <a:pt x="644052" y="361238"/>
                    <a:pt x="632948" y="371153"/>
                  </a:cubicBezTo>
                  <a:cubicBezTo>
                    <a:pt x="620844" y="383341"/>
                    <a:pt x="607530" y="394278"/>
                    <a:pt x="593225" y="403787"/>
                  </a:cubicBezTo>
                  <a:cubicBezTo>
                    <a:pt x="537967" y="442572"/>
                    <a:pt x="376571" y="538387"/>
                    <a:pt x="309949" y="556841"/>
                  </a:cubicBezTo>
                  <a:cubicBezTo>
                    <a:pt x="291390" y="562471"/>
                    <a:pt x="271581" y="562471"/>
                    <a:pt x="253023" y="556841"/>
                  </a:cubicBezTo>
                  <a:lnTo>
                    <a:pt x="253023" y="556841"/>
                  </a:lnTo>
                  <a:cubicBezTo>
                    <a:pt x="243743" y="554860"/>
                    <a:pt x="235298" y="552566"/>
                    <a:pt x="225706" y="549543"/>
                  </a:cubicBezTo>
                  <a:cubicBezTo>
                    <a:pt x="177746" y="482920"/>
                    <a:pt x="110394" y="388877"/>
                    <a:pt x="69315" y="330596"/>
                  </a:cubicBezTo>
                  <a:cubicBezTo>
                    <a:pt x="20730" y="261471"/>
                    <a:pt x="9678" y="243329"/>
                    <a:pt x="-18" y="225084"/>
                  </a:cubicBezTo>
                  <a:cubicBezTo>
                    <a:pt x="80680" y="180981"/>
                    <a:pt x="335701" y="34391"/>
                    <a:pt x="389917" y="-15"/>
                  </a:cubicBezTo>
                  <a:cubicBezTo>
                    <a:pt x="409830" y="12288"/>
                    <a:pt x="427033" y="26884"/>
                    <a:pt x="478747" y="93820"/>
                  </a:cubicBezTo>
                  <a:cubicBezTo>
                    <a:pt x="510025" y="134064"/>
                    <a:pt x="552668" y="192867"/>
                    <a:pt x="591661" y="247917"/>
                  </a:cubicBezTo>
                  <a:lnTo>
                    <a:pt x="606153" y="268769"/>
                  </a:lnTo>
                  <a:lnTo>
                    <a:pt x="606153" y="268769"/>
                  </a:lnTo>
                  <a:close/>
                  <a:moveTo>
                    <a:pt x="234360" y="542245"/>
                  </a:moveTo>
                  <a:lnTo>
                    <a:pt x="235090" y="541619"/>
                  </a:lnTo>
                  <a:cubicBezTo>
                    <a:pt x="270642" y="549439"/>
                    <a:pt x="279817" y="553713"/>
                    <a:pt x="307134" y="546206"/>
                  </a:cubicBezTo>
                  <a:cubicBezTo>
                    <a:pt x="372714" y="527961"/>
                    <a:pt x="533692" y="432146"/>
                    <a:pt x="587074" y="394820"/>
                  </a:cubicBezTo>
                  <a:cubicBezTo>
                    <a:pt x="600721" y="385718"/>
                    <a:pt x="613410" y="375240"/>
                    <a:pt x="624920" y="363542"/>
                  </a:cubicBezTo>
                  <a:cubicBezTo>
                    <a:pt x="633261" y="356608"/>
                    <a:pt x="636587" y="345327"/>
                    <a:pt x="633365" y="334975"/>
                  </a:cubicBezTo>
                  <a:lnTo>
                    <a:pt x="626693" y="318084"/>
                  </a:lnTo>
                  <a:cubicBezTo>
                    <a:pt x="580922" y="251253"/>
                    <a:pt x="513883" y="158461"/>
                    <a:pt x="470302" y="101639"/>
                  </a:cubicBezTo>
                  <a:cubicBezTo>
                    <a:pt x="423801" y="41064"/>
                    <a:pt x="406286" y="24591"/>
                    <a:pt x="390438" y="13852"/>
                  </a:cubicBezTo>
                  <a:cubicBezTo>
                    <a:pt x="326422" y="53575"/>
                    <a:pt x="100906" y="183067"/>
                    <a:pt x="15934" y="230088"/>
                  </a:cubicBezTo>
                  <a:cubicBezTo>
                    <a:pt x="24379" y="245102"/>
                    <a:pt x="38350" y="266684"/>
                    <a:pt x="79116" y="324653"/>
                  </a:cubicBezTo>
                  <a:cubicBezTo>
                    <a:pt x="119882" y="382622"/>
                    <a:pt x="185879" y="474684"/>
                    <a:pt x="234360" y="542245"/>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6" name="Google Shape;549;p13">
              <a:extLst>
                <a:ext uri="{FF2B5EF4-FFF2-40B4-BE49-F238E27FC236}">
                  <a16:creationId xmlns="" xmlns:a16="http://schemas.microsoft.com/office/drawing/2014/main" id="{FB24EA98-7B19-A1AD-ECA9-CD5DFBC497A5}"/>
                </a:ext>
              </a:extLst>
            </p:cNvPr>
            <p:cNvSpPr/>
            <p:nvPr/>
          </p:nvSpPr>
          <p:spPr>
            <a:xfrm>
              <a:off x="7240610" y="4216579"/>
              <a:ext cx="921168" cy="367382"/>
            </a:xfrm>
            <a:custGeom>
              <a:avLst/>
              <a:gdLst/>
              <a:ahLst/>
              <a:cxnLst/>
              <a:rect l="l" t="t" r="r" b="b"/>
              <a:pathLst>
                <a:path w="1097968" h="437894" extrusionOk="0">
                  <a:moveTo>
                    <a:pt x="1060417" y="231131"/>
                  </a:moveTo>
                  <a:cubicBezTo>
                    <a:pt x="1061668" y="230297"/>
                    <a:pt x="1096595" y="202459"/>
                    <a:pt x="1097951" y="201521"/>
                  </a:cubicBezTo>
                  <a:cubicBezTo>
                    <a:pt x="1093989" y="213198"/>
                    <a:pt x="1084605" y="234884"/>
                    <a:pt x="1081373" y="246353"/>
                  </a:cubicBezTo>
                  <a:cubicBezTo>
                    <a:pt x="1012770" y="288057"/>
                    <a:pt x="892453" y="357495"/>
                    <a:pt x="832920" y="389190"/>
                  </a:cubicBezTo>
                  <a:cubicBezTo>
                    <a:pt x="759104" y="428392"/>
                    <a:pt x="736270" y="434856"/>
                    <a:pt x="712082" y="437880"/>
                  </a:cubicBezTo>
                  <a:cubicBezTo>
                    <a:pt x="680804" y="423805"/>
                    <a:pt x="646919" y="406602"/>
                    <a:pt x="518574" y="327259"/>
                  </a:cubicBezTo>
                  <a:cubicBezTo>
                    <a:pt x="386163" y="245727"/>
                    <a:pt x="122384" y="79745"/>
                    <a:pt x="-18" y="611"/>
                  </a:cubicBezTo>
                  <a:lnTo>
                    <a:pt x="-18" y="-15"/>
                  </a:lnTo>
                  <a:cubicBezTo>
                    <a:pt x="121029" y="79745"/>
                    <a:pt x="319958" y="204023"/>
                    <a:pt x="443611" y="278048"/>
                  </a:cubicBezTo>
                  <a:cubicBezTo>
                    <a:pt x="490841" y="306199"/>
                    <a:pt x="569349" y="352907"/>
                    <a:pt x="619290" y="374489"/>
                  </a:cubicBezTo>
                  <a:cubicBezTo>
                    <a:pt x="637140" y="382507"/>
                    <a:pt x="655802" y="388554"/>
                    <a:pt x="674965" y="392526"/>
                  </a:cubicBezTo>
                  <a:cubicBezTo>
                    <a:pt x="713020" y="400346"/>
                    <a:pt x="745133" y="400033"/>
                    <a:pt x="802476" y="376157"/>
                  </a:cubicBezTo>
                  <a:cubicBezTo>
                    <a:pt x="871080" y="347798"/>
                    <a:pt x="999946" y="273565"/>
                    <a:pt x="1060417" y="231131"/>
                  </a:cubicBezTo>
                  <a:close/>
                </a:path>
              </a:pathLst>
            </a:custGeom>
            <a:solidFill>
              <a:srgbClr val="C8D1D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7" name="Google Shape;550;p13">
              <a:extLst>
                <a:ext uri="{FF2B5EF4-FFF2-40B4-BE49-F238E27FC236}">
                  <a16:creationId xmlns="" xmlns:a16="http://schemas.microsoft.com/office/drawing/2014/main" id="{0ED3E44C-7BC1-52BD-DB93-A188B2280EE0}"/>
                </a:ext>
              </a:extLst>
            </p:cNvPr>
            <p:cNvSpPr/>
            <p:nvPr/>
          </p:nvSpPr>
          <p:spPr>
            <a:xfrm>
              <a:off x="8025908" y="4500513"/>
              <a:ext cx="85398" cy="64991"/>
            </a:xfrm>
            <a:custGeom>
              <a:avLst/>
              <a:gdLst/>
              <a:ahLst/>
              <a:cxnLst/>
              <a:rect l="l" t="t" r="r" b="b"/>
              <a:pathLst>
                <a:path w="101789" h="77465" extrusionOk="0">
                  <a:moveTo>
                    <a:pt x="13880" y="50760"/>
                  </a:moveTo>
                  <a:lnTo>
                    <a:pt x="101771" y="-15"/>
                  </a:lnTo>
                  <a:cubicBezTo>
                    <a:pt x="100937" y="5094"/>
                    <a:pt x="100103" y="9890"/>
                    <a:pt x="99478" y="14373"/>
                  </a:cubicBezTo>
                  <a:lnTo>
                    <a:pt x="11273" y="65357"/>
                  </a:lnTo>
                  <a:cubicBezTo>
                    <a:pt x="6415" y="68161"/>
                    <a:pt x="2526" y="72384"/>
                    <a:pt x="117" y="77451"/>
                  </a:cubicBezTo>
                  <a:cubicBezTo>
                    <a:pt x="-957" y="66618"/>
                    <a:pt x="4434" y="56171"/>
                    <a:pt x="13880" y="50760"/>
                  </a:cubicBezTo>
                  <a:close/>
                </a:path>
              </a:pathLst>
            </a:custGeom>
            <a:solidFill>
              <a:srgbClr val="737E8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8" name="Google Shape;551;p13">
              <a:extLst>
                <a:ext uri="{FF2B5EF4-FFF2-40B4-BE49-F238E27FC236}">
                  <a16:creationId xmlns="" xmlns:a16="http://schemas.microsoft.com/office/drawing/2014/main" id="{513B746A-2A0D-125B-591B-793A40C516FB}"/>
                </a:ext>
              </a:extLst>
            </p:cNvPr>
            <p:cNvSpPr/>
            <p:nvPr/>
          </p:nvSpPr>
          <p:spPr>
            <a:xfrm>
              <a:off x="7630648" y="3854641"/>
              <a:ext cx="473049" cy="401299"/>
            </a:xfrm>
            <a:custGeom>
              <a:avLst/>
              <a:gdLst/>
              <a:ahLst/>
              <a:cxnLst/>
              <a:rect l="l" t="t" r="r" b="b"/>
              <a:pathLst>
                <a:path w="563841" h="478321" extrusionOk="0">
                  <a:moveTo>
                    <a:pt x="7072" y="793"/>
                  </a:moveTo>
                  <a:cubicBezTo>
                    <a:pt x="80054" y="41976"/>
                    <a:pt x="251459" y="141649"/>
                    <a:pt x="320896" y="188462"/>
                  </a:cubicBezTo>
                  <a:cubicBezTo>
                    <a:pt x="345981" y="204268"/>
                    <a:pt x="368898" y="223264"/>
                    <a:pt x="389083" y="244971"/>
                  </a:cubicBezTo>
                  <a:cubicBezTo>
                    <a:pt x="427659" y="286676"/>
                    <a:pt x="510129" y="401362"/>
                    <a:pt x="563823" y="478307"/>
                  </a:cubicBezTo>
                  <a:cubicBezTo>
                    <a:pt x="563167" y="477973"/>
                    <a:pt x="562541" y="477587"/>
                    <a:pt x="561947" y="477160"/>
                  </a:cubicBezTo>
                  <a:cubicBezTo>
                    <a:pt x="522953" y="422110"/>
                    <a:pt x="479894" y="363307"/>
                    <a:pt x="449033" y="323063"/>
                  </a:cubicBezTo>
                  <a:cubicBezTo>
                    <a:pt x="396902" y="255710"/>
                    <a:pt x="380116" y="241114"/>
                    <a:pt x="360202" y="229228"/>
                  </a:cubicBezTo>
                  <a:cubicBezTo>
                    <a:pt x="347378" y="212338"/>
                    <a:pt x="331427" y="197950"/>
                    <a:pt x="252814" y="148843"/>
                  </a:cubicBezTo>
                  <a:cubicBezTo>
                    <a:pt x="188068" y="108703"/>
                    <a:pt x="80784" y="45729"/>
                    <a:pt x="-18" y="63"/>
                  </a:cubicBezTo>
                  <a:cubicBezTo>
                    <a:pt x="2338" y="-197"/>
                    <a:pt x="4715" y="199"/>
                    <a:pt x="6863" y="1210"/>
                  </a:cubicBezTo>
                  <a:close/>
                </a:path>
              </a:pathLst>
            </a:custGeom>
            <a:solidFill>
              <a:srgbClr val="6B9A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19" name="Google Shape;552;p13">
              <a:extLst>
                <a:ext uri="{FF2B5EF4-FFF2-40B4-BE49-F238E27FC236}">
                  <a16:creationId xmlns="" xmlns:a16="http://schemas.microsoft.com/office/drawing/2014/main" id="{18064E5C-C9B8-716D-7A88-9F2A7DC3B7B4}"/>
                </a:ext>
              </a:extLst>
            </p:cNvPr>
            <p:cNvSpPr/>
            <p:nvPr/>
          </p:nvSpPr>
          <p:spPr>
            <a:xfrm>
              <a:off x="7163285" y="3787996"/>
              <a:ext cx="769578" cy="447389"/>
            </a:xfrm>
            <a:custGeom>
              <a:avLst/>
              <a:gdLst/>
              <a:ahLst/>
              <a:cxnLst/>
              <a:rect l="l" t="t" r="r" b="b"/>
              <a:pathLst>
                <a:path w="917284" h="533257" extrusionOk="0">
                  <a:moveTo>
                    <a:pt x="809878" y="227759"/>
                  </a:moveTo>
                  <a:cubicBezTo>
                    <a:pt x="888491" y="276449"/>
                    <a:pt x="904443" y="291254"/>
                    <a:pt x="917267" y="308144"/>
                  </a:cubicBezTo>
                  <a:cubicBezTo>
                    <a:pt x="863051" y="342550"/>
                    <a:pt x="608030" y="489140"/>
                    <a:pt x="527332" y="533243"/>
                  </a:cubicBezTo>
                  <a:cubicBezTo>
                    <a:pt x="504291" y="522295"/>
                    <a:pt x="482187" y="511035"/>
                    <a:pt x="400447" y="464118"/>
                  </a:cubicBezTo>
                  <a:cubicBezTo>
                    <a:pt x="333199" y="425541"/>
                    <a:pt x="225498" y="362777"/>
                    <a:pt x="146364" y="316068"/>
                  </a:cubicBezTo>
                  <a:lnTo>
                    <a:pt x="145634" y="316068"/>
                  </a:lnTo>
                  <a:cubicBezTo>
                    <a:pt x="120194" y="301159"/>
                    <a:pt x="88291" y="282183"/>
                    <a:pt x="63164" y="267065"/>
                  </a:cubicBezTo>
                  <a:cubicBezTo>
                    <a:pt x="17602" y="239541"/>
                    <a:pt x="7280" y="231930"/>
                    <a:pt x="-18" y="225361"/>
                  </a:cubicBezTo>
                  <a:cubicBezTo>
                    <a:pt x="3110" y="212224"/>
                    <a:pt x="10408" y="200339"/>
                    <a:pt x="67856" y="163639"/>
                  </a:cubicBezTo>
                  <a:cubicBezTo>
                    <a:pt x="125303" y="126939"/>
                    <a:pt x="231545" y="65426"/>
                    <a:pt x="293371" y="33417"/>
                  </a:cubicBezTo>
                  <a:cubicBezTo>
                    <a:pt x="355198" y="1409"/>
                    <a:pt x="372609" y="-1093"/>
                    <a:pt x="389917" y="263"/>
                  </a:cubicBezTo>
                  <a:cubicBezTo>
                    <a:pt x="405556" y="2035"/>
                    <a:pt x="421195" y="6414"/>
                    <a:pt x="470510" y="31541"/>
                  </a:cubicBezTo>
                  <a:lnTo>
                    <a:pt x="478434" y="35711"/>
                  </a:lnTo>
                  <a:cubicBezTo>
                    <a:pt x="502101" y="48222"/>
                    <a:pt x="529105" y="63340"/>
                    <a:pt x="551938" y="76164"/>
                  </a:cubicBezTo>
                  <a:lnTo>
                    <a:pt x="557046" y="79084"/>
                  </a:lnTo>
                  <a:cubicBezTo>
                    <a:pt x="637848" y="124645"/>
                    <a:pt x="745133" y="187827"/>
                    <a:pt x="809878" y="227759"/>
                  </a:cubicBezTo>
                  <a:close/>
                </a:path>
              </a:pathLst>
            </a:custGeom>
            <a:solidFill>
              <a:srgbClr val="424C5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0" name="Google Shape;553;p13">
              <a:extLst>
                <a:ext uri="{FF2B5EF4-FFF2-40B4-BE49-F238E27FC236}">
                  <a16:creationId xmlns="" xmlns:a16="http://schemas.microsoft.com/office/drawing/2014/main" id="{66189674-2E10-F1E3-C297-3D9467B05700}"/>
                </a:ext>
              </a:extLst>
            </p:cNvPr>
            <p:cNvSpPr/>
            <p:nvPr/>
          </p:nvSpPr>
          <p:spPr>
            <a:xfrm>
              <a:off x="7694046" y="4758827"/>
              <a:ext cx="165866" cy="221378"/>
            </a:xfrm>
            <a:custGeom>
              <a:avLst/>
              <a:gdLst/>
              <a:ahLst/>
              <a:cxnLst/>
              <a:rect l="l" t="t" r="r" b="b"/>
              <a:pathLst>
                <a:path w="197701" h="263867" extrusionOk="0">
                  <a:moveTo>
                    <a:pt x="59642" y="3937"/>
                  </a:moveTo>
                  <a:cubicBezTo>
                    <a:pt x="46735" y="11412"/>
                    <a:pt x="37518" y="23913"/>
                    <a:pt x="34203" y="38447"/>
                  </a:cubicBezTo>
                  <a:cubicBezTo>
                    <a:pt x="23777" y="75668"/>
                    <a:pt x="38895" y="123732"/>
                    <a:pt x="58287" y="157304"/>
                  </a:cubicBezTo>
                  <a:cubicBezTo>
                    <a:pt x="77679" y="190876"/>
                    <a:pt x="111773" y="227888"/>
                    <a:pt x="149098" y="237481"/>
                  </a:cubicBezTo>
                  <a:cubicBezTo>
                    <a:pt x="162975" y="241776"/>
                    <a:pt x="177989" y="240348"/>
                    <a:pt x="190802" y="233519"/>
                  </a:cubicBezTo>
                  <a:cubicBezTo>
                    <a:pt x="193232" y="232121"/>
                    <a:pt x="195536" y="230516"/>
                    <a:pt x="197684" y="228723"/>
                  </a:cubicBezTo>
                  <a:cubicBezTo>
                    <a:pt x="184964" y="260001"/>
                    <a:pt x="154937" y="273242"/>
                    <a:pt x="115735" y="256664"/>
                  </a:cubicBezTo>
                  <a:cubicBezTo>
                    <a:pt x="97291" y="248438"/>
                    <a:pt x="80651" y="236678"/>
                    <a:pt x="66732" y="222050"/>
                  </a:cubicBezTo>
                  <a:cubicBezTo>
                    <a:pt x="38217" y="192920"/>
                    <a:pt x="17521" y="157054"/>
                    <a:pt x="6574" y="117789"/>
                  </a:cubicBezTo>
                  <a:cubicBezTo>
                    <a:pt x="-412" y="92141"/>
                    <a:pt x="-3852" y="60550"/>
                    <a:pt x="6574" y="35736"/>
                  </a:cubicBezTo>
                  <a:cubicBezTo>
                    <a:pt x="8482" y="30753"/>
                    <a:pt x="11005" y="26019"/>
                    <a:pt x="14081" y="21661"/>
                  </a:cubicBezTo>
                  <a:lnTo>
                    <a:pt x="51302" y="183"/>
                  </a:lnTo>
                  <a:cubicBezTo>
                    <a:pt x="57119" y="-265"/>
                    <a:pt x="62979" y="48"/>
                    <a:pt x="68713" y="1122"/>
                  </a:cubicBezTo>
                  <a:cubicBezTo>
                    <a:pt x="65721" y="1487"/>
                    <a:pt x="62812" y="2300"/>
                    <a:pt x="60060" y="3520"/>
                  </a:cubicBezTo>
                  <a:close/>
                </a:path>
              </a:pathLst>
            </a:custGeom>
            <a:solidFill>
              <a:srgbClr val="283C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1" name="Google Shape;554;p13">
              <a:extLst>
                <a:ext uri="{FF2B5EF4-FFF2-40B4-BE49-F238E27FC236}">
                  <a16:creationId xmlns="" xmlns:a16="http://schemas.microsoft.com/office/drawing/2014/main" id="{EF54F484-5703-4C45-0DDE-5D201915548C}"/>
                </a:ext>
              </a:extLst>
            </p:cNvPr>
            <p:cNvSpPr/>
            <p:nvPr/>
          </p:nvSpPr>
          <p:spPr>
            <a:xfrm>
              <a:off x="7814601" y="4890813"/>
              <a:ext cx="26782" cy="40774"/>
            </a:xfrm>
            <a:custGeom>
              <a:avLst/>
              <a:gdLst/>
              <a:ahLst/>
              <a:cxnLst/>
              <a:rect l="l" t="t" r="r" b="b"/>
              <a:pathLst>
                <a:path w="31922" h="48600" extrusionOk="0">
                  <a:moveTo>
                    <a:pt x="31886" y="41689"/>
                  </a:moveTo>
                  <a:cubicBezTo>
                    <a:pt x="32407" y="44296"/>
                    <a:pt x="21981" y="48883"/>
                    <a:pt x="15934" y="48571"/>
                  </a:cubicBezTo>
                  <a:cubicBezTo>
                    <a:pt x="13953" y="48571"/>
                    <a:pt x="12702" y="47737"/>
                    <a:pt x="12389" y="46798"/>
                  </a:cubicBezTo>
                  <a:lnTo>
                    <a:pt x="1963" y="15520"/>
                  </a:lnTo>
                  <a:cubicBezTo>
                    <a:pt x="1337" y="13435"/>
                    <a:pt x="608" y="11454"/>
                    <a:pt x="-18" y="9369"/>
                  </a:cubicBezTo>
                  <a:cubicBezTo>
                    <a:pt x="2338" y="9066"/>
                    <a:pt x="4611" y="8284"/>
                    <a:pt x="6655" y="7075"/>
                  </a:cubicBezTo>
                  <a:lnTo>
                    <a:pt x="7385" y="7075"/>
                  </a:lnTo>
                  <a:lnTo>
                    <a:pt x="19687" y="-15"/>
                  </a:lnTo>
                  <a:lnTo>
                    <a:pt x="23649" y="4468"/>
                  </a:lnTo>
                  <a:cubicBezTo>
                    <a:pt x="25526" y="13435"/>
                    <a:pt x="27403" y="22506"/>
                    <a:pt x="29384" y="31576"/>
                  </a:cubicBezTo>
                  <a:cubicBezTo>
                    <a:pt x="30426" y="34913"/>
                    <a:pt x="31156" y="38249"/>
                    <a:pt x="31886" y="41689"/>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2" name="Google Shape;555;p13">
              <a:extLst>
                <a:ext uri="{FF2B5EF4-FFF2-40B4-BE49-F238E27FC236}">
                  <a16:creationId xmlns="" xmlns:a16="http://schemas.microsoft.com/office/drawing/2014/main" id="{A1E38562-85C9-1358-6A20-83769A7E5C94}"/>
                </a:ext>
              </a:extLst>
            </p:cNvPr>
            <p:cNvSpPr/>
            <p:nvPr/>
          </p:nvSpPr>
          <p:spPr>
            <a:xfrm>
              <a:off x="7783712" y="4886003"/>
              <a:ext cx="20306" cy="23479"/>
            </a:xfrm>
            <a:custGeom>
              <a:avLst/>
              <a:gdLst/>
              <a:ahLst/>
              <a:cxnLst/>
              <a:rect l="l" t="t" r="r" b="b"/>
              <a:pathLst>
                <a:path w="24203" h="27985" extrusionOk="0">
                  <a:moveTo>
                    <a:pt x="24185" y="13747"/>
                  </a:moveTo>
                  <a:cubicBezTo>
                    <a:pt x="22517" y="17397"/>
                    <a:pt x="20849" y="21046"/>
                    <a:pt x="19076" y="24173"/>
                  </a:cubicBezTo>
                  <a:lnTo>
                    <a:pt x="19076" y="24173"/>
                  </a:lnTo>
                  <a:cubicBezTo>
                    <a:pt x="16887" y="28865"/>
                    <a:pt x="7816" y="29595"/>
                    <a:pt x="2708" y="24173"/>
                  </a:cubicBezTo>
                  <a:cubicBezTo>
                    <a:pt x="476" y="22286"/>
                    <a:pt x="-493" y="19294"/>
                    <a:pt x="205" y="16458"/>
                  </a:cubicBezTo>
                  <a:cubicBezTo>
                    <a:pt x="1873" y="10932"/>
                    <a:pt x="3542" y="5511"/>
                    <a:pt x="5314" y="-15"/>
                  </a:cubicBezTo>
                  <a:cubicBezTo>
                    <a:pt x="10266" y="5042"/>
                    <a:pt x="16147" y="9118"/>
                    <a:pt x="22621" y="11975"/>
                  </a:cubicBezTo>
                  <a:cubicBezTo>
                    <a:pt x="23049" y="12642"/>
                    <a:pt x="23581" y="13237"/>
                    <a:pt x="24185" y="13747"/>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3" name="Google Shape;556;p13">
              <a:extLst>
                <a:ext uri="{FF2B5EF4-FFF2-40B4-BE49-F238E27FC236}">
                  <a16:creationId xmlns="" xmlns:a16="http://schemas.microsoft.com/office/drawing/2014/main" id="{F5085B9E-9D12-0D83-3958-0C1022B98C78}"/>
                </a:ext>
              </a:extLst>
            </p:cNvPr>
            <p:cNvSpPr/>
            <p:nvPr/>
          </p:nvSpPr>
          <p:spPr>
            <a:xfrm>
              <a:off x="7690304" y="4713682"/>
              <a:ext cx="110564" cy="59218"/>
            </a:xfrm>
            <a:custGeom>
              <a:avLst/>
              <a:gdLst/>
              <a:ahLst/>
              <a:cxnLst/>
              <a:rect l="l" t="t" r="r" b="b"/>
              <a:pathLst>
                <a:path w="131785" h="70584" extrusionOk="0">
                  <a:moveTo>
                    <a:pt x="131767" y="10203"/>
                  </a:moveTo>
                  <a:lnTo>
                    <a:pt x="79637" y="40230"/>
                  </a:lnTo>
                  <a:cubicBezTo>
                    <a:pt x="42103" y="28553"/>
                    <a:pt x="14057" y="42419"/>
                    <a:pt x="-18" y="70570"/>
                  </a:cubicBezTo>
                  <a:cubicBezTo>
                    <a:pt x="9261" y="47737"/>
                    <a:pt x="35326" y="23027"/>
                    <a:pt x="84954" y="-15"/>
                  </a:cubicBezTo>
                  <a:cubicBezTo>
                    <a:pt x="100948" y="1236"/>
                    <a:pt x="116702" y="4677"/>
                    <a:pt x="131767" y="10203"/>
                  </a:cubicBezTo>
                  <a:close/>
                </a:path>
              </a:pathLst>
            </a:custGeom>
            <a:solidFill>
              <a:srgbClr val="46535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4" name="Google Shape;557;p13">
              <a:extLst>
                <a:ext uri="{FF2B5EF4-FFF2-40B4-BE49-F238E27FC236}">
                  <a16:creationId xmlns="" xmlns:a16="http://schemas.microsoft.com/office/drawing/2014/main" id="{A76267D2-473D-00A4-1529-9DD171E3DD09}"/>
                </a:ext>
              </a:extLst>
            </p:cNvPr>
            <p:cNvSpPr/>
            <p:nvPr/>
          </p:nvSpPr>
          <p:spPr>
            <a:xfrm>
              <a:off x="7747220" y="4796148"/>
              <a:ext cx="36679" cy="32384"/>
            </a:xfrm>
            <a:custGeom>
              <a:avLst/>
              <a:gdLst/>
              <a:ahLst/>
              <a:cxnLst/>
              <a:rect l="l" t="t" r="r" b="b"/>
              <a:pathLst>
                <a:path w="43719" h="38600" extrusionOk="0">
                  <a:moveTo>
                    <a:pt x="42346" y="20653"/>
                  </a:moveTo>
                  <a:cubicBezTo>
                    <a:pt x="42732" y="21654"/>
                    <a:pt x="43191" y="22634"/>
                    <a:pt x="43701" y="23572"/>
                  </a:cubicBezTo>
                  <a:lnTo>
                    <a:pt x="35465" y="28368"/>
                  </a:lnTo>
                  <a:lnTo>
                    <a:pt x="34631" y="28890"/>
                  </a:lnTo>
                  <a:cubicBezTo>
                    <a:pt x="30877" y="31131"/>
                    <a:pt x="27948" y="34541"/>
                    <a:pt x="26290" y="38586"/>
                  </a:cubicBezTo>
                  <a:lnTo>
                    <a:pt x="1059" y="16483"/>
                  </a:lnTo>
                  <a:cubicBezTo>
                    <a:pt x="246" y="15659"/>
                    <a:pt x="-140" y="14502"/>
                    <a:pt x="16" y="13355"/>
                  </a:cubicBezTo>
                  <a:lnTo>
                    <a:pt x="16" y="11686"/>
                  </a:lnTo>
                  <a:cubicBezTo>
                    <a:pt x="1580" y="7391"/>
                    <a:pt x="4510" y="3731"/>
                    <a:pt x="8357" y="1260"/>
                  </a:cubicBezTo>
                  <a:cubicBezTo>
                    <a:pt x="10547" y="-95"/>
                    <a:pt x="12319" y="-303"/>
                    <a:pt x="13257" y="322"/>
                  </a:cubicBezTo>
                  <a:lnTo>
                    <a:pt x="23683" y="7516"/>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5" name="Google Shape;558;p13">
              <a:extLst>
                <a:ext uri="{FF2B5EF4-FFF2-40B4-BE49-F238E27FC236}">
                  <a16:creationId xmlns="" xmlns:a16="http://schemas.microsoft.com/office/drawing/2014/main" id="{55FADD22-D461-618E-8829-A40FEBA4A207}"/>
                </a:ext>
              </a:extLst>
            </p:cNvPr>
            <p:cNvSpPr/>
            <p:nvPr/>
          </p:nvSpPr>
          <p:spPr>
            <a:xfrm>
              <a:off x="7237111" y="4053181"/>
              <a:ext cx="557809" cy="454242"/>
            </a:xfrm>
            <a:custGeom>
              <a:avLst/>
              <a:gdLst/>
              <a:ahLst/>
              <a:cxnLst/>
              <a:rect l="l" t="t" r="r" b="b"/>
              <a:pathLst>
                <a:path w="664869" h="541425" extrusionOk="0">
                  <a:moveTo>
                    <a:pt x="664852" y="541411"/>
                  </a:moveTo>
                  <a:cubicBezTo>
                    <a:pt x="649953" y="536656"/>
                    <a:pt x="635304" y="531162"/>
                    <a:pt x="620958" y="524937"/>
                  </a:cubicBezTo>
                  <a:cubicBezTo>
                    <a:pt x="568828" y="502313"/>
                    <a:pt x="492196" y="456751"/>
                    <a:pt x="441943" y="426724"/>
                  </a:cubicBezTo>
                  <a:cubicBezTo>
                    <a:pt x="320583" y="353742"/>
                    <a:pt x="114877" y="225188"/>
                    <a:pt x="-18" y="148557"/>
                  </a:cubicBezTo>
                  <a:lnTo>
                    <a:pt x="1337" y="142927"/>
                  </a:lnTo>
                  <a:cubicBezTo>
                    <a:pt x="115398" y="220080"/>
                    <a:pt x="448720" y="430686"/>
                    <a:pt x="569662" y="492513"/>
                  </a:cubicBezTo>
                  <a:lnTo>
                    <a:pt x="559236" y="479480"/>
                  </a:lnTo>
                  <a:cubicBezTo>
                    <a:pt x="536299" y="450078"/>
                    <a:pt x="510963" y="416924"/>
                    <a:pt x="486254" y="384811"/>
                  </a:cubicBezTo>
                  <a:cubicBezTo>
                    <a:pt x="404200" y="275859"/>
                    <a:pt x="406911" y="273357"/>
                    <a:pt x="392419" y="258864"/>
                  </a:cubicBezTo>
                  <a:cubicBezTo>
                    <a:pt x="385308" y="251420"/>
                    <a:pt x="377030" y="245185"/>
                    <a:pt x="367918" y="240410"/>
                  </a:cubicBezTo>
                  <a:cubicBezTo>
                    <a:pt x="285135" y="197664"/>
                    <a:pt x="124156" y="104871"/>
                    <a:pt x="32198" y="50031"/>
                  </a:cubicBezTo>
                  <a:lnTo>
                    <a:pt x="27611" y="47215"/>
                  </a:lnTo>
                  <a:lnTo>
                    <a:pt x="27611" y="46277"/>
                  </a:lnTo>
                  <a:cubicBezTo>
                    <a:pt x="33450" y="28688"/>
                    <a:pt x="43511" y="12789"/>
                    <a:pt x="56908" y="-15"/>
                  </a:cubicBezTo>
                  <a:cubicBezTo>
                    <a:pt x="136042" y="46694"/>
                    <a:pt x="243743" y="109459"/>
                    <a:pt x="310991" y="148035"/>
                  </a:cubicBezTo>
                  <a:cubicBezTo>
                    <a:pt x="392732" y="194953"/>
                    <a:pt x="415252" y="206213"/>
                    <a:pt x="437877" y="217160"/>
                  </a:cubicBezTo>
                  <a:cubicBezTo>
                    <a:pt x="447573" y="235406"/>
                    <a:pt x="458729" y="253547"/>
                    <a:pt x="507210" y="322672"/>
                  </a:cubicBezTo>
                  <a:cubicBezTo>
                    <a:pt x="549540" y="380745"/>
                    <a:pt x="616892" y="474788"/>
                    <a:pt x="664852" y="541411"/>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6" name="Google Shape;559;p13">
              <a:extLst>
                <a:ext uri="{FF2B5EF4-FFF2-40B4-BE49-F238E27FC236}">
                  <a16:creationId xmlns="" xmlns:a16="http://schemas.microsoft.com/office/drawing/2014/main" id="{F250B4BD-7C0C-D835-5957-E053AC56CA3C}"/>
                </a:ext>
              </a:extLst>
            </p:cNvPr>
            <p:cNvSpPr/>
            <p:nvPr/>
          </p:nvSpPr>
          <p:spPr>
            <a:xfrm>
              <a:off x="7663229" y="4713219"/>
              <a:ext cx="98364" cy="86449"/>
            </a:xfrm>
            <a:custGeom>
              <a:avLst/>
              <a:gdLst/>
              <a:ahLst/>
              <a:cxnLst/>
              <a:rect l="l" t="t" r="r" b="b"/>
              <a:pathLst>
                <a:path w="117243" h="103041" extrusionOk="0">
                  <a:moveTo>
                    <a:pt x="106799" y="17"/>
                  </a:moveTo>
                  <a:cubicBezTo>
                    <a:pt x="110344" y="17"/>
                    <a:pt x="113889" y="17"/>
                    <a:pt x="117225" y="538"/>
                  </a:cubicBezTo>
                  <a:cubicBezTo>
                    <a:pt x="67597" y="23579"/>
                    <a:pt x="41532" y="48290"/>
                    <a:pt x="32253" y="71122"/>
                  </a:cubicBezTo>
                  <a:cubicBezTo>
                    <a:pt x="31314" y="73103"/>
                    <a:pt x="30376" y="75084"/>
                    <a:pt x="29542" y="77274"/>
                  </a:cubicBezTo>
                  <a:cubicBezTo>
                    <a:pt x="27822" y="81611"/>
                    <a:pt x="26435" y="86073"/>
                    <a:pt x="25371" y="90619"/>
                  </a:cubicBezTo>
                  <a:lnTo>
                    <a:pt x="4519" y="103026"/>
                  </a:lnTo>
                  <a:cubicBezTo>
                    <a:pt x="1683" y="96802"/>
                    <a:pt x="161" y="90056"/>
                    <a:pt x="36" y="83217"/>
                  </a:cubicBezTo>
                  <a:cubicBezTo>
                    <a:pt x="-1632" y="41200"/>
                    <a:pt x="35172" y="-1339"/>
                    <a:pt x="106799" y="17"/>
                  </a:cubicBezTo>
                  <a:close/>
                </a:path>
              </a:pathLst>
            </a:custGeom>
            <a:solidFill>
              <a:srgbClr val="5B626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7" name="Google Shape;560;p13">
              <a:extLst>
                <a:ext uri="{FF2B5EF4-FFF2-40B4-BE49-F238E27FC236}">
                  <a16:creationId xmlns="" xmlns:a16="http://schemas.microsoft.com/office/drawing/2014/main" id="{1342486C-F097-306D-6B44-65CEDB115C94}"/>
                </a:ext>
              </a:extLst>
            </p:cNvPr>
            <p:cNvSpPr/>
            <p:nvPr/>
          </p:nvSpPr>
          <p:spPr>
            <a:xfrm>
              <a:off x="7684706" y="4744075"/>
              <a:ext cx="72602" cy="45008"/>
            </a:xfrm>
            <a:custGeom>
              <a:avLst/>
              <a:gdLst/>
              <a:ahLst/>
              <a:cxnLst/>
              <a:rect l="l" t="t" r="r" b="b"/>
              <a:pathLst>
                <a:path w="86536" h="53647" extrusionOk="0">
                  <a:moveTo>
                    <a:pt x="6863" y="34344"/>
                  </a:moveTo>
                  <a:cubicBezTo>
                    <a:pt x="20938" y="6194"/>
                    <a:pt x="48567" y="-7360"/>
                    <a:pt x="86518" y="4005"/>
                  </a:cubicBezTo>
                  <a:lnTo>
                    <a:pt x="62017" y="17871"/>
                  </a:lnTo>
                  <a:cubicBezTo>
                    <a:pt x="47014" y="19080"/>
                    <a:pt x="33356" y="26963"/>
                    <a:pt x="24796" y="39349"/>
                  </a:cubicBezTo>
                  <a:lnTo>
                    <a:pt x="-18" y="53632"/>
                  </a:lnTo>
                  <a:cubicBezTo>
                    <a:pt x="1045" y="49087"/>
                    <a:pt x="2432" y="44624"/>
                    <a:pt x="4152" y="40287"/>
                  </a:cubicBezTo>
                  <a:cubicBezTo>
                    <a:pt x="4986" y="38723"/>
                    <a:pt x="5925" y="36325"/>
                    <a:pt x="6863" y="34344"/>
                  </a:cubicBezTo>
                  <a:close/>
                </a:path>
              </a:pathLst>
            </a:custGeom>
            <a:solidFill>
              <a:srgbClr val="5968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8" name="Google Shape;561;p13">
              <a:extLst>
                <a:ext uri="{FF2B5EF4-FFF2-40B4-BE49-F238E27FC236}">
                  <a16:creationId xmlns="" xmlns:a16="http://schemas.microsoft.com/office/drawing/2014/main" id="{E149E10F-27F2-258F-D44B-87D0EC722436}"/>
                </a:ext>
              </a:extLst>
            </p:cNvPr>
            <p:cNvSpPr/>
            <p:nvPr/>
          </p:nvSpPr>
          <p:spPr>
            <a:xfrm>
              <a:off x="7705174" y="4759081"/>
              <a:ext cx="31577" cy="18194"/>
            </a:xfrm>
            <a:custGeom>
              <a:avLst/>
              <a:gdLst/>
              <a:ahLst/>
              <a:cxnLst/>
              <a:rect l="l" t="t" r="r" b="b"/>
              <a:pathLst>
                <a:path w="37638" h="21686" extrusionOk="0">
                  <a:moveTo>
                    <a:pt x="37620" y="-15"/>
                  </a:moveTo>
                  <a:lnTo>
                    <a:pt x="-18" y="21671"/>
                  </a:lnTo>
                  <a:cubicBezTo>
                    <a:pt x="8583" y="9098"/>
                    <a:pt x="22429" y="1122"/>
                    <a:pt x="37620" y="-15"/>
                  </a:cubicBezTo>
                  <a:close/>
                </a:path>
              </a:pathLst>
            </a:custGeom>
            <a:solidFill>
              <a:srgbClr val="283C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29" name="Google Shape;562;p13">
              <a:extLst>
                <a:ext uri="{FF2B5EF4-FFF2-40B4-BE49-F238E27FC236}">
                  <a16:creationId xmlns="" xmlns:a16="http://schemas.microsoft.com/office/drawing/2014/main" id="{181E4C88-C1D8-D2E4-A59E-52FCCBC917FD}"/>
                </a:ext>
              </a:extLst>
            </p:cNvPr>
            <p:cNvSpPr/>
            <p:nvPr/>
          </p:nvSpPr>
          <p:spPr>
            <a:xfrm>
              <a:off x="7238423" y="4092806"/>
              <a:ext cx="476810" cy="373593"/>
            </a:xfrm>
            <a:custGeom>
              <a:avLst/>
              <a:gdLst/>
              <a:ahLst/>
              <a:cxnLst/>
              <a:rect l="l" t="t" r="r" b="b"/>
              <a:pathLst>
                <a:path w="568324" h="445297" extrusionOk="0">
                  <a:moveTo>
                    <a:pt x="557881" y="432250"/>
                  </a:moveTo>
                  <a:lnTo>
                    <a:pt x="568307" y="445282"/>
                  </a:lnTo>
                  <a:cubicBezTo>
                    <a:pt x="447364" y="383456"/>
                    <a:pt x="114043" y="172850"/>
                    <a:pt x="-18" y="95697"/>
                  </a:cubicBezTo>
                  <a:lnTo>
                    <a:pt x="-18" y="94862"/>
                  </a:lnTo>
                  <a:cubicBezTo>
                    <a:pt x="7124" y="62709"/>
                    <a:pt x="16247" y="31013"/>
                    <a:pt x="27298" y="-15"/>
                  </a:cubicBezTo>
                  <a:lnTo>
                    <a:pt x="31886" y="2800"/>
                  </a:lnTo>
                  <a:cubicBezTo>
                    <a:pt x="22127" y="31722"/>
                    <a:pt x="13880" y="61124"/>
                    <a:pt x="7176" y="90901"/>
                  </a:cubicBezTo>
                  <a:lnTo>
                    <a:pt x="7176" y="91735"/>
                  </a:lnTo>
                  <a:cubicBezTo>
                    <a:pt x="115920" y="165447"/>
                    <a:pt x="425053" y="361040"/>
                    <a:pt x="557881" y="432250"/>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0" name="Google Shape;563;p13">
              <a:extLst>
                <a:ext uri="{FF2B5EF4-FFF2-40B4-BE49-F238E27FC236}">
                  <a16:creationId xmlns="" xmlns:a16="http://schemas.microsoft.com/office/drawing/2014/main" id="{3D390B74-60CA-E015-F0BF-E95548E1C3B7}"/>
                </a:ext>
              </a:extLst>
            </p:cNvPr>
            <p:cNvSpPr/>
            <p:nvPr/>
          </p:nvSpPr>
          <p:spPr>
            <a:xfrm>
              <a:off x="7215506" y="4012157"/>
              <a:ext cx="335629" cy="686917"/>
            </a:xfrm>
            <a:custGeom>
              <a:avLst/>
              <a:gdLst/>
              <a:ahLst/>
              <a:cxnLst/>
              <a:rect l="l" t="t" r="r" b="b"/>
              <a:pathLst>
                <a:path w="400047" h="818758" extrusionOk="0">
                  <a:moveTo>
                    <a:pt x="54510" y="96114"/>
                  </a:moveTo>
                  <a:cubicBezTo>
                    <a:pt x="43459" y="127142"/>
                    <a:pt x="34336" y="158837"/>
                    <a:pt x="27194" y="190991"/>
                  </a:cubicBezTo>
                  <a:lnTo>
                    <a:pt x="27194" y="191721"/>
                  </a:lnTo>
                  <a:lnTo>
                    <a:pt x="25839" y="197351"/>
                  </a:lnTo>
                  <a:cubicBezTo>
                    <a:pt x="28998" y="212510"/>
                    <a:pt x="30562" y="227951"/>
                    <a:pt x="30530" y="243434"/>
                  </a:cubicBezTo>
                  <a:lnTo>
                    <a:pt x="30530" y="243434"/>
                  </a:lnTo>
                  <a:lnTo>
                    <a:pt x="30530" y="244059"/>
                  </a:lnTo>
                  <a:cubicBezTo>
                    <a:pt x="25369" y="251504"/>
                    <a:pt x="22398" y="260241"/>
                    <a:pt x="21981" y="269291"/>
                  </a:cubicBezTo>
                  <a:cubicBezTo>
                    <a:pt x="22054" y="282386"/>
                    <a:pt x="24421" y="295376"/>
                    <a:pt x="28966" y="307658"/>
                  </a:cubicBezTo>
                  <a:cubicBezTo>
                    <a:pt x="43219" y="347100"/>
                    <a:pt x="60359" y="385437"/>
                    <a:pt x="80263" y="422345"/>
                  </a:cubicBezTo>
                  <a:lnTo>
                    <a:pt x="80263" y="422345"/>
                  </a:lnTo>
                  <a:lnTo>
                    <a:pt x="80263" y="422345"/>
                  </a:lnTo>
                  <a:cubicBezTo>
                    <a:pt x="82786" y="435743"/>
                    <a:pt x="83515" y="449411"/>
                    <a:pt x="82452" y="463007"/>
                  </a:cubicBezTo>
                  <a:lnTo>
                    <a:pt x="82452" y="463007"/>
                  </a:lnTo>
                  <a:cubicBezTo>
                    <a:pt x="79376" y="476686"/>
                    <a:pt x="78563" y="490771"/>
                    <a:pt x="80054" y="504711"/>
                  </a:cubicBezTo>
                  <a:cubicBezTo>
                    <a:pt x="84777" y="540389"/>
                    <a:pt x="93702" y="575389"/>
                    <a:pt x="106641" y="608971"/>
                  </a:cubicBezTo>
                  <a:cubicBezTo>
                    <a:pt x="198807" y="677992"/>
                    <a:pt x="304736" y="752643"/>
                    <a:pt x="400030" y="816867"/>
                  </a:cubicBezTo>
                  <a:lnTo>
                    <a:pt x="391585" y="818744"/>
                  </a:lnTo>
                  <a:cubicBezTo>
                    <a:pt x="294935" y="753790"/>
                    <a:pt x="188172" y="678409"/>
                    <a:pt x="94963" y="608659"/>
                  </a:cubicBezTo>
                  <a:cubicBezTo>
                    <a:pt x="81889" y="575118"/>
                    <a:pt x="72798" y="540160"/>
                    <a:pt x="67856" y="504502"/>
                  </a:cubicBezTo>
                  <a:cubicBezTo>
                    <a:pt x="66354" y="490386"/>
                    <a:pt x="67168" y="476133"/>
                    <a:pt x="70254" y="462277"/>
                  </a:cubicBezTo>
                  <a:lnTo>
                    <a:pt x="70254" y="462277"/>
                  </a:lnTo>
                  <a:cubicBezTo>
                    <a:pt x="71421" y="448515"/>
                    <a:pt x="70691" y="434658"/>
                    <a:pt x="68064" y="421094"/>
                  </a:cubicBezTo>
                  <a:cubicBezTo>
                    <a:pt x="47869" y="383633"/>
                    <a:pt x="30447" y="344744"/>
                    <a:pt x="15934" y="304739"/>
                  </a:cubicBezTo>
                  <a:cubicBezTo>
                    <a:pt x="11430" y="292290"/>
                    <a:pt x="9032" y="279185"/>
                    <a:pt x="8844" y="265954"/>
                  </a:cubicBezTo>
                  <a:cubicBezTo>
                    <a:pt x="9334" y="256758"/>
                    <a:pt x="12368" y="247875"/>
                    <a:pt x="17602" y="240306"/>
                  </a:cubicBezTo>
                  <a:lnTo>
                    <a:pt x="17602" y="239681"/>
                  </a:lnTo>
                  <a:cubicBezTo>
                    <a:pt x="17644" y="223989"/>
                    <a:pt x="16069" y="208340"/>
                    <a:pt x="12910" y="192972"/>
                  </a:cubicBezTo>
                  <a:lnTo>
                    <a:pt x="14370" y="186508"/>
                  </a:lnTo>
                  <a:cubicBezTo>
                    <a:pt x="21710" y="153686"/>
                    <a:pt x="31041" y="121334"/>
                    <a:pt x="42312" y="89649"/>
                  </a:cubicBezTo>
                  <a:cubicBezTo>
                    <a:pt x="48171" y="71873"/>
                    <a:pt x="58347" y="55827"/>
                    <a:pt x="71922" y="42941"/>
                  </a:cubicBezTo>
                  <a:cubicBezTo>
                    <a:pt x="50027" y="30429"/>
                    <a:pt x="22919" y="14686"/>
                    <a:pt x="-18" y="507"/>
                  </a:cubicBezTo>
                  <a:lnTo>
                    <a:pt x="607" y="-15"/>
                  </a:lnTo>
                  <a:cubicBezTo>
                    <a:pt x="25213" y="15624"/>
                    <a:pt x="57638" y="34496"/>
                    <a:pt x="83078" y="48988"/>
                  </a:cubicBezTo>
                  <a:lnTo>
                    <a:pt x="83807" y="48988"/>
                  </a:lnTo>
                  <a:cubicBezTo>
                    <a:pt x="70410" y="61791"/>
                    <a:pt x="60349" y="77691"/>
                    <a:pt x="54510" y="95280"/>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1" name="Google Shape;564;p13">
              <a:extLst>
                <a:ext uri="{FF2B5EF4-FFF2-40B4-BE49-F238E27FC236}">
                  <a16:creationId xmlns="" xmlns:a16="http://schemas.microsoft.com/office/drawing/2014/main" id="{7D6B3735-36C5-9D2F-C677-673178F558D5}"/>
                </a:ext>
              </a:extLst>
            </p:cNvPr>
            <p:cNvSpPr/>
            <p:nvPr/>
          </p:nvSpPr>
          <p:spPr>
            <a:xfrm>
              <a:off x="7540989" y="4698725"/>
              <a:ext cx="9884" cy="21080"/>
            </a:xfrm>
            <a:custGeom>
              <a:avLst/>
              <a:gdLst/>
              <a:ahLst/>
              <a:cxnLst/>
              <a:rect l="l" t="t" r="r" b="b"/>
              <a:pathLst>
                <a:path w="11781" h="25126" extrusionOk="0">
                  <a:moveTo>
                    <a:pt x="3318" y="1862"/>
                  </a:moveTo>
                  <a:lnTo>
                    <a:pt x="11763" y="-15"/>
                  </a:lnTo>
                  <a:cubicBezTo>
                    <a:pt x="10189" y="7586"/>
                    <a:pt x="9074" y="15291"/>
                    <a:pt x="8427" y="23027"/>
                  </a:cubicBezTo>
                  <a:lnTo>
                    <a:pt x="-18" y="25112"/>
                  </a:lnTo>
                  <a:cubicBezTo>
                    <a:pt x="618" y="17303"/>
                    <a:pt x="1734" y="9535"/>
                    <a:pt x="3318" y="1862"/>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2" name="Google Shape;565;p13">
              <a:extLst>
                <a:ext uri="{FF2B5EF4-FFF2-40B4-BE49-F238E27FC236}">
                  <a16:creationId xmlns="" xmlns:a16="http://schemas.microsoft.com/office/drawing/2014/main" id="{94A2F9B5-9FB7-6A40-5B39-7DB152B4F405}"/>
                </a:ext>
              </a:extLst>
            </p:cNvPr>
            <p:cNvSpPr/>
            <p:nvPr/>
          </p:nvSpPr>
          <p:spPr>
            <a:xfrm>
              <a:off x="7149552" y="4006034"/>
              <a:ext cx="394236" cy="713422"/>
            </a:xfrm>
            <a:custGeom>
              <a:avLst/>
              <a:gdLst/>
              <a:ahLst/>
              <a:cxnLst/>
              <a:rect l="l" t="t" r="r" b="b"/>
              <a:pathLst>
                <a:path w="469902" h="850349" extrusionOk="0">
                  <a:moveTo>
                    <a:pt x="469885" y="827502"/>
                  </a:moveTo>
                  <a:cubicBezTo>
                    <a:pt x="469155" y="831464"/>
                    <a:pt x="468321" y="835634"/>
                    <a:pt x="467695" y="839909"/>
                  </a:cubicBezTo>
                  <a:cubicBezTo>
                    <a:pt x="467070" y="844183"/>
                    <a:pt x="466757" y="847207"/>
                    <a:pt x="466548" y="850335"/>
                  </a:cubicBezTo>
                  <a:cubicBezTo>
                    <a:pt x="361558" y="787778"/>
                    <a:pt x="234464" y="707498"/>
                    <a:pt x="132914" y="639103"/>
                  </a:cubicBezTo>
                  <a:cubicBezTo>
                    <a:pt x="101636" y="587702"/>
                    <a:pt x="43146" y="466551"/>
                    <a:pt x="48776" y="405559"/>
                  </a:cubicBezTo>
                  <a:lnTo>
                    <a:pt x="48776" y="405559"/>
                  </a:lnTo>
                  <a:cubicBezTo>
                    <a:pt x="48943" y="403682"/>
                    <a:pt x="48943" y="401806"/>
                    <a:pt x="48776" y="399929"/>
                  </a:cubicBezTo>
                  <a:lnTo>
                    <a:pt x="48776" y="399929"/>
                  </a:lnTo>
                  <a:cubicBezTo>
                    <a:pt x="46670" y="385718"/>
                    <a:pt x="43177" y="371758"/>
                    <a:pt x="38350" y="358225"/>
                  </a:cubicBezTo>
                  <a:lnTo>
                    <a:pt x="38350" y="358225"/>
                  </a:lnTo>
                  <a:cubicBezTo>
                    <a:pt x="37620" y="356035"/>
                    <a:pt x="36682" y="353741"/>
                    <a:pt x="35743" y="351343"/>
                  </a:cubicBezTo>
                  <a:lnTo>
                    <a:pt x="35743" y="351343"/>
                  </a:lnTo>
                  <a:cubicBezTo>
                    <a:pt x="23941" y="320190"/>
                    <a:pt x="14088" y="288328"/>
                    <a:pt x="6238" y="255945"/>
                  </a:cubicBezTo>
                  <a:cubicBezTo>
                    <a:pt x="3162" y="243684"/>
                    <a:pt x="1827" y="231047"/>
                    <a:pt x="2276" y="218411"/>
                  </a:cubicBezTo>
                  <a:cubicBezTo>
                    <a:pt x="3214" y="208475"/>
                    <a:pt x="7218" y="199071"/>
                    <a:pt x="13744" y="191512"/>
                  </a:cubicBezTo>
                  <a:lnTo>
                    <a:pt x="14579" y="190365"/>
                  </a:lnTo>
                  <a:cubicBezTo>
                    <a:pt x="14766" y="189364"/>
                    <a:pt x="14766" y="188343"/>
                    <a:pt x="14579" y="187342"/>
                  </a:cubicBezTo>
                  <a:cubicBezTo>
                    <a:pt x="14579" y="186716"/>
                    <a:pt x="14579" y="185986"/>
                    <a:pt x="14579" y="185361"/>
                  </a:cubicBezTo>
                  <a:cubicBezTo>
                    <a:pt x="12285" y="174935"/>
                    <a:pt x="6238" y="154082"/>
                    <a:pt x="5299" y="150538"/>
                  </a:cubicBezTo>
                  <a:cubicBezTo>
                    <a:pt x="3902" y="144897"/>
                    <a:pt x="2130" y="139361"/>
                    <a:pt x="-18" y="133960"/>
                  </a:cubicBezTo>
                  <a:cubicBezTo>
                    <a:pt x="-18" y="132709"/>
                    <a:pt x="816" y="131354"/>
                    <a:pt x="1337" y="129998"/>
                  </a:cubicBezTo>
                  <a:cubicBezTo>
                    <a:pt x="5299" y="118634"/>
                    <a:pt x="10200" y="105914"/>
                    <a:pt x="15100" y="93090"/>
                  </a:cubicBezTo>
                  <a:cubicBezTo>
                    <a:pt x="20000" y="80266"/>
                    <a:pt x="26673" y="64731"/>
                    <a:pt x="31990" y="53054"/>
                  </a:cubicBezTo>
                  <a:cubicBezTo>
                    <a:pt x="39841" y="32619"/>
                    <a:pt x="52540" y="14415"/>
                    <a:pt x="69003" y="-15"/>
                  </a:cubicBezTo>
                  <a:lnTo>
                    <a:pt x="81201" y="7596"/>
                  </a:lnTo>
                  <a:cubicBezTo>
                    <a:pt x="104243" y="21776"/>
                    <a:pt x="131350" y="37519"/>
                    <a:pt x="153141" y="49926"/>
                  </a:cubicBezTo>
                  <a:cubicBezTo>
                    <a:pt x="151890" y="51281"/>
                    <a:pt x="150534" y="52533"/>
                    <a:pt x="149387" y="53888"/>
                  </a:cubicBezTo>
                  <a:lnTo>
                    <a:pt x="148553" y="54514"/>
                  </a:lnTo>
                  <a:cubicBezTo>
                    <a:pt x="137304" y="66712"/>
                    <a:pt x="128744" y="81131"/>
                    <a:pt x="123427" y="96843"/>
                  </a:cubicBezTo>
                  <a:cubicBezTo>
                    <a:pt x="112219" y="128507"/>
                    <a:pt x="102929" y="160818"/>
                    <a:pt x="95589" y="193597"/>
                  </a:cubicBezTo>
                  <a:lnTo>
                    <a:pt x="94129" y="200061"/>
                  </a:lnTo>
                  <a:cubicBezTo>
                    <a:pt x="97330" y="215388"/>
                    <a:pt x="98905" y="231006"/>
                    <a:pt x="98821" y="246666"/>
                  </a:cubicBezTo>
                  <a:lnTo>
                    <a:pt x="98821" y="247396"/>
                  </a:lnTo>
                  <a:cubicBezTo>
                    <a:pt x="93587" y="254965"/>
                    <a:pt x="90553" y="263848"/>
                    <a:pt x="90063" y="273044"/>
                  </a:cubicBezTo>
                  <a:cubicBezTo>
                    <a:pt x="90199" y="286285"/>
                    <a:pt x="92597" y="299401"/>
                    <a:pt x="97153" y="311829"/>
                  </a:cubicBezTo>
                  <a:cubicBezTo>
                    <a:pt x="111624" y="351854"/>
                    <a:pt x="129046" y="390744"/>
                    <a:pt x="149283" y="428184"/>
                  </a:cubicBezTo>
                  <a:cubicBezTo>
                    <a:pt x="151911" y="441706"/>
                    <a:pt x="152640" y="455531"/>
                    <a:pt x="151473" y="469262"/>
                  </a:cubicBezTo>
                  <a:lnTo>
                    <a:pt x="151473" y="469262"/>
                  </a:lnTo>
                  <a:cubicBezTo>
                    <a:pt x="148334" y="483108"/>
                    <a:pt x="147521" y="497381"/>
                    <a:pt x="149075" y="511488"/>
                  </a:cubicBezTo>
                  <a:cubicBezTo>
                    <a:pt x="153798" y="547697"/>
                    <a:pt x="162785" y="583219"/>
                    <a:pt x="175870" y="617312"/>
                  </a:cubicBezTo>
                  <a:cubicBezTo>
                    <a:pt x="266055" y="687167"/>
                    <a:pt x="373235" y="762651"/>
                    <a:pt x="469885" y="827502"/>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3" name="Google Shape;566;p13">
              <a:extLst>
                <a:ext uri="{FF2B5EF4-FFF2-40B4-BE49-F238E27FC236}">
                  <a16:creationId xmlns="" xmlns:a16="http://schemas.microsoft.com/office/drawing/2014/main" id="{2B56A5BC-6ADE-5110-78E6-D27CBFF5467B}"/>
                </a:ext>
              </a:extLst>
            </p:cNvPr>
            <p:cNvSpPr/>
            <p:nvPr/>
          </p:nvSpPr>
          <p:spPr>
            <a:xfrm>
              <a:off x="7157586" y="4018820"/>
              <a:ext cx="129296" cy="530065"/>
            </a:xfrm>
            <a:custGeom>
              <a:avLst/>
              <a:gdLst/>
              <a:ahLst/>
              <a:cxnLst/>
              <a:rect l="l" t="t" r="r" b="b"/>
              <a:pathLst>
                <a:path w="154112" h="631801" extrusionOk="0">
                  <a:moveTo>
                    <a:pt x="142313" y="624905"/>
                  </a:moveTo>
                  <a:cubicBezTo>
                    <a:pt x="140395" y="623873"/>
                    <a:pt x="138612" y="622611"/>
                    <a:pt x="136996" y="621152"/>
                  </a:cubicBezTo>
                  <a:cubicBezTo>
                    <a:pt x="132304" y="617096"/>
                    <a:pt x="128134" y="612478"/>
                    <a:pt x="124589" y="607390"/>
                  </a:cubicBezTo>
                  <a:cubicBezTo>
                    <a:pt x="92373" y="551193"/>
                    <a:pt x="44621" y="447558"/>
                    <a:pt x="49104" y="389068"/>
                  </a:cubicBezTo>
                  <a:cubicBezTo>
                    <a:pt x="48562" y="387306"/>
                    <a:pt x="48218" y="385481"/>
                    <a:pt x="48062" y="383646"/>
                  </a:cubicBezTo>
                  <a:cubicBezTo>
                    <a:pt x="45779" y="368341"/>
                    <a:pt x="41900" y="353317"/>
                    <a:pt x="36489" y="338814"/>
                  </a:cubicBezTo>
                  <a:cubicBezTo>
                    <a:pt x="26897" y="311289"/>
                    <a:pt x="-1879" y="235701"/>
                    <a:pt x="1249" y="203797"/>
                  </a:cubicBezTo>
                  <a:cubicBezTo>
                    <a:pt x="2604" y="188575"/>
                    <a:pt x="10945" y="183674"/>
                    <a:pt x="13030" y="177940"/>
                  </a:cubicBezTo>
                  <a:cubicBezTo>
                    <a:pt x="15116" y="172206"/>
                    <a:pt x="10215" y="159173"/>
                    <a:pt x="2604" y="132378"/>
                  </a:cubicBezTo>
                  <a:lnTo>
                    <a:pt x="1249" y="127791"/>
                  </a:lnTo>
                  <a:cubicBezTo>
                    <a:pt x="-659" y="121285"/>
                    <a:pt x="-409" y="114331"/>
                    <a:pt x="1979" y="107981"/>
                  </a:cubicBezTo>
                  <a:cubicBezTo>
                    <a:pt x="8547" y="89840"/>
                    <a:pt x="20433" y="59604"/>
                    <a:pt x="28878" y="41671"/>
                  </a:cubicBezTo>
                  <a:cubicBezTo>
                    <a:pt x="34498" y="27972"/>
                    <a:pt x="42119" y="15179"/>
                    <a:pt x="51502" y="3721"/>
                  </a:cubicBezTo>
                  <a:cubicBezTo>
                    <a:pt x="55079" y="-366"/>
                    <a:pt x="61115" y="-1211"/>
                    <a:pt x="65682" y="1740"/>
                  </a:cubicBezTo>
                  <a:lnTo>
                    <a:pt x="71938" y="5597"/>
                  </a:lnTo>
                  <a:cubicBezTo>
                    <a:pt x="76400" y="8339"/>
                    <a:pt x="77807" y="14178"/>
                    <a:pt x="75065" y="18651"/>
                  </a:cubicBezTo>
                  <a:cubicBezTo>
                    <a:pt x="74846" y="19005"/>
                    <a:pt x="74596" y="19349"/>
                    <a:pt x="74336" y="19673"/>
                  </a:cubicBezTo>
                  <a:cubicBezTo>
                    <a:pt x="59426" y="37605"/>
                    <a:pt x="45664" y="71803"/>
                    <a:pt x="36385" y="95678"/>
                  </a:cubicBezTo>
                  <a:cubicBezTo>
                    <a:pt x="33465" y="103081"/>
                    <a:pt x="30650" y="110483"/>
                    <a:pt x="28252" y="116530"/>
                  </a:cubicBezTo>
                  <a:cubicBezTo>
                    <a:pt x="24551" y="126571"/>
                    <a:pt x="24144" y="137529"/>
                    <a:pt x="27105" y="147809"/>
                  </a:cubicBezTo>
                  <a:cubicBezTo>
                    <a:pt x="30859" y="160841"/>
                    <a:pt x="35446" y="178148"/>
                    <a:pt x="36697" y="184300"/>
                  </a:cubicBezTo>
                  <a:cubicBezTo>
                    <a:pt x="37479" y="186990"/>
                    <a:pt x="37479" y="189847"/>
                    <a:pt x="36697" y="192537"/>
                  </a:cubicBezTo>
                  <a:cubicBezTo>
                    <a:pt x="34299" y="198792"/>
                    <a:pt x="26271" y="202963"/>
                    <a:pt x="24916" y="218289"/>
                  </a:cubicBezTo>
                  <a:cubicBezTo>
                    <a:pt x="22101" y="247273"/>
                    <a:pt x="47749" y="319943"/>
                    <a:pt x="57967" y="347155"/>
                  </a:cubicBezTo>
                  <a:lnTo>
                    <a:pt x="60260" y="353411"/>
                  </a:lnTo>
                  <a:cubicBezTo>
                    <a:pt x="66568" y="370405"/>
                    <a:pt x="70697" y="388129"/>
                    <a:pt x="72563" y="406166"/>
                  </a:cubicBezTo>
                  <a:cubicBezTo>
                    <a:pt x="67559" y="459444"/>
                    <a:pt x="117812" y="571315"/>
                    <a:pt x="154095" y="631786"/>
                  </a:cubicBezTo>
                  <a:close/>
                </a:path>
              </a:pathLst>
            </a:custGeom>
            <a:solidFill>
              <a:srgbClr val="EBFF9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4" name="Google Shape;567;p13">
              <a:extLst>
                <a:ext uri="{FF2B5EF4-FFF2-40B4-BE49-F238E27FC236}">
                  <a16:creationId xmlns="" xmlns:a16="http://schemas.microsoft.com/office/drawing/2014/main" id="{012095E0-9BF2-B73B-E334-8FB69554B7CB}"/>
                </a:ext>
              </a:extLst>
            </p:cNvPr>
            <p:cNvSpPr/>
            <p:nvPr/>
          </p:nvSpPr>
          <p:spPr>
            <a:xfrm>
              <a:off x="7074150" y="4275011"/>
              <a:ext cx="466313" cy="452580"/>
            </a:xfrm>
            <a:custGeom>
              <a:avLst/>
              <a:gdLst/>
              <a:ahLst/>
              <a:cxnLst/>
              <a:rect l="l" t="t" r="r" b="b"/>
              <a:pathLst>
                <a:path w="555813" h="539444" extrusionOk="0">
                  <a:moveTo>
                    <a:pt x="29279" y="55660"/>
                  </a:moveTo>
                  <a:lnTo>
                    <a:pt x="28341" y="55660"/>
                  </a:lnTo>
                  <a:lnTo>
                    <a:pt x="28341" y="55660"/>
                  </a:lnTo>
                  <a:cubicBezTo>
                    <a:pt x="19781" y="50583"/>
                    <a:pt x="9928" y="48122"/>
                    <a:pt x="-18" y="48571"/>
                  </a:cubicBezTo>
                  <a:cubicBezTo>
                    <a:pt x="2860" y="30919"/>
                    <a:pt x="10022" y="14238"/>
                    <a:pt x="20834" y="-15"/>
                  </a:cubicBezTo>
                  <a:cubicBezTo>
                    <a:pt x="22502" y="2018"/>
                    <a:pt x="24316" y="3937"/>
                    <a:pt x="26256" y="5719"/>
                  </a:cubicBezTo>
                  <a:cubicBezTo>
                    <a:pt x="36682" y="16146"/>
                    <a:pt x="57534" y="28553"/>
                    <a:pt x="104764" y="59205"/>
                  </a:cubicBezTo>
                  <a:cubicBezTo>
                    <a:pt x="106119" y="60039"/>
                    <a:pt x="107475" y="60873"/>
                    <a:pt x="108726" y="61812"/>
                  </a:cubicBezTo>
                  <a:lnTo>
                    <a:pt x="137502" y="80162"/>
                  </a:lnTo>
                  <a:cubicBezTo>
                    <a:pt x="137846" y="82059"/>
                    <a:pt x="138054" y="83978"/>
                    <a:pt x="138127" y="85896"/>
                  </a:cubicBezTo>
                  <a:lnTo>
                    <a:pt x="138127" y="85896"/>
                  </a:lnTo>
                  <a:cubicBezTo>
                    <a:pt x="132393" y="146888"/>
                    <a:pt x="190987" y="268039"/>
                    <a:pt x="222161" y="319440"/>
                  </a:cubicBezTo>
                  <a:cubicBezTo>
                    <a:pt x="324024" y="387834"/>
                    <a:pt x="451535" y="467594"/>
                    <a:pt x="555795" y="530672"/>
                  </a:cubicBezTo>
                  <a:lnTo>
                    <a:pt x="550791" y="539429"/>
                  </a:lnTo>
                  <a:cubicBezTo>
                    <a:pt x="434540" y="472598"/>
                    <a:pt x="307342" y="395550"/>
                    <a:pt x="217157" y="337477"/>
                  </a:cubicBezTo>
                  <a:lnTo>
                    <a:pt x="196305" y="323923"/>
                  </a:lnTo>
                  <a:cubicBezTo>
                    <a:pt x="193187" y="320451"/>
                    <a:pt x="190591" y="316562"/>
                    <a:pt x="188589" y="312350"/>
                  </a:cubicBezTo>
                  <a:cubicBezTo>
                    <a:pt x="185441" y="305781"/>
                    <a:pt x="182699" y="299026"/>
                    <a:pt x="180353" y="292123"/>
                  </a:cubicBezTo>
                  <a:cubicBezTo>
                    <a:pt x="168989" y="260011"/>
                    <a:pt x="149075" y="194431"/>
                    <a:pt x="108413" y="133543"/>
                  </a:cubicBezTo>
                  <a:cubicBezTo>
                    <a:pt x="103304" y="126036"/>
                    <a:pt x="97987" y="118529"/>
                    <a:pt x="92148" y="111335"/>
                  </a:cubicBezTo>
                  <a:lnTo>
                    <a:pt x="92148" y="111335"/>
                  </a:lnTo>
                  <a:cubicBezTo>
                    <a:pt x="80242" y="96061"/>
                    <a:pt x="66521" y="82299"/>
                    <a:pt x="51278" y="70361"/>
                  </a:cubicBezTo>
                  <a:cubicBezTo>
                    <a:pt x="44387" y="64825"/>
                    <a:pt x="37026" y="59904"/>
                    <a:pt x="29279" y="55660"/>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5" name="Google Shape;568;p13">
              <a:extLst>
                <a:ext uri="{FF2B5EF4-FFF2-40B4-BE49-F238E27FC236}">
                  <a16:creationId xmlns="" xmlns:a16="http://schemas.microsoft.com/office/drawing/2014/main" id="{3890D477-F8FD-AB6D-AFC9-C5A3754A43A4}"/>
                </a:ext>
              </a:extLst>
            </p:cNvPr>
            <p:cNvSpPr/>
            <p:nvPr/>
          </p:nvSpPr>
          <p:spPr>
            <a:xfrm>
              <a:off x="7131089" y="3786976"/>
              <a:ext cx="359429" cy="312652"/>
            </a:xfrm>
            <a:custGeom>
              <a:avLst/>
              <a:gdLst/>
              <a:ahLst/>
              <a:cxnLst/>
              <a:rect l="l" t="t" r="r" b="b"/>
              <a:pathLst>
                <a:path w="428414" h="372660" extrusionOk="0">
                  <a:moveTo>
                    <a:pt x="198" y="359196"/>
                  </a:moveTo>
                  <a:cubicBezTo>
                    <a:pt x="198" y="359196"/>
                    <a:pt x="198" y="359196"/>
                    <a:pt x="198" y="359822"/>
                  </a:cubicBezTo>
                  <a:cubicBezTo>
                    <a:pt x="979" y="330400"/>
                    <a:pt x="3555" y="301040"/>
                    <a:pt x="7913" y="271930"/>
                  </a:cubicBezTo>
                  <a:cubicBezTo>
                    <a:pt x="14898" y="226264"/>
                    <a:pt x="22509" y="213023"/>
                    <a:pt x="53996" y="189251"/>
                  </a:cubicBezTo>
                  <a:cubicBezTo>
                    <a:pt x="106752" y="149424"/>
                    <a:pt x="260536" y="62158"/>
                    <a:pt x="322363" y="31192"/>
                  </a:cubicBezTo>
                  <a:cubicBezTo>
                    <a:pt x="341536" y="21163"/>
                    <a:pt x="361440" y="12592"/>
                    <a:pt x="381896" y="5544"/>
                  </a:cubicBezTo>
                  <a:cubicBezTo>
                    <a:pt x="396826" y="404"/>
                    <a:pt x="412746" y="-1201"/>
                    <a:pt x="428396" y="853"/>
                  </a:cubicBezTo>
                  <a:lnTo>
                    <a:pt x="428396" y="853"/>
                  </a:lnTo>
                  <a:cubicBezTo>
                    <a:pt x="411089" y="-503"/>
                    <a:pt x="393781" y="1999"/>
                    <a:pt x="331851" y="34008"/>
                  </a:cubicBezTo>
                  <a:cubicBezTo>
                    <a:pt x="269920" y="66016"/>
                    <a:pt x="163470" y="127842"/>
                    <a:pt x="106335" y="164229"/>
                  </a:cubicBezTo>
                  <a:cubicBezTo>
                    <a:pt x="49200" y="200616"/>
                    <a:pt x="41589" y="212814"/>
                    <a:pt x="38461" y="225951"/>
                  </a:cubicBezTo>
                  <a:cubicBezTo>
                    <a:pt x="26471" y="230956"/>
                    <a:pt x="18756" y="237420"/>
                    <a:pt x="12813" y="271200"/>
                  </a:cubicBezTo>
                  <a:cubicBezTo>
                    <a:pt x="7537" y="304762"/>
                    <a:pt x="4712" y="338667"/>
                    <a:pt x="4368" y="372646"/>
                  </a:cubicBezTo>
                  <a:cubicBezTo>
                    <a:pt x="3951" y="372041"/>
                    <a:pt x="3565" y="371416"/>
                    <a:pt x="3221" y="370769"/>
                  </a:cubicBezTo>
                  <a:cubicBezTo>
                    <a:pt x="1261" y="367985"/>
                    <a:pt x="135" y="364691"/>
                    <a:pt x="-11" y="361281"/>
                  </a:cubicBezTo>
                  <a:cubicBezTo>
                    <a:pt x="-42" y="360583"/>
                    <a:pt x="31" y="359874"/>
                    <a:pt x="198" y="359196"/>
                  </a:cubicBezTo>
                  <a:close/>
                </a:path>
              </a:pathLst>
            </a:custGeom>
            <a:solidFill>
              <a:srgbClr val="5968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6" name="Google Shape;569;p13">
              <a:extLst>
                <a:ext uri="{FF2B5EF4-FFF2-40B4-BE49-F238E27FC236}">
                  <a16:creationId xmlns="" xmlns:a16="http://schemas.microsoft.com/office/drawing/2014/main" id="{F5B43B3C-8911-A1FA-0407-CF7FBCE6117F}"/>
                </a:ext>
              </a:extLst>
            </p:cNvPr>
            <p:cNvSpPr/>
            <p:nvPr/>
          </p:nvSpPr>
          <p:spPr>
            <a:xfrm>
              <a:off x="7023767" y="4321371"/>
              <a:ext cx="233025" cy="287892"/>
            </a:xfrm>
            <a:custGeom>
              <a:avLst/>
              <a:gdLst/>
              <a:ahLst/>
              <a:cxnLst/>
              <a:rect l="l" t="t" r="r" b="b"/>
              <a:pathLst>
                <a:path w="277750" h="343147" extrusionOk="0">
                  <a:moveTo>
                    <a:pt x="72443" y="6241"/>
                  </a:moveTo>
                  <a:cubicBezTo>
                    <a:pt x="77719" y="3311"/>
                    <a:pt x="83422" y="1205"/>
                    <a:pt x="89333" y="-15"/>
                  </a:cubicBezTo>
                  <a:cubicBezTo>
                    <a:pt x="97257" y="4135"/>
                    <a:pt x="104795" y="8983"/>
                    <a:pt x="111854" y="14478"/>
                  </a:cubicBezTo>
                  <a:cubicBezTo>
                    <a:pt x="127097" y="26415"/>
                    <a:pt x="140817" y="40178"/>
                    <a:pt x="152724" y="55452"/>
                  </a:cubicBezTo>
                  <a:lnTo>
                    <a:pt x="152724" y="55452"/>
                  </a:lnTo>
                  <a:cubicBezTo>
                    <a:pt x="158458" y="62646"/>
                    <a:pt x="163880" y="70153"/>
                    <a:pt x="168988" y="77660"/>
                  </a:cubicBezTo>
                  <a:cubicBezTo>
                    <a:pt x="209754" y="138548"/>
                    <a:pt x="229564" y="204128"/>
                    <a:pt x="240928" y="236240"/>
                  </a:cubicBezTo>
                  <a:cubicBezTo>
                    <a:pt x="243274" y="243142"/>
                    <a:pt x="246016" y="249898"/>
                    <a:pt x="249165" y="256466"/>
                  </a:cubicBezTo>
                  <a:cubicBezTo>
                    <a:pt x="251167" y="260678"/>
                    <a:pt x="253763" y="264568"/>
                    <a:pt x="256880" y="268039"/>
                  </a:cubicBezTo>
                  <a:lnTo>
                    <a:pt x="277732" y="281593"/>
                  </a:lnTo>
                  <a:cubicBezTo>
                    <a:pt x="270476" y="294042"/>
                    <a:pt x="260133" y="304426"/>
                    <a:pt x="247705" y="311724"/>
                  </a:cubicBezTo>
                  <a:lnTo>
                    <a:pt x="212778" y="331847"/>
                  </a:lnTo>
                  <a:lnTo>
                    <a:pt x="212778" y="331847"/>
                  </a:lnTo>
                  <a:cubicBezTo>
                    <a:pt x="196002" y="341303"/>
                    <a:pt x="176589" y="344963"/>
                    <a:pt x="157520" y="342273"/>
                  </a:cubicBezTo>
                  <a:cubicBezTo>
                    <a:pt x="194949" y="340396"/>
                    <a:pt x="218199" y="308180"/>
                    <a:pt x="218199" y="259490"/>
                  </a:cubicBezTo>
                  <a:cubicBezTo>
                    <a:pt x="218199" y="177437"/>
                    <a:pt x="155122" y="79745"/>
                    <a:pt x="86727" y="50969"/>
                  </a:cubicBezTo>
                  <a:cubicBezTo>
                    <a:pt x="47004" y="34183"/>
                    <a:pt x="16455" y="44505"/>
                    <a:pt x="-18" y="70466"/>
                  </a:cubicBezTo>
                  <a:cubicBezTo>
                    <a:pt x="7009" y="52303"/>
                    <a:pt x="19927" y="37029"/>
                    <a:pt x="36682" y="27093"/>
                  </a:cubicBezTo>
                  <a:lnTo>
                    <a:pt x="37620" y="26572"/>
                  </a:lnTo>
                  <a:cubicBezTo>
                    <a:pt x="39789" y="25404"/>
                    <a:pt x="42009" y="24362"/>
                    <a:pt x="44293" y="23444"/>
                  </a:cubicBezTo>
                  <a:lnTo>
                    <a:pt x="44293" y="22818"/>
                  </a:lnTo>
                  <a:lnTo>
                    <a:pt x="62434" y="12392"/>
                  </a:lnTo>
                  <a:lnTo>
                    <a:pt x="71609" y="7075"/>
                  </a:lnTo>
                  <a:close/>
                </a:path>
              </a:pathLst>
            </a:custGeom>
            <a:solidFill>
              <a:srgbClr val="46535E"/>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7" name="Google Shape;570;p13">
              <a:extLst>
                <a:ext uri="{FF2B5EF4-FFF2-40B4-BE49-F238E27FC236}">
                  <a16:creationId xmlns="" xmlns:a16="http://schemas.microsoft.com/office/drawing/2014/main" id="{C8919FBE-A20B-7244-BE42-4E765DA31E71}"/>
                </a:ext>
              </a:extLst>
            </p:cNvPr>
            <p:cNvSpPr/>
            <p:nvPr/>
          </p:nvSpPr>
          <p:spPr>
            <a:xfrm>
              <a:off x="7134682" y="3976643"/>
              <a:ext cx="81611" cy="138205"/>
            </a:xfrm>
            <a:custGeom>
              <a:avLst/>
              <a:gdLst/>
              <a:ahLst/>
              <a:cxnLst/>
              <a:rect l="l" t="t" r="r" b="b"/>
              <a:pathLst>
                <a:path w="97275" h="164731" extrusionOk="0">
                  <a:moveTo>
                    <a:pt x="97257" y="41794"/>
                  </a:moveTo>
                  <a:lnTo>
                    <a:pt x="96632" y="42315"/>
                  </a:lnTo>
                  <a:lnTo>
                    <a:pt x="84537" y="34704"/>
                  </a:lnTo>
                  <a:cubicBezTo>
                    <a:pt x="68012" y="49071"/>
                    <a:pt x="55303" y="67306"/>
                    <a:pt x="47525" y="87773"/>
                  </a:cubicBezTo>
                  <a:cubicBezTo>
                    <a:pt x="42103" y="99450"/>
                    <a:pt x="36265" y="113525"/>
                    <a:pt x="30530" y="127809"/>
                  </a:cubicBezTo>
                  <a:cubicBezTo>
                    <a:pt x="25630" y="140529"/>
                    <a:pt x="20834" y="153353"/>
                    <a:pt x="16768" y="164717"/>
                  </a:cubicBezTo>
                  <a:cubicBezTo>
                    <a:pt x="14057" y="162423"/>
                    <a:pt x="11451" y="160130"/>
                    <a:pt x="9157" y="157836"/>
                  </a:cubicBezTo>
                  <a:cubicBezTo>
                    <a:pt x="5654" y="154510"/>
                    <a:pt x="2568" y="150767"/>
                    <a:pt x="-18" y="146680"/>
                  </a:cubicBezTo>
                  <a:cubicBezTo>
                    <a:pt x="326" y="112701"/>
                    <a:pt x="3151" y="78796"/>
                    <a:pt x="8427" y="45235"/>
                  </a:cubicBezTo>
                  <a:cubicBezTo>
                    <a:pt x="14370" y="11454"/>
                    <a:pt x="22085" y="4990"/>
                    <a:pt x="34075" y="-15"/>
                  </a:cubicBezTo>
                  <a:cubicBezTo>
                    <a:pt x="41373" y="6658"/>
                    <a:pt x="51695" y="14269"/>
                    <a:pt x="97257" y="41794"/>
                  </a:cubicBezTo>
                  <a:close/>
                </a:path>
              </a:pathLst>
            </a:custGeom>
            <a:solidFill>
              <a:srgbClr val="59687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8" name="Google Shape;571;p13">
              <a:extLst>
                <a:ext uri="{FF2B5EF4-FFF2-40B4-BE49-F238E27FC236}">
                  <a16:creationId xmlns="" xmlns:a16="http://schemas.microsoft.com/office/drawing/2014/main" id="{909C3346-3279-0BB2-5EED-6AD6602FFB73}"/>
                </a:ext>
              </a:extLst>
            </p:cNvPr>
            <p:cNvSpPr/>
            <p:nvPr/>
          </p:nvSpPr>
          <p:spPr>
            <a:xfrm>
              <a:off x="7049583" y="4373329"/>
              <a:ext cx="145551" cy="199872"/>
            </a:xfrm>
            <a:custGeom>
              <a:avLst/>
              <a:gdLst/>
              <a:ahLst/>
              <a:cxnLst/>
              <a:rect l="l" t="t" r="r" b="b"/>
              <a:pathLst>
                <a:path w="173487" h="238234" extrusionOk="0">
                  <a:moveTo>
                    <a:pt x="43653" y="28657"/>
                  </a:moveTo>
                  <a:lnTo>
                    <a:pt x="42923" y="28657"/>
                  </a:lnTo>
                  <a:cubicBezTo>
                    <a:pt x="34395" y="33828"/>
                    <a:pt x="28108" y="42013"/>
                    <a:pt x="25303" y="51594"/>
                  </a:cubicBezTo>
                  <a:cubicBezTo>
                    <a:pt x="25303" y="52845"/>
                    <a:pt x="24573" y="54097"/>
                    <a:pt x="24156" y="55348"/>
                  </a:cubicBezTo>
                  <a:cubicBezTo>
                    <a:pt x="11645" y="102056"/>
                    <a:pt x="48657" y="178375"/>
                    <a:pt x="99641" y="203502"/>
                  </a:cubicBezTo>
                  <a:cubicBezTo>
                    <a:pt x="107085" y="207370"/>
                    <a:pt x="115249" y="209674"/>
                    <a:pt x="123621" y="210279"/>
                  </a:cubicBezTo>
                  <a:cubicBezTo>
                    <a:pt x="132149" y="210738"/>
                    <a:pt x="140594" y="208434"/>
                    <a:pt x="147705" y="203711"/>
                  </a:cubicBezTo>
                  <a:cubicBezTo>
                    <a:pt x="152626" y="200176"/>
                    <a:pt x="156598" y="195484"/>
                    <a:pt x="159278" y="190052"/>
                  </a:cubicBezTo>
                  <a:cubicBezTo>
                    <a:pt x="159977" y="188926"/>
                    <a:pt x="160560" y="187738"/>
                    <a:pt x="161050" y="186508"/>
                  </a:cubicBezTo>
                  <a:lnTo>
                    <a:pt x="161050" y="186508"/>
                  </a:lnTo>
                  <a:cubicBezTo>
                    <a:pt x="161050" y="185465"/>
                    <a:pt x="161884" y="184527"/>
                    <a:pt x="162197" y="183484"/>
                  </a:cubicBezTo>
                  <a:cubicBezTo>
                    <a:pt x="165012" y="175560"/>
                    <a:pt x="166357" y="167188"/>
                    <a:pt x="166159" y="158774"/>
                  </a:cubicBezTo>
                  <a:lnTo>
                    <a:pt x="166159" y="157940"/>
                  </a:lnTo>
                  <a:cubicBezTo>
                    <a:pt x="166034" y="151757"/>
                    <a:pt x="165440" y="145585"/>
                    <a:pt x="164387" y="139486"/>
                  </a:cubicBezTo>
                  <a:cubicBezTo>
                    <a:pt x="163678" y="135191"/>
                    <a:pt x="162698" y="130947"/>
                    <a:pt x="161467" y="126766"/>
                  </a:cubicBezTo>
                  <a:cubicBezTo>
                    <a:pt x="169089" y="146753"/>
                    <a:pt x="173155" y="167928"/>
                    <a:pt x="173457" y="189323"/>
                  </a:cubicBezTo>
                  <a:cubicBezTo>
                    <a:pt x="173645" y="201417"/>
                    <a:pt x="171706" y="213448"/>
                    <a:pt x="167723" y="224875"/>
                  </a:cubicBezTo>
                  <a:cubicBezTo>
                    <a:pt x="165930" y="227263"/>
                    <a:pt x="163782" y="229369"/>
                    <a:pt x="161363" y="231131"/>
                  </a:cubicBezTo>
                  <a:lnTo>
                    <a:pt x="160008" y="231861"/>
                  </a:lnTo>
                  <a:cubicBezTo>
                    <a:pt x="147184" y="238690"/>
                    <a:pt x="132160" y="240087"/>
                    <a:pt x="118303" y="235719"/>
                  </a:cubicBezTo>
                  <a:cubicBezTo>
                    <a:pt x="80978" y="226231"/>
                    <a:pt x="46885" y="189218"/>
                    <a:pt x="27388" y="155542"/>
                  </a:cubicBezTo>
                  <a:cubicBezTo>
                    <a:pt x="7891" y="121866"/>
                    <a:pt x="-7018" y="73906"/>
                    <a:pt x="3408" y="36789"/>
                  </a:cubicBezTo>
                  <a:cubicBezTo>
                    <a:pt x="6640" y="22360"/>
                    <a:pt x="15701" y="9911"/>
                    <a:pt x="28431" y="2383"/>
                  </a:cubicBezTo>
                  <a:lnTo>
                    <a:pt x="28431" y="2383"/>
                  </a:lnTo>
                  <a:cubicBezTo>
                    <a:pt x="31183" y="1080"/>
                    <a:pt x="34155" y="267"/>
                    <a:pt x="37189" y="-15"/>
                  </a:cubicBezTo>
                  <a:cubicBezTo>
                    <a:pt x="43997" y="1268"/>
                    <a:pt x="50638" y="3301"/>
                    <a:pt x="56998" y="6033"/>
                  </a:cubicBezTo>
                  <a:cubicBezTo>
                    <a:pt x="80728" y="17011"/>
                    <a:pt x="101591" y="33317"/>
                    <a:pt x="117991" y="53679"/>
                  </a:cubicBezTo>
                  <a:cubicBezTo>
                    <a:pt x="112444" y="48112"/>
                    <a:pt x="106407" y="43055"/>
                    <a:pt x="99954" y="38562"/>
                  </a:cubicBezTo>
                  <a:cubicBezTo>
                    <a:pt x="94720" y="34913"/>
                    <a:pt x="89131" y="31795"/>
                    <a:pt x="83272" y="29282"/>
                  </a:cubicBezTo>
                  <a:lnTo>
                    <a:pt x="83272" y="29282"/>
                  </a:lnTo>
                  <a:cubicBezTo>
                    <a:pt x="75046" y="25665"/>
                    <a:pt x="66069" y="24090"/>
                    <a:pt x="57103" y="24695"/>
                  </a:cubicBezTo>
                  <a:cubicBezTo>
                    <a:pt x="52400" y="25081"/>
                    <a:pt x="47823" y="26436"/>
                    <a:pt x="43653" y="28657"/>
                  </a:cubicBezTo>
                  <a:close/>
                </a:path>
              </a:pathLst>
            </a:custGeom>
            <a:solidFill>
              <a:srgbClr val="99C56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39" name="Google Shape;572;p13">
              <a:extLst>
                <a:ext uri="{FF2B5EF4-FFF2-40B4-BE49-F238E27FC236}">
                  <a16:creationId xmlns="" xmlns:a16="http://schemas.microsoft.com/office/drawing/2014/main" id="{006643BF-3081-F389-3B41-EFC0081C2C1F}"/>
                </a:ext>
              </a:extLst>
            </p:cNvPr>
            <p:cNvSpPr/>
            <p:nvPr/>
          </p:nvSpPr>
          <p:spPr>
            <a:xfrm>
              <a:off x="7024534" y="4371443"/>
              <a:ext cx="165779" cy="221768"/>
            </a:xfrm>
            <a:custGeom>
              <a:avLst/>
              <a:gdLst/>
              <a:ahLst/>
              <a:cxnLst/>
              <a:rect l="l" t="t" r="r" b="b"/>
              <a:pathLst>
                <a:path w="197597" h="264332" extrusionOk="0">
                  <a:moveTo>
                    <a:pt x="59121" y="4527"/>
                  </a:moveTo>
                  <a:lnTo>
                    <a:pt x="59121" y="4527"/>
                  </a:lnTo>
                  <a:cubicBezTo>
                    <a:pt x="46391" y="12055"/>
                    <a:pt x="37331" y="24504"/>
                    <a:pt x="34099" y="38934"/>
                  </a:cubicBezTo>
                  <a:cubicBezTo>
                    <a:pt x="23673" y="76050"/>
                    <a:pt x="38790" y="124114"/>
                    <a:pt x="58079" y="157686"/>
                  </a:cubicBezTo>
                  <a:cubicBezTo>
                    <a:pt x="77367" y="191258"/>
                    <a:pt x="111668" y="228375"/>
                    <a:pt x="148994" y="237863"/>
                  </a:cubicBezTo>
                  <a:cubicBezTo>
                    <a:pt x="162850" y="242231"/>
                    <a:pt x="177874" y="240834"/>
                    <a:pt x="190698" y="234005"/>
                  </a:cubicBezTo>
                  <a:lnTo>
                    <a:pt x="192053" y="233275"/>
                  </a:lnTo>
                  <a:cubicBezTo>
                    <a:pt x="193982" y="232014"/>
                    <a:pt x="195838" y="230616"/>
                    <a:pt x="197579" y="229105"/>
                  </a:cubicBezTo>
                  <a:cubicBezTo>
                    <a:pt x="184964" y="260383"/>
                    <a:pt x="154937" y="273728"/>
                    <a:pt x="115735" y="257151"/>
                  </a:cubicBezTo>
                  <a:cubicBezTo>
                    <a:pt x="97239" y="248977"/>
                    <a:pt x="80578" y="237174"/>
                    <a:pt x="66732" y="222432"/>
                  </a:cubicBezTo>
                  <a:cubicBezTo>
                    <a:pt x="38186" y="193333"/>
                    <a:pt x="17479" y="157457"/>
                    <a:pt x="6574" y="118171"/>
                  </a:cubicBezTo>
                  <a:cubicBezTo>
                    <a:pt x="-412" y="92523"/>
                    <a:pt x="-3852" y="60932"/>
                    <a:pt x="6574" y="36014"/>
                  </a:cubicBezTo>
                  <a:cubicBezTo>
                    <a:pt x="15280" y="9991"/>
                    <a:pt x="42481" y="-5013"/>
                    <a:pt x="69130" y="1504"/>
                  </a:cubicBezTo>
                  <a:cubicBezTo>
                    <a:pt x="65627" y="1827"/>
                    <a:pt x="62218" y="2859"/>
                    <a:pt x="59121" y="4527"/>
                  </a:cubicBezTo>
                  <a:close/>
                </a:path>
              </a:pathLst>
            </a:custGeom>
            <a:solidFill>
              <a:srgbClr val="283C4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0" name="Google Shape;573;p13">
              <a:extLst>
                <a:ext uri="{FF2B5EF4-FFF2-40B4-BE49-F238E27FC236}">
                  <a16:creationId xmlns="" xmlns:a16="http://schemas.microsoft.com/office/drawing/2014/main" id="{E293A7B2-7D77-1225-5033-1FDB87C613E7}"/>
                </a:ext>
              </a:extLst>
            </p:cNvPr>
            <p:cNvSpPr/>
            <p:nvPr/>
          </p:nvSpPr>
          <p:spPr>
            <a:xfrm>
              <a:off x="7067811" y="4416978"/>
              <a:ext cx="115417" cy="133180"/>
            </a:xfrm>
            <a:custGeom>
              <a:avLst/>
              <a:gdLst/>
              <a:ahLst/>
              <a:cxnLst/>
              <a:rect l="l" t="t" r="r" b="b"/>
              <a:pathLst>
                <a:path w="137569" h="158741" extrusionOk="0">
                  <a:moveTo>
                    <a:pt x="137551" y="138443"/>
                  </a:moveTo>
                  <a:cubicBezTo>
                    <a:pt x="134872" y="143875"/>
                    <a:pt x="130899" y="148567"/>
                    <a:pt x="125978" y="152101"/>
                  </a:cubicBezTo>
                  <a:cubicBezTo>
                    <a:pt x="118868" y="156824"/>
                    <a:pt x="110423" y="159128"/>
                    <a:pt x="101894" y="158670"/>
                  </a:cubicBezTo>
                  <a:cubicBezTo>
                    <a:pt x="93522" y="158065"/>
                    <a:pt x="85358" y="155761"/>
                    <a:pt x="77914" y="151893"/>
                  </a:cubicBezTo>
                  <a:cubicBezTo>
                    <a:pt x="26931" y="126766"/>
                    <a:pt x="-10082" y="50447"/>
                    <a:pt x="2430" y="3738"/>
                  </a:cubicBezTo>
                  <a:cubicBezTo>
                    <a:pt x="2430" y="2487"/>
                    <a:pt x="3159" y="1236"/>
                    <a:pt x="3576" y="-15"/>
                  </a:cubicBezTo>
                  <a:lnTo>
                    <a:pt x="11709" y="1966"/>
                  </a:lnTo>
                  <a:cubicBezTo>
                    <a:pt x="11604" y="2727"/>
                    <a:pt x="11604" y="3499"/>
                    <a:pt x="11709" y="4260"/>
                  </a:cubicBezTo>
                  <a:cubicBezTo>
                    <a:pt x="11552" y="5386"/>
                    <a:pt x="11896" y="6533"/>
                    <a:pt x="12647" y="7388"/>
                  </a:cubicBezTo>
                  <a:lnTo>
                    <a:pt x="37982" y="29491"/>
                  </a:lnTo>
                  <a:lnTo>
                    <a:pt x="37982" y="30325"/>
                  </a:lnTo>
                  <a:cubicBezTo>
                    <a:pt x="35876" y="36237"/>
                    <a:pt x="35157" y="42544"/>
                    <a:pt x="35897" y="48779"/>
                  </a:cubicBezTo>
                  <a:lnTo>
                    <a:pt x="26514" y="50343"/>
                  </a:lnTo>
                  <a:lnTo>
                    <a:pt x="26514" y="50343"/>
                  </a:lnTo>
                  <a:cubicBezTo>
                    <a:pt x="22322" y="51500"/>
                    <a:pt x="19476" y="55379"/>
                    <a:pt x="19632" y="59726"/>
                  </a:cubicBezTo>
                  <a:cubicBezTo>
                    <a:pt x="19090" y="64939"/>
                    <a:pt x="22875" y="69600"/>
                    <a:pt x="28088" y="70142"/>
                  </a:cubicBezTo>
                  <a:cubicBezTo>
                    <a:pt x="28119" y="70142"/>
                    <a:pt x="28151" y="70152"/>
                    <a:pt x="28182" y="70152"/>
                  </a:cubicBezTo>
                  <a:lnTo>
                    <a:pt x="40276" y="70152"/>
                  </a:lnTo>
                  <a:cubicBezTo>
                    <a:pt x="44707" y="80923"/>
                    <a:pt x="51224" y="90702"/>
                    <a:pt x="59460" y="98928"/>
                  </a:cubicBezTo>
                  <a:lnTo>
                    <a:pt x="54873" y="115819"/>
                  </a:lnTo>
                  <a:cubicBezTo>
                    <a:pt x="54153" y="118634"/>
                    <a:pt x="55081" y="121616"/>
                    <a:pt x="57271" y="123534"/>
                  </a:cubicBezTo>
                  <a:cubicBezTo>
                    <a:pt x="62379" y="128538"/>
                    <a:pt x="71450" y="127809"/>
                    <a:pt x="73639" y="123534"/>
                  </a:cubicBezTo>
                  <a:cubicBezTo>
                    <a:pt x="73639" y="123534"/>
                    <a:pt x="73639" y="123534"/>
                    <a:pt x="73639" y="123534"/>
                  </a:cubicBezTo>
                  <a:cubicBezTo>
                    <a:pt x="75412" y="119989"/>
                    <a:pt x="77080" y="116236"/>
                    <a:pt x="78748" y="113108"/>
                  </a:cubicBezTo>
                  <a:cubicBezTo>
                    <a:pt x="81292" y="114088"/>
                    <a:pt x="83961" y="114724"/>
                    <a:pt x="86672" y="114985"/>
                  </a:cubicBezTo>
                  <a:cubicBezTo>
                    <a:pt x="89174" y="117174"/>
                    <a:pt x="91468" y="119155"/>
                    <a:pt x="93762" y="120927"/>
                  </a:cubicBezTo>
                  <a:lnTo>
                    <a:pt x="104188" y="152205"/>
                  </a:lnTo>
                  <a:cubicBezTo>
                    <a:pt x="104188" y="153144"/>
                    <a:pt x="105648" y="153874"/>
                    <a:pt x="107837" y="153978"/>
                  </a:cubicBezTo>
                  <a:cubicBezTo>
                    <a:pt x="113676" y="153978"/>
                    <a:pt x="124310" y="149703"/>
                    <a:pt x="123685" y="147097"/>
                  </a:cubicBezTo>
                  <a:cubicBezTo>
                    <a:pt x="123059" y="144490"/>
                    <a:pt x="122329" y="140320"/>
                    <a:pt x="121599" y="136671"/>
                  </a:cubicBezTo>
                  <a:cubicBezTo>
                    <a:pt x="126802" y="138047"/>
                    <a:pt x="132171" y="138641"/>
                    <a:pt x="137551" y="138443"/>
                  </a:cubicBez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1" name="Google Shape;574;p13">
              <a:extLst>
                <a:ext uri="{FF2B5EF4-FFF2-40B4-BE49-F238E27FC236}">
                  <a16:creationId xmlns="" xmlns:a16="http://schemas.microsoft.com/office/drawing/2014/main" id="{638AAB24-04B7-A921-DC9C-BADBA592FD6D}"/>
                </a:ext>
              </a:extLst>
            </p:cNvPr>
            <p:cNvSpPr/>
            <p:nvPr/>
          </p:nvSpPr>
          <p:spPr>
            <a:xfrm>
              <a:off x="7144915" y="4504362"/>
              <a:ext cx="26438" cy="40964"/>
            </a:xfrm>
            <a:custGeom>
              <a:avLst/>
              <a:gdLst/>
              <a:ahLst/>
              <a:cxnLst/>
              <a:rect l="l" t="t" r="r" b="b"/>
              <a:pathLst>
                <a:path w="31512" h="48826" extrusionOk="0">
                  <a:moveTo>
                    <a:pt x="1963" y="15416"/>
                  </a:moveTo>
                  <a:cubicBezTo>
                    <a:pt x="1337" y="13435"/>
                    <a:pt x="712" y="11350"/>
                    <a:pt x="-18" y="9369"/>
                  </a:cubicBezTo>
                  <a:cubicBezTo>
                    <a:pt x="2370" y="9045"/>
                    <a:pt x="4674" y="8274"/>
                    <a:pt x="6759" y="7075"/>
                  </a:cubicBezTo>
                  <a:lnTo>
                    <a:pt x="7385" y="7075"/>
                  </a:lnTo>
                  <a:lnTo>
                    <a:pt x="19687" y="-15"/>
                  </a:lnTo>
                  <a:cubicBezTo>
                    <a:pt x="21043" y="1445"/>
                    <a:pt x="22398" y="2905"/>
                    <a:pt x="23649" y="4468"/>
                  </a:cubicBezTo>
                  <a:cubicBezTo>
                    <a:pt x="25526" y="13435"/>
                    <a:pt x="27507" y="22506"/>
                    <a:pt x="29384" y="31472"/>
                  </a:cubicBezTo>
                  <a:cubicBezTo>
                    <a:pt x="30113" y="34808"/>
                    <a:pt x="30843" y="38249"/>
                    <a:pt x="31469" y="41898"/>
                  </a:cubicBezTo>
                  <a:cubicBezTo>
                    <a:pt x="32094" y="45547"/>
                    <a:pt x="21043" y="49196"/>
                    <a:pt x="15621" y="48779"/>
                  </a:cubicBezTo>
                  <a:cubicBezTo>
                    <a:pt x="13432" y="48779"/>
                    <a:pt x="12285" y="47945"/>
                    <a:pt x="11972" y="47007"/>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2" name="Google Shape;575;p13">
              <a:extLst>
                <a:ext uri="{FF2B5EF4-FFF2-40B4-BE49-F238E27FC236}">
                  <a16:creationId xmlns="" xmlns:a16="http://schemas.microsoft.com/office/drawing/2014/main" id="{BA8F3A85-62FD-C9D8-4F53-729F39B3E213}"/>
                </a:ext>
              </a:extLst>
            </p:cNvPr>
            <p:cNvSpPr/>
            <p:nvPr/>
          </p:nvSpPr>
          <p:spPr>
            <a:xfrm>
              <a:off x="7153816" y="4435959"/>
              <a:ext cx="18478" cy="21982"/>
            </a:xfrm>
            <a:custGeom>
              <a:avLst/>
              <a:gdLst/>
              <a:ahLst/>
              <a:cxnLst/>
              <a:rect l="l" t="t" r="r" b="b"/>
              <a:pathLst>
                <a:path w="22024" h="26201" extrusionOk="0">
                  <a:moveTo>
                    <a:pt x="4282" y="4052"/>
                  </a:moveTo>
                  <a:lnTo>
                    <a:pt x="10329" y="-15"/>
                  </a:lnTo>
                  <a:lnTo>
                    <a:pt x="12727" y="3530"/>
                  </a:lnTo>
                  <a:lnTo>
                    <a:pt x="12727" y="3530"/>
                  </a:lnTo>
                  <a:cubicBezTo>
                    <a:pt x="16064" y="8639"/>
                    <a:pt x="19087" y="13956"/>
                    <a:pt x="22006" y="18961"/>
                  </a:cubicBezTo>
                  <a:cubicBezTo>
                    <a:pt x="21579" y="20775"/>
                    <a:pt x="20724" y="22453"/>
                    <a:pt x="19504" y="23861"/>
                  </a:cubicBezTo>
                  <a:lnTo>
                    <a:pt x="18983" y="23861"/>
                  </a:lnTo>
                  <a:cubicBezTo>
                    <a:pt x="16908" y="25936"/>
                    <a:pt x="13864" y="26697"/>
                    <a:pt x="11059" y="25842"/>
                  </a:cubicBezTo>
                  <a:cubicBezTo>
                    <a:pt x="7681" y="24695"/>
                    <a:pt x="4783" y="22453"/>
                    <a:pt x="2823" y="19482"/>
                  </a:cubicBezTo>
                  <a:cubicBezTo>
                    <a:pt x="-1869" y="13018"/>
                    <a:pt x="-305" y="6658"/>
                    <a:pt x="4282" y="4052"/>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3" name="Google Shape;576;p13">
              <a:extLst>
                <a:ext uri="{FF2B5EF4-FFF2-40B4-BE49-F238E27FC236}">
                  <a16:creationId xmlns="" xmlns:a16="http://schemas.microsoft.com/office/drawing/2014/main" id="{78BF0DB2-754F-1667-FEDA-7626D68D27D6}"/>
                </a:ext>
              </a:extLst>
            </p:cNvPr>
            <p:cNvSpPr/>
            <p:nvPr/>
          </p:nvSpPr>
          <p:spPr>
            <a:xfrm>
              <a:off x="7094178" y="4144064"/>
              <a:ext cx="84240" cy="156575"/>
            </a:xfrm>
            <a:custGeom>
              <a:avLst/>
              <a:gdLst/>
              <a:ahLst/>
              <a:cxnLst/>
              <a:rect l="l" t="t" r="r" b="b"/>
              <a:pathLst>
                <a:path w="100408" h="186626" extrusionOk="0">
                  <a:moveTo>
                    <a:pt x="100390" y="186612"/>
                  </a:moveTo>
                  <a:lnTo>
                    <a:pt x="78912" y="172641"/>
                  </a:lnTo>
                  <a:cubicBezTo>
                    <a:pt x="22403" y="135941"/>
                    <a:pt x="10309" y="128956"/>
                    <a:pt x="-13" y="113004"/>
                  </a:cubicBezTo>
                  <a:cubicBezTo>
                    <a:pt x="-180" y="84947"/>
                    <a:pt x="3793" y="57016"/>
                    <a:pt x="11768" y="30116"/>
                  </a:cubicBezTo>
                  <a:cubicBezTo>
                    <a:pt x="20214" y="5303"/>
                    <a:pt x="31995" y="1341"/>
                    <a:pt x="50658" y="-15"/>
                  </a:cubicBezTo>
                  <a:lnTo>
                    <a:pt x="53786" y="2383"/>
                  </a:lnTo>
                  <a:lnTo>
                    <a:pt x="56913" y="5198"/>
                  </a:lnTo>
                  <a:cubicBezTo>
                    <a:pt x="62335" y="9890"/>
                    <a:pt x="69008" y="15624"/>
                    <a:pt x="78704" y="22506"/>
                  </a:cubicBezTo>
                  <a:cubicBezTo>
                    <a:pt x="78839" y="23507"/>
                    <a:pt x="78839" y="24528"/>
                    <a:pt x="78704" y="25529"/>
                  </a:cubicBezTo>
                  <a:lnTo>
                    <a:pt x="77870" y="26676"/>
                  </a:lnTo>
                  <a:cubicBezTo>
                    <a:pt x="71343" y="34235"/>
                    <a:pt x="67339" y="43639"/>
                    <a:pt x="66401" y="53575"/>
                  </a:cubicBezTo>
                  <a:cubicBezTo>
                    <a:pt x="65953" y="66211"/>
                    <a:pt x="67287" y="78848"/>
                    <a:pt x="70363" y="91109"/>
                  </a:cubicBezTo>
                  <a:cubicBezTo>
                    <a:pt x="78349" y="123544"/>
                    <a:pt x="88379" y="155438"/>
                    <a:pt x="100390" y="186612"/>
                  </a:cubicBezTo>
                  <a:close/>
                </a:path>
              </a:pathLst>
            </a:custGeom>
            <a:solidFill>
              <a:srgbClr val="DFE3E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4" name="Google Shape;577;p13">
              <a:extLst>
                <a:ext uri="{FF2B5EF4-FFF2-40B4-BE49-F238E27FC236}">
                  <a16:creationId xmlns="" xmlns:a16="http://schemas.microsoft.com/office/drawing/2014/main" id="{7D31451A-BD29-7D56-884F-EF72328C45CD}"/>
                </a:ext>
              </a:extLst>
            </p:cNvPr>
            <p:cNvSpPr/>
            <p:nvPr/>
          </p:nvSpPr>
          <p:spPr>
            <a:xfrm>
              <a:off x="7133093" y="4405868"/>
              <a:ext cx="21009" cy="28574"/>
            </a:xfrm>
            <a:custGeom>
              <a:avLst/>
              <a:gdLst/>
              <a:ahLst/>
              <a:cxnLst/>
              <a:rect l="l" t="t" r="r" b="b"/>
              <a:pathLst>
                <a:path w="25041" h="34058" extrusionOk="0">
                  <a:moveTo>
                    <a:pt x="25021" y="26363"/>
                  </a:moveTo>
                  <a:cubicBezTo>
                    <a:pt x="25105" y="29418"/>
                    <a:pt x="23145" y="32150"/>
                    <a:pt x="20225" y="33036"/>
                  </a:cubicBezTo>
                  <a:cubicBezTo>
                    <a:pt x="17629" y="33985"/>
                    <a:pt x="14835" y="34266"/>
                    <a:pt x="12093" y="33870"/>
                  </a:cubicBezTo>
                  <a:cubicBezTo>
                    <a:pt x="6984" y="33140"/>
                    <a:pt x="-418" y="30012"/>
                    <a:pt x="-1" y="26050"/>
                  </a:cubicBezTo>
                  <a:cubicBezTo>
                    <a:pt x="416" y="22088"/>
                    <a:pt x="520" y="18440"/>
                    <a:pt x="729" y="14582"/>
                  </a:cubicBezTo>
                  <a:lnTo>
                    <a:pt x="729" y="14582"/>
                  </a:lnTo>
                  <a:cubicBezTo>
                    <a:pt x="729" y="9681"/>
                    <a:pt x="1354" y="4886"/>
                    <a:pt x="1563" y="-15"/>
                  </a:cubicBezTo>
                  <a:cubicBezTo>
                    <a:pt x="8016" y="4479"/>
                    <a:pt x="14053" y="9536"/>
                    <a:pt x="19600" y="15103"/>
                  </a:cubicBezTo>
                  <a:cubicBezTo>
                    <a:pt x="21372" y="17188"/>
                    <a:pt x="23040" y="19378"/>
                    <a:pt x="24813" y="21567"/>
                  </a:cubicBezTo>
                  <a:cubicBezTo>
                    <a:pt x="25021" y="22923"/>
                    <a:pt x="25021" y="24799"/>
                    <a:pt x="25021" y="26363"/>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5" name="Google Shape;578;p13">
              <a:extLst>
                <a:ext uri="{FF2B5EF4-FFF2-40B4-BE49-F238E27FC236}">
                  <a16:creationId xmlns="" xmlns:a16="http://schemas.microsoft.com/office/drawing/2014/main" id="{4760DD2F-05B4-3B18-3E41-A547024FD50E}"/>
                </a:ext>
              </a:extLst>
            </p:cNvPr>
            <p:cNvSpPr/>
            <p:nvPr/>
          </p:nvSpPr>
          <p:spPr>
            <a:xfrm>
              <a:off x="7114109" y="4088957"/>
              <a:ext cx="45064" cy="72863"/>
            </a:xfrm>
            <a:custGeom>
              <a:avLst/>
              <a:gdLst/>
              <a:ahLst/>
              <a:cxnLst/>
              <a:rect l="l" t="t" r="r" b="b"/>
              <a:pathLst>
                <a:path w="53713" h="86848" extrusionOk="0">
                  <a:moveTo>
                    <a:pt x="3025" y="30638"/>
                  </a:moveTo>
                  <a:lnTo>
                    <a:pt x="3025" y="30638"/>
                  </a:lnTo>
                  <a:lnTo>
                    <a:pt x="3025" y="30638"/>
                  </a:lnTo>
                  <a:cubicBezTo>
                    <a:pt x="8999" y="21265"/>
                    <a:pt x="14431" y="11548"/>
                    <a:pt x="19290" y="1549"/>
                  </a:cubicBezTo>
                  <a:cubicBezTo>
                    <a:pt x="19331" y="1236"/>
                    <a:pt x="19331" y="924"/>
                    <a:pt x="19290" y="611"/>
                  </a:cubicBezTo>
                  <a:cubicBezTo>
                    <a:pt x="19290" y="611"/>
                    <a:pt x="19290" y="89"/>
                    <a:pt x="19290" y="-15"/>
                  </a:cubicBezTo>
                  <a:cubicBezTo>
                    <a:pt x="19185" y="715"/>
                    <a:pt x="19185" y="1445"/>
                    <a:pt x="19290" y="2175"/>
                  </a:cubicBezTo>
                  <a:cubicBezTo>
                    <a:pt x="19436" y="5584"/>
                    <a:pt x="20561" y="8879"/>
                    <a:pt x="22522" y="11662"/>
                  </a:cubicBezTo>
                  <a:cubicBezTo>
                    <a:pt x="22866" y="12309"/>
                    <a:pt x="23252" y="12934"/>
                    <a:pt x="23668" y="13539"/>
                  </a:cubicBezTo>
                  <a:cubicBezTo>
                    <a:pt x="26254" y="17626"/>
                    <a:pt x="29340" y="21369"/>
                    <a:pt x="32843" y="24695"/>
                  </a:cubicBezTo>
                  <a:cubicBezTo>
                    <a:pt x="35137" y="26989"/>
                    <a:pt x="37744" y="29282"/>
                    <a:pt x="40454" y="31576"/>
                  </a:cubicBezTo>
                  <a:lnTo>
                    <a:pt x="39099" y="35642"/>
                  </a:lnTo>
                  <a:cubicBezTo>
                    <a:pt x="41216" y="41022"/>
                    <a:pt x="42988" y="46517"/>
                    <a:pt x="44416" y="52116"/>
                  </a:cubicBezTo>
                  <a:cubicBezTo>
                    <a:pt x="45355" y="55452"/>
                    <a:pt x="51402" y="76825"/>
                    <a:pt x="53696" y="86834"/>
                  </a:cubicBezTo>
                  <a:lnTo>
                    <a:pt x="32843" y="71404"/>
                  </a:lnTo>
                  <a:lnTo>
                    <a:pt x="29507" y="68797"/>
                  </a:lnTo>
                  <a:lnTo>
                    <a:pt x="26379" y="66399"/>
                  </a:lnTo>
                  <a:cubicBezTo>
                    <a:pt x="22417" y="63271"/>
                    <a:pt x="18351" y="59935"/>
                    <a:pt x="14598" y="56494"/>
                  </a:cubicBezTo>
                  <a:cubicBezTo>
                    <a:pt x="10375" y="52751"/>
                    <a:pt x="6528" y="48591"/>
                    <a:pt x="3129" y="44087"/>
                  </a:cubicBezTo>
                  <a:lnTo>
                    <a:pt x="3129" y="44087"/>
                  </a:lnTo>
                  <a:cubicBezTo>
                    <a:pt x="1784" y="42377"/>
                    <a:pt x="752" y="40438"/>
                    <a:pt x="106" y="38353"/>
                  </a:cubicBezTo>
                  <a:cubicBezTo>
                    <a:pt x="-332" y="35976"/>
                    <a:pt x="408" y="33526"/>
                    <a:pt x="2087" y="31785"/>
                  </a:cubicBezTo>
                  <a:cubicBezTo>
                    <a:pt x="2087" y="31785"/>
                    <a:pt x="2816" y="30742"/>
                    <a:pt x="3025" y="30638"/>
                  </a:cubicBezTo>
                  <a:close/>
                </a:path>
              </a:pathLst>
            </a:custGeom>
            <a:solidFill>
              <a:srgbClr val="F4F5F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6" name="Google Shape;579;p13">
              <a:extLst>
                <a:ext uri="{FF2B5EF4-FFF2-40B4-BE49-F238E27FC236}">
                  <a16:creationId xmlns="" xmlns:a16="http://schemas.microsoft.com/office/drawing/2014/main" id="{01BE33DF-242B-0EBB-970D-38D706CFB1A5}"/>
                </a:ext>
              </a:extLst>
            </p:cNvPr>
            <p:cNvSpPr/>
            <p:nvPr/>
          </p:nvSpPr>
          <p:spPr>
            <a:xfrm>
              <a:off x="7077234" y="4409731"/>
              <a:ext cx="36629" cy="32001"/>
            </a:xfrm>
            <a:custGeom>
              <a:avLst/>
              <a:gdLst/>
              <a:ahLst/>
              <a:cxnLst/>
              <a:rect l="l" t="t" r="r" b="b"/>
              <a:pathLst>
                <a:path w="43659" h="38143" extrusionOk="0">
                  <a:moveTo>
                    <a:pt x="42286" y="20196"/>
                  </a:moveTo>
                  <a:cubicBezTo>
                    <a:pt x="42286" y="21134"/>
                    <a:pt x="43224" y="22177"/>
                    <a:pt x="43641" y="23115"/>
                  </a:cubicBezTo>
                  <a:lnTo>
                    <a:pt x="35821" y="27703"/>
                  </a:lnTo>
                  <a:lnTo>
                    <a:pt x="34570" y="28433"/>
                  </a:lnTo>
                  <a:cubicBezTo>
                    <a:pt x="30807" y="30632"/>
                    <a:pt x="27898" y="34052"/>
                    <a:pt x="26334" y="38129"/>
                  </a:cubicBezTo>
                  <a:lnTo>
                    <a:pt x="998" y="16026"/>
                  </a:lnTo>
                  <a:cubicBezTo>
                    <a:pt x="248" y="15171"/>
                    <a:pt x="-96" y="14024"/>
                    <a:pt x="60" y="12898"/>
                  </a:cubicBezTo>
                  <a:cubicBezTo>
                    <a:pt x="-44" y="12136"/>
                    <a:pt x="-44" y="11365"/>
                    <a:pt x="60" y="10604"/>
                  </a:cubicBezTo>
                  <a:cubicBezTo>
                    <a:pt x="2145" y="4870"/>
                    <a:pt x="9548" y="-1177"/>
                    <a:pt x="12676" y="178"/>
                  </a:cubicBezTo>
                  <a:lnTo>
                    <a:pt x="12676" y="178"/>
                  </a:lnTo>
                  <a:lnTo>
                    <a:pt x="12676" y="178"/>
                  </a:lnTo>
                  <a:lnTo>
                    <a:pt x="23102" y="7163"/>
                  </a:lnTo>
                  <a:lnTo>
                    <a:pt x="41556" y="20092"/>
                  </a:ln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7" name="Google Shape;580;p13">
              <a:extLst>
                <a:ext uri="{FF2B5EF4-FFF2-40B4-BE49-F238E27FC236}">
                  <a16:creationId xmlns="" xmlns:a16="http://schemas.microsoft.com/office/drawing/2014/main" id="{F37ACA25-528E-ABD0-EF77-6E4D8C88AA92}"/>
                </a:ext>
              </a:extLst>
            </p:cNvPr>
            <p:cNvSpPr/>
            <p:nvPr/>
          </p:nvSpPr>
          <p:spPr>
            <a:xfrm>
              <a:off x="7071089" y="4394322"/>
              <a:ext cx="29303" cy="24404"/>
            </a:xfrm>
            <a:custGeom>
              <a:avLst/>
              <a:gdLst/>
              <a:ahLst/>
              <a:cxnLst/>
              <a:rect l="l" t="t" r="r" b="b"/>
              <a:pathLst>
                <a:path w="34927" h="29088" extrusionOk="0">
                  <a:moveTo>
                    <a:pt x="34909" y="5824"/>
                  </a:moveTo>
                  <a:lnTo>
                    <a:pt x="34909" y="5824"/>
                  </a:lnTo>
                  <a:cubicBezTo>
                    <a:pt x="32689" y="12205"/>
                    <a:pt x="31427" y="18877"/>
                    <a:pt x="31156" y="25634"/>
                  </a:cubicBezTo>
                  <a:lnTo>
                    <a:pt x="20730" y="18648"/>
                  </a:lnTo>
                  <a:lnTo>
                    <a:pt x="20730" y="18648"/>
                  </a:lnTo>
                  <a:lnTo>
                    <a:pt x="20730" y="18648"/>
                  </a:lnTo>
                  <a:cubicBezTo>
                    <a:pt x="17602" y="17501"/>
                    <a:pt x="10304" y="23548"/>
                    <a:pt x="8114" y="29074"/>
                  </a:cubicBezTo>
                  <a:lnTo>
                    <a:pt x="-18" y="27093"/>
                  </a:lnTo>
                  <a:cubicBezTo>
                    <a:pt x="2787" y="17511"/>
                    <a:pt x="9073" y="9327"/>
                    <a:pt x="17602" y="4156"/>
                  </a:cubicBezTo>
                  <a:lnTo>
                    <a:pt x="18332" y="4156"/>
                  </a:lnTo>
                  <a:cubicBezTo>
                    <a:pt x="22638" y="1789"/>
                    <a:pt x="27402" y="371"/>
                    <a:pt x="32303" y="-15"/>
                  </a:cubicBezTo>
                  <a:lnTo>
                    <a:pt x="32303" y="-15"/>
                  </a:lnTo>
                  <a:cubicBezTo>
                    <a:pt x="33032" y="1549"/>
                    <a:pt x="33971" y="3739"/>
                    <a:pt x="34909" y="5824"/>
                  </a:cubicBezTo>
                  <a:close/>
                </a:path>
              </a:pathLst>
            </a:custGeom>
            <a:solidFill>
              <a:srgbClr val="717F9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8" name="Google Shape;581;p13">
              <a:extLst>
                <a:ext uri="{FF2B5EF4-FFF2-40B4-BE49-F238E27FC236}">
                  <a16:creationId xmlns="" xmlns:a16="http://schemas.microsoft.com/office/drawing/2014/main" id="{0611CCF9-5EF6-4D1C-1C90-83FB396C6DA7}"/>
                </a:ext>
              </a:extLst>
            </p:cNvPr>
            <p:cNvSpPr/>
            <p:nvPr/>
          </p:nvSpPr>
          <p:spPr>
            <a:xfrm>
              <a:off x="7060153" y="4314854"/>
              <a:ext cx="37789" cy="25410"/>
            </a:xfrm>
            <a:custGeom>
              <a:avLst/>
              <a:gdLst/>
              <a:ahLst/>
              <a:cxnLst/>
              <a:rect l="l" t="t" r="r" b="b"/>
              <a:pathLst>
                <a:path w="45042" h="30287" extrusionOk="0">
                  <a:moveTo>
                    <a:pt x="18960" y="19847"/>
                  </a:moveTo>
                  <a:lnTo>
                    <a:pt x="818" y="30273"/>
                  </a:lnTo>
                  <a:cubicBezTo>
                    <a:pt x="370" y="28396"/>
                    <a:pt x="130" y="26467"/>
                    <a:pt x="88" y="24539"/>
                  </a:cubicBezTo>
                  <a:cubicBezTo>
                    <a:pt x="36" y="23881"/>
                    <a:pt x="36" y="23214"/>
                    <a:pt x="88" y="22558"/>
                  </a:cubicBezTo>
                  <a:cubicBezTo>
                    <a:pt x="-985" y="11913"/>
                    <a:pt x="6177" y="2174"/>
                    <a:pt x="16666" y="37"/>
                  </a:cubicBezTo>
                  <a:cubicBezTo>
                    <a:pt x="26612" y="-411"/>
                    <a:pt x="36465" y="2049"/>
                    <a:pt x="45025" y="7127"/>
                  </a:cubicBezTo>
                  <a:cubicBezTo>
                    <a:pt x="39530" y="8858"/>
                    <a:pt x="34223" y="11130"/>
                    <a:pt x="29177" y="13904"/>
                  </a:cubicBezTo>
                  <a:lnTo>
                    <a:pt x="28239" y="14425"/>
                  </a:lnTo>
                  <a:close/>
                </a:path>
              </a:pathLst>
            </a:custGeom>
            <a:solidFill>
              <a:srgbClr val="09000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49" name="Google Shape;582;p13">
              <a:extLst>
                <a:ext uri="{FF2B5EF4-FFF2-40B4-BE49-F238E27FC236}">
                  <a16:creationId xmlns="" xmlns:a16="http://schemas.microsoft.com/office/drawing/2014/main" id="{FDA92042-E4CB-3AFA-E485-A85733637269}"/>
                </a:ext>
              </a:extLst>
            </p:cNvPr>
            <p:cNvSpPr/>
            <p:nvPr/>
          </p:nvSpPr>
          <p:spPr>
            <a:xfrm>
              <a:off x="7403833" y="4176080"/>
              <a:ext cx="53445" cy="130683"/>
            </a:xfrm>
            <a:custGeom>
              <a:avLst/>
              <a:gdLst/>
              <a:ahLst/>
              <a:cxnLst/>
              <a:rect l="l" t="t" r="r" b="b"/>
              <a:pathLst>
                <a:path w="63703" h="155765" extrusionOk="0">
                  <a:moveTo>
                    <a:pt x="63685" y="155751"/>
                  </a:moveTo>
                  <a:lnTo>
                    <a:pt x="34492" y="137401"/>
                  </a:lnTo>
                  <a:lnTo>
                    <a:pt x="-18" y="-15"/>
                  </a:lnTo>
                  <a:lnTo>
                    <a:pt x="28758" y="16354"/>
                  </a:lnTo>
                  <a:close/>
                </a:path>
              </a:pathLst>
            </a:custGeom>
            <a:gradFill>
              <a:gsLst>
                <a:gs pos="0">
                  <a:srgbClr val="9EAABA"/>
                </a:gs>
                <a:gs pos="50000">
                  <a:srgbClr val="8894A3"/>
                </a:gs>
                <a:gs pos="100000">
                  <a:srgbClr val="737E8D"/>
                </a:gs>
              </a:gsLst>
              <a:lin ang="649762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0" name="Google Shape;583;p13">
              <a:extLst>
                <a:ext uri="{FF2B5EF4-FFF2-40B4-BE49-F238E27FC236}">
                  <a16:creationId xmlns="" xmlns:a16="http://schemas.microsoft.com/office/drawing/2014/main" id="{E0EDE7C7-F69C-C077-2C78-4EC1EFC7FF48}"/>
                </a:ext>
              </a:extLst>
            </p:cNvPr>
            <p:cNvSpPr/>
            <p:nvPr/>
          </p:nvSpPr>
          <p:spPr>
            <a:xfrm>
              <a:off x="7507050" y="4233724"/>
              <a:ext cx="55107" cy="137768"/>
            </a:xfrm>
            <a:custGeom>
              <a:avLst/>
              <a:gdLst/>
              <a:ahLst/>
              <a:cxnLst/>
              <a:rect l="l" t="t" r="r" b="b"/>
              <a:pathLst>
                <a:path w="65684" h="164210" extrusionOk="0">
                  <a:moveTo>
                    <a:pt x="65666" y="164196"/>
                  </a:moveTo>
                  <a:lnTo>
                    <a:pt x="36682" y="146471"/>
                  </a:lnTo>
                  <a:lnTo>
                    <a:pt x="-18" y="-15"/>
                  </a:lnTo>
                  <a:lnTo>
                    <a:pt x="28236" y="15207"/>
                  </a:lnTo>
                  <a:close/>
                </a:path>
              </a:pathLst>
            </a:custGeom>
            <a:gradFill>
              <a:gsLst>
                <a:gs pos="0">
                  <a:srgbClr val="9EAABA"/>
                </a:gs>
                <a:gs pos="50000">
                  <a:srgbClr val="8894A3"/>
                </a:gs>
                <a:gs pos="100000">
                  <a:srgbClr val="737E8D"/>
                </a:gs>
              </a:gsLst>
              <a:lin ang="6497107"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1" name="Google Shape;584;p13">
              <a:extLst>
                <a:ext uri="{FF2B5EF4-FFF2-40B4-BE49-F238E27FC236}">
                  <a16:creationId xmlns="" xmlns:a16="http://schemas.microsoft.com/office/drawing/2014/main" id="{3F718779-CD98-639A-0C5B-23EDCFE0DDA3}"/>
                </a:ext>
              </a:extLst>
            </p:cNvPr>
            <p:cNvSpPr/>
            <p:nvPr/>
          </p:nvSpPr>
          <p:spPr>
            <a:xfrm>
              <a:off x="7448181" y="4201096"/>
              <a:ext cx="41811" cy="126047"/>
            </a:xfrm>
            <a:custGeom>
              <a:avLst/>
              <a:gdLst/>
              <a:ahLst/>
              <a:cxnLst/>
              <a:rect l="l" t="t" r="r" b="b"/>
              <a:pathLst>
                <a:path w="49836" h="150239" extrusionOk="0">
                  <a:moveTo>
                    <a:pt x="49819" y="150225"/>
                  </a:moveTo>
                  <a:lnTo>
                    <a:pt x="35431" y="141259"/>
                  </a:lnTo>
                  <a:lnTo>
                    <a:pt x="-18" y="-15"/>
                  </a:lnTo>
                  <a:lnTo>
                    <a:pt x="14370" y="8222"/>
                  </a:lnTo>
                  <a:close/>
                </a:path>
              </a:pathLst>
            </a:custGeom>
            <a:gradFill>
              <a:gsLst>
                <a:gs pos="0">
                  <a:srgbClr val="9EAABA"/>
                </a:gs>
                <a:gs pos="50000">
                  <a:srgbClr val="8894A3"/>
                </a:gs>
                <a:gs pos="100000">
                  <a:srgbClr val="737E8D"/>
                </a:gs>
              </a:gsLst>
              <a:lin ang="6496929"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2" name="Google Shape;585;p13">
              <a:extLst>
                <a:ext uri="{FF2B5EF4-FFF2-40B4-BE49-F238E27FC236}">
                  <a16:creationId xmlns="" xmlns:a16="http://schemas.microsoft.com/office/drawing/2014/main" id="{FB526288-ACA8-6E18-4939-212F393B700C}"/>
                </a:ext>
              </a:extLst>
            </p:cNvPr>
            <p:cNvSpPr/>
            <p:nvPr/>
          </p:nvSpPr>
          <p:spPr>
            <a:xfrm>
              <a:off x="7313912" y="4124034"/>
              <a:ext cx="39712" cy="117212"/>
            </a:xfrm>
            <a:custGeom>
              <a:avLst/>
              <a:gdLst/>
              <a:ahLst/>
              <a:cxnLst/>
              <a:rect l="l" t="t" r="r" b="b"/>
              <a:pathLst>
                <a:path w="47334" h="139709" extrusionOk="0">
                  <a:moveTo>
                    <a:pt x="47316" y="139694"/>
                  </a:moveTo>
                  <a:lnTo>
                    <a:pt x="32720" y="130415"/>
                  </a:lnTo>
                  <a:lnTo>
                    <a:pt x="-18" y="-15"/>
                  </a:lnTo>
                  <a:lnTo>
                    <a:pt x="14370" y="8430"/>
                  </a:lnTo>
                  <a:close/>
                </a:path>
              </a:pathLst>
            </a:custGeom>
            <a:gradFill>
              <a:gsLst>
                <a:gs pos="0">
                  <a:srgbClr val="9EAABA"/>
                </a:gs>
                <a:gs pos="50000">
                  <a:srgbClr val="8894A3"/>
                </a:gs>
                <a:gs pos="100000">
                  <a:srgbClr val="737E8D"/>
                </a:gs>
              </a:gsLst>
              <a:lin ang="6498843"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3" name="Google Shape;586;p13">
              <a:extLst>
                <a:ext uri="{FF2B5EF4-FFF2-40B4-BE49-F238E27FC236}">
                  <a16:creationId xmlns="" xmlns:a16="http://schemas.microsoft.com/office/drawing/2014/main" id="{51D4C2C4-4C77-29BE-3426-AB47C22E47B1}"/>
                </a:ext>
              </a:extLst>
            </p:cNvPr>
            <p:cNvSpPr/>
            <p:nvPr/>
          </p:nvSpPr>
          <p:spPr>
            <a:xfrm>
              <a:off x="7636771" y="4463688"/>
              <a:ext cx="114055" cy="74202"/>
            </a:xfrm>
            <a:custGeom>
              <a:avLst/>
              <a:gdLst/>
              <a:ahLst/>
              <a:cxnLst/>
              <a:rect l="l" t="t" r="r" b="b"/>
              <a:pathLst>
                <a:path w="135946" h="88444" extrusionOk="0">
                  <a:moveTo>
                    <a:pt x="124470" y="-15"/>
                  </a:moveTo>
                  <a:cubicBezTo>
                    <a:pt x="135844" y="14165"/>
                    <a:pt x="139004" y="33255"/>
                    <a:pt x="132811" y="50343"/>
                  </a:cubicBezTo>
                  <a:cubicBezTo>
                    <a:pt x="127597" y="66608"/>
                    <a:pt x="93400" y="77659"/>
                    <a:pt x="93400" y="77659"/>
                  </a:cubicBezTo>
                  <a:cubicBezTo>
                    <a:pt x="66438" y="86073"/>
                    <a:pt x="38194" y="89607"/>
                    <a:pt x="9991" y="88085"/>
                  </a:cubicBezTo>
                  <a:cubicBezTo>
                    <a:pt x="5154" y="83321"/>
                    <a:pt x="2036" y="77086"/>
                    <a:pt x="1129" y="70361"/>
                  </a:cubicBezTo>
                  <a:cubicBezTo>
                    <a:pt x="-1946" y="53867"/>
                    <a:pt x="1213" y="36810"/>
                    <a:pt x="9991" y="22506"/>
                  </a:cubicBezTo>
                  <a:cubicBezTo>
                    <a:pt x="46629" y="8660"/>
                    <a:pt x="85320" y="1049"/>
                    <a:pt x="124470" y="-15"/>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4" name="Google Shape;587;p13">
              <a:extLst>
                <a:ext uri="{FF2B5EF4-FFF2-40B4-BE49-F238E27FC236}">
                  <a16:creationId xmlns="" xmlns:a16="http://schemas.microsoft.com/office/drawing/2014/main" id="{B0AD41FC-54B3-F747-C172-BE0574ABAE06}"/>
                </a:ext>
              </a:extLst>
            </p:cNvPr>
            <p:cNvSpPr/>
            <p:nvPr/>
          </p:nvSpPr>
          <p:spPr>
            <a:xfrm>
              <a:off x="7633570" y="4447426"/>
              <a:ext cx="112803" cy="34980"/>
            </a:xfrm>
            <a:custGeom>
              <a:avLst/>
              <a:gdLst/>
              <a:ahLst/>
              <a:cxnLst/>
              <a:rect l="l" t="t" r="r" b="b"/>
              <a:pathLst>
                <a:path w="134453" h="41694" extrusionOk="0">
                  <a:moveTo>
                    <a:pt x="134436" y="4771"/>
                  </a:moveTo>
                  <a:cubicBezTo>
                    <a:pt x="108110" y="1873"/>
                    <a:pt x="81482" y="5752"/>
                    <a:pt x="57074" y="16032"/>
                  </a:cubicBezTo>
                  <a:cubicBezTo>
                    <a:pt x="40779" y="20734"/>
                    <a:pt x="25984" y="29565"/>
                    <a:pt x="14119" y="41680"/>
                  </a:cubicBezTo>
                  <a:cubicBezTo>
                    <a:pt x="11304" y="40220"/>
                    <a:pt x="-1624" y="33235"/>
                    <a:pt x="148" y="30628"/>
                  </a:cubicBezTo>
                  <a:lnTo>
                    <a:pt x="148" y="30628"/>
                  </a:lnTo>
                  <a:cubicBezTo>
                    <a:pt x="30279" y="7587"/>
                    <a:pt x="99196" y="-8470"/>
                    <a:pt x="134436" y="4771"/>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5" name="Google Shape;588;p13">
              <a:extLst>
                <a:ext uri="{FF2B5EF4-FFF2-40B4-BE49-F238E27FC236}">
                  <a16:creationId xmlns="" xmlns:a16="http://schemas.microsoft.com/office/drawing/2014/main" id="{B7EFB1C6-3B2F-30BE-AB66-E4517B513AE7}"/>
                </a:ext>
              </a:extLst>
            </p:cNvPr>
            <p:cNvSpPr/>
            <p:nvPr/>
          </p:nvSpPr>
          <p:spPr>
            <a:xfrm>
              <a:off x="7645430" y="4450659"/>
              <a:ext cx="102238" cy="31748"/>
            </a:xfrm>
            <a:custGeom>
              <a:avLst/>
              <a:gdLst/>
              <a:ahLst/>
              <a:cxnLst/>
              <a:rect l="l" t="t" r="r" b="b"/>
              <a:pathLst>
                <a:path w="121861" h="37841" extrusionOk="0">
                  <a:moveTo>
                    <a:pt x="114043" y="15515"/>
                  </a:moveTo>
                  <a:cubicBezTo>
                    <a:pt x="75039" y="16516"/>
                    <a:pt x="36484" y="24054"/>
                    <a:pt x="-18" y="37827"/>
                  </a:cubicBezTo>
                  <a:cubicBezTo>
                    <a:pt x="11847" y="25712"/>
                    <a:pt x="26641" y="16881"/>
                    <a:pt x="42937" y="12179"/>
                  </a:cubicBezTo>
                  <a:cubicBezTo>
                    <a:pt x="67345" y="1899"/>
                    <a:pt x="93973" y="-1980"/>
                    <a:pt x="120299" y="919"/>
                  </a:cubicBezTo>
                  <a:lnTo>
                    <a:pt x="121237" y="1440"/>
                  </a:lnTo>
                  <a:lnTo>
                    <a:pt x="121237" y="1440"/>
                  </a:lnTo>
                  <a:cubicBezTo>
                    <a:pt x="123948" y="4568"/>
                    <a:pt x="116858" y="13117"/>
                    <a:pt x="114043" y="15515"/>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6" name="Google Shape;589;p13">
              <a:extLst>
                <a:ext uri="{FF2B5EF4-FFF2-40B4-BE49-F238E27FC236}">
                  <a16:creationId xmlns="" xmlns:a16="http://schemas.microsoft.com/office/drawing/2014/main" id="{E49A7050-CE88-4C41-0288-9ABC23330743}"/>
                </a:ext>
              </a:extLst>
            </p:cNvPr>
            <p:cNvSpPr/>
            <p:nvPr/>
          </p:nvSpPr>
          <p:spPr>
            <a:xfrm>
              <a:off x="7635197" y="4451704"/>
              <a:ext cx="130924" cy="92768"/>
            </a:xfrm>
            <a:custGeom>
              <a:avLst/>
              <a:gdLst/>
              <a:ahLst/>
              <a:cxnLst/>
              <a:rect l="l" t="t" r="r" b="b"/>
              <a:pathLst>
                <a:path w="156052" h="110573" extrusionOk="0">
                  <a:moveTo>
                    <a:pt x="149909" y="50135"/>
                  </a:moveTo>
                  <a:cubicBezTo>
                    <a:pt x="149075" y="52533"/>
                    <a:pt x="148449" y="53992"/>
                    <a:pt x="148449" y="53992"/>
                  </a:cubicBezTo>
                  <a:cubicBezTo>
                    <a:pt x="143757" y="82039"/>
                    <a:pt x="94651" y="100597"/>
                    <a:pt x="67334" y="106748"/>
                  </a:cubicBezTo>
                  <a:cubicBezTo>
                    <a:pt x="45158" y="112159"/>
                    <a:pt x="21970" y="111805"/>
                    <a:pt x="-18" y="105706"/>
                  </a:cubicBezTo>
                  <a:cubicBezTo>
                    <a:pt x="3110" y="106748"/>
                    <a:pt x="9678" y="103516"/>
                    <a:pt x="12389" y="102056"/>
                  </a:cubicBezTo>
                  <a:cubicBezTo>
                    <a:pt x="40592" y="103579"/>
                    <a:pt x="68836" y="100044"/>
                    <a:pt x="95797" y="91630"/>
                  </a:cubicBezTo>
                  <a:cubicBezTo>
                    <a:pt x="95797" y="91630"/>
                    <a:pt x="129995" y="80579"/>
                    <a:pt x="135208" y="64314"/>
                  </a:cubicBezTo>
                  <a:cubicBezTo>
                    <a:pt x="141401" y="47226"/>
                    <a:pt x="138242" y="28136"/>
                    <a:pt x="126867" y="13956"/>
                  </a:cubicBezTo>
                  <a:cubicBezTo>
                    <a:pt x="129578" y="11037"/>
                    <a:pt x="136668" y="3009"/>
                    <a:pt x="133957" y="-15"/>
                  </a:cubicBezTo>
                  <a:lnTo>
                    <a:pt x="133957" y="-15"/>
                  </a:lnTo>
                  <a:cubicBezTo>
                    <a:pt x="142861" y="3176"/>
                    <a:pt x="150274" y="9515"/>
                    <a:pt x="154809" y="17814"/>
                  </a:cubicBezTo>
                  <a:cubicBezTo>
                    <a:pt x="158667" y="24278"/>
                    <a:pt x="152411" y="43149"/>
                    <a:pt x="149909" y="50135"/>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7" name="Google Shape;590;p13">
              <a:extLst>
                <a:ext uri="{FF2B5EF4-FFF2-40B4-BE49-F238E27FC236}">
                  <a16:creationId xmlns="" xmlns:a16="http://schemas.microsoft.com/office/drawing/2014/main" id="{C58E568D-ACED-70BD-A684-EAA6FAE4FD3B}"/>
                </a:ext>
              </a:extLst>
            </p:cNvPr>
            <p:cNvSpPr/>
            <p:nvPr/>
          </p:nvSpPr>
          <p:spPr>
            <a:xfrm>
              <a:off x="7613298" y="4473222"/>
              <a:ext cx="32657" cy="67266"/>
            </a:xfrm>
            <a:custGeom>
              <a:avLst/>
              <a:gdLst/>
              <a:ahLst/>
              <a:cxnLst/>
              <a:rect l="l" t="t" r="r" b="b"/>
              <a:pathLst>
                <a:path w="38925" h="80176" extrusionOk="0">
                  <a:moveTo>
                    <a:pt x="37031" y="12913"/>
                  </a:moveTo>
                  <a:cubicBezTo>
                    <a:pt x="22643" y="32202"/>
                    <a:pt x="26605" y="80162"/>
                    <a:pt x="26605" y="80162"/>
                  </a:cubicBezTo>
                  <a:lnTo>
                    <a:pt x="26083" y="80162"/>
                  </a:lnTo>
                  <a:cubicBezTo>
                    <a:pt x="-10512" y="66295"/>
                    <a:pt x="-6446" y="24174"/>
                    <a:pt x="24728" y="-15"/>
                  </a:cubicBezTo>
                  <a:cubicBezTo>
                    <a:pt x="24686" y="194"/>
                    <a:pt x="24686" y="402"/>
                    <a:pt x="24728" y="611"/>
                  </a:cubicBezTo>
                  <a:cubicBezTo>
                    <a:pt x="24728" y="3530"/>
                    <a:pt x="36301" y="9681"/>
                    <a:pt x="38907" y="11037"/>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8" name="Google Shape;591;p13">
              <a:extLst>
                <a:ext uri="{FF2B5EF4-FFF2-40B4-BE49-F238E27FC236}">
                  <a16:creationId xmlns="" xmlns:a16="http://schemas.microsoft.com/office/drawing/2014/main" id="{1DD6710D-0782-A17A-67A0-4E460A772F92}"/>
                </a:ext>
              </a:extLst>
            </p:cNvPr>
            <p:cNvSpPr/>
            <p:nvPr/>
          </p:nvSpPr>
          <p:spPr>
            <a:xfrm>
              <a:off x="7635277" y="4484156"/>
              <a:ext cx="10153" cy="56419"/>
            </a:xfrm>
            <a:custGeom>
              <a:avLst/>
              <a:gdLst/>
              <a:ahLst/>
              <a:cxnLst/>
              <a:rect l="l" t="t" r="r" b="b"/>
              <a:pathLst>
                <a:path w="12102" h="67247" extrusionOk="0">
                  <a:moveTo>
                    <a:pt x="12085" y="63480"/>
                  </a:moveTo>
                  <a:cubicBezTo>
                    <a:pt x="8540" y="65638"/>
                    <a:pt x="4547" y="66920"/>
                    <a:pt x="407" y="67233"/>
                  </a:cubicBezTo>
                  <a:lnTo>
                    <a:pt x="407" y="67233"/>
                  </a:lnTo>
                  <a:cubicBezTo>
                    <a:pt x="407" y="67233"/>
                    <a:pt x="-3242" y="19274"/>
                    <a:pt x="10834" y="-15"/>
                  </a:cubicBezTo>
                  <a:cubicBezTo>
                    <a:pt x="3003" y="13914"/>
                    <a:pt x="303" y="30148"/>
                    <a:pt x="3223" y="45860"/>
                  </a:cubicBezTo>
                  <a:cubicBezTo>
                    <a:pt x="4129" y="52553"/>
                    <a:pt x="7247" y="58757"/>
                    <a:pt x="12085" y="63480"/>
                  </a:cubicBezTo>
                  <a:close/>
                </a:path>
              </a:pathLst>
            </a:custGeom>
            <a:solidFill>
              <a:srgbClr val="9DAF3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59" name="Google Shape;592;p13">
              <a:extLst>
                <a:ext uri="{FF2B5EF4-FFF2-40B4-BE49-F238E27FC236}">
                  <a16:creationId xmlns="" xmlns:a16="http://schemas.microsoft.com/office/drawing/2014/main" id="{6B75B14E-9481-E6B7-EFA4-3B65E1C03034}"/>
                </a:ext>
              </a:extLst>
            </p:cNvPr>
            <p:cNvSpPr/>
            <p:nvPr/>
          </p:nvSpPr>
          <p:spPr>
            <a:xfrm>
              <a:off x="8160992" y="4180015"/>
              <a:ext cx="11516" cy="61230"/>
            </a:xfrm>
            <a:custGeom>
              <a:avLst/>
              <a:gdLst/>
              <a:ahLst/>
              <a:cxnLst/>
              <a:rect l="l" t="t" r="r" b="b"/>
              <a:pathLst>
                <a:path w="13726" h="72982" extrusionOk="0">
                  <a:moveTo>
                    <a:pt x="-18" y="-15"/>
                  </a:moveTo>
                  <a:cubicBezTo>
                    <a:pt x="20104" y="-15"/>
                    <a:pt x="13536" y="53367"/>
                    <a:pt x="8636" y="72968"/>
                  </a:cubicBezTo>
                  <a:cubicBezTo>
                    <a:pt x="10054" y="66712"/>
                    <a:pt x="11065" y="60373"/>
                    <a:pt x="11659" y="53992"/>
                  </a:cubicBezTo>
                  <a:cubicBezTo>
                    <a:pt x="12493" y="43566"/>
                    <a:pt x="13223" y="21567"/>
                    <a:pt x="6863" y="14060"/>
                  </a:cubicBezTo>
                  <a:cubicBezTo>
                    <a:pt x="6863" y="8222"/>
                    <a:pt x="5821" y="90"/>
                    <a:pt x="-18" y="-15"/>
                  </a:cubicBezTo>
                  <a:close/>
                </a:path>
              </a:pathLst>
            </a:custGeom>
            <a:solidFill>
              <a:srgbClr val="7987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0" name="Google Shape;593;p13">
              <a:extLst>
                <a:ext uri="{FF2B5EF4-FFF2-40B4-BE49-F238E27FC236}">
                  <a16:creationId xmlns="" xmlns:a16="http://schemas.microsoft.com/office/drawing/2014/main" id="{E3CF9BE0-AF87-A292-7EE9-63CD73795EFB}"/>
                </a:ext>
              </a:extLst>
            </p:cNvPr>
            <p:cNvSpPr/>
            <p:nvPr/>
          </p:nvSpPr>
          <p:spPr>
            <a:xfrm>
              <a:off x="8132883" y="4191912"/>
              <a:ext cx="38358" cy="106191"/>
            </a:xfrm>
            <a:custGeom>
              <a:avLst/>
              <a:gdLst/>
              <a:ahLst/>
              <a:cxnLst/>
              <a:rect l="l" t="t" r="r" b="b"/>
              <a:pathLst>
                <a:path w="45720" h="126572" extrusionOk="0">
                  <a:moveTo>
                    <a:pt x="40366" y="-15"/>
                  </a:moveTo>
                  <a:cubicBezTo>
                    <a:pt x="46726" y="7492"/>
                    <a:pt x="45996" y="29908"/>
                    <a:pt x="45162" y="39917"/>
                  </a:cubicBezTo>
                  <a:cubicBezTo>
                    <a:pt x="44568" y="46298"/>
                    <a:pt x="43557" y="52637"/>
                    <a:pt x="42139" y="58892"/>
                  </a:cubicBezTo>
                  <a:cubicBezTo>
                    <a:pt x="36769" y="79119"/>
                    <a:pt x="28366" y="98418"/>
                    <a:pt x="17220" y="116131"/>
                  </a:cubicBezTo>
                  <a:cubicBezTo>
                    <a:pt x="13290" y="121616"/>
                    <a:pt x="7389" y="125359"/>
                    <a:pt x="747" y="126557"/>
                  </a:cubicBezTo>
                  <a:cubicBezTo>
                    <a:pt x="-546" y="106435"/>
                    <a:pt x="-202" y="86250"/>
                    <a:pt x="1790" y="66191"/>
                  </a:cubicBezTo>
                  <a:cubicBezTo>
                    <a:pt x="13029" y="43222"/>
                    <a:pt x="25926" y="21087"/>
                    <a:pt x="40366" y="-15"/>
                  </a:cubicBezTo>
                  <a:close/>
                </a:path>
              </a:pathLst>
            </a:custGeom>
            <a:solidFill>
              <a:srgbClr val="7987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1" name="Google Shape;594;p13">
              <a:extLst>
                <a:ext uri="{FF2B5EF4-FFF2-40B4-BE49-F238E27FC236}">
                  <a16:creationId xmlns="" xmlns:a16="http://schemas.microsoft.com/office/drawing/2014/main" id="{C088BC74-BD8D-F09F-F3C3-752B66F68D1B}"/>
                </a:ext>
              </a:extLst>
            </p:cNvPr>
            <p:cNvSpPr/>
            <p:nvPr/>
          </p:nvSpPr>
          <p:spPr>
            <a:xfrm>
              <a:off x="8118393" y="4180015"/>
              <a:ext cx="48372" cy="67091"/>
            </a:xfrm>
            <a:custGeom>
              <a:avLst/>
              <a:gdLst/>
              <a:ahLst/>
              <a:cxnLst/>
              <a:rect l="l" t="t" r="r" b="b"/>
              <a:pathLst>
                <a:path w="57656" h="79968" extrusionOk="0">
                  <a:moveTo>
                    <a:pt x="50653" y="-15"/>
                  </a:moveTo>
                  <a:cubicBezTo>
                    <a:pt x="56595" y="-15"/>
                    <a:pt x="57638" y="8118"/>
                    <a:pt x="57638" y="14165"/>
                  </a:cubicBezTo>
                  <a:cubicBezTo>
                    <a:pt x="43219" y="35142"/>
                    <a:pt x="30322" y="57120"/>
                    <a:pt x="19062" y="79953"/>
                  </a:cubicBezTo>
                  <a:lnTo>
                    <a:pt x="9887" y="78911"/>
                  </a:lnTo>
                  <a:cubicBezTo>
                    <a:pt x="8948" y="78911"/>
                    <a:pt x="-18" y="77242"/>
                    <a:pt x="-18" y="76304"/>
                  </a:cubicBezTo>
                  <a:cubicBezTo>
                    <a:pt x="5299" y="57225"/>
                    <a:pt x="30634" y="194"/>
                    <a:pt x="50653" y="-15"/>
                  </a:cubicBezTo>
                  <a:close/>
                </a:path>
              </a:pathLst>
            </a:custGeom>
            <a:solidFill>
              <a:srgbClr val="9CAB55"/>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2" name="Google Shape;595;p13">
              <a:extLst>
                <a:ext uri="{FF2B5EF4-FFF2-40B4-BE49-F238E27FC236}">
                  <a16:creationId xmlns="" xmlns:a16="http://schemas.microsoft.com/office/drawing/2014/main" id="{638853F7-8D6D-2691-BB9A-83EE7B20F77A}"/>
                </a:ext>
              </a:extLst>
            </p:cNvPr>
            <p:cNvSpPr/>
            <p:nvPr/>
          </p:nvSpPr>
          <p:spPr>
            <a:xfrm>
              <a:off x="8114019" y="4244045"/>
              <a:ext cx="20380" cy="53772"/>
            </a:xfrm>
            <a:custGeom>
              <a:avLst/>
              <a:gdLst/>
              <a:ahLst/>
              <a:cxnLst/>
              <a:rect l="l" t="t" r="r" b="b"/>
              <a:pathLst>
                <a:path w="24292" h="64093" extrusionOk="0">
                  <a:moveTo>
                    <a:pt x="-18" y="25008"/>
                  </a:moveTo>
                  <a:cubicBezTo>
                    <a:pt x="1108" y="16552"/>
                    <a:pt x="2849" y="8191"/>
                    <a:pt x="5195" y="-15"/>
                  </a:cubicBezTo>
                  <a:cubicBezTo>
                    <a:pt x="5195" y="924"/>
                    <a:pt x="14161" y="2383"/>
                    <a:pt x="15100" y="2592"/>
                  </a:cubicBezTo>
                  <a:lnTo>
                    <a:pt x="24275" y="3634"/>
                  </a:lnTo>
                  <a:cubicBezTo>
                    <a:pt x="22283" y="23694"/>
                    <a:pt x="21939" y="43889"/>
                    <a:pt x="23232" y="64001"/>
                  </a:cubicBezTo>
                  <a:cubicBezTo>
                    <a:pt x="18863" y="64418"/>
                    <a:pt x="14495" y="63146"/>
                    <a:pt x="11034" y="60457"/>
                  </a:cubicBezTo>
                  <a:cubicBezTo>
                    <a:pt x="11107" y="60258"/>
                    <a:pt x="11107" y="60029"/>
                    <a:pt x="11034" y="59831"/>
                  </a:cubicBezTo>
                  <a:cubicBezTo>
                    <a:pt x="12764" y="56651"/>
                    <a:pt x="13494" y="53012"/>
                    <a:pt x="13119" y="49405"/>
                  </a:cubicBezTo>
                  <a:cubicBezTo>
                    <a:pt x="12493" y="47090"/>
                    <a:pt x="11357" y="44953"/>
                    <a:pt x="9782" y="43149"/>
                  </a:cubicBezTo>
                  <a:cubicBezTo>
                    <a:pt x="5268" y="37863"/>
                    <a:pt x="1932" y="31681"/>
                    <a:pt x="-18" y="25008"/>
                  </a:cubicBezTo>
                  <a:close/>
                </a:path>
              </a:pathLst>
            </a:custGeom>
            <a:solidFill>
              <a:srgbClr val="7987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3" name="Google Shape;596;p13">
              <a:extLst>
                <a:ext uri="{FF2B5EF4-FFF2-40B4-BE49-F238E27FC236}">
                  <a16:creationId xmlns="" xmlns:a16="http://schemas.microsoft.com/office/drawing/2014/main" id="{81079578-C295-DC1B-A510-2064C2FE1F98}"/>
                </a:ext>
              </a:extLst>
            </p:cNvPr>
            <p:cNvSpPr/>
            <p:nvPr/>
          </p:nvSpPr>
          <p:spPr>
            <a:xfrm>
              <a:off x="7635277" y="4450750"/>
              <a:ext cx="151246" cy="139410"/>
            </a:xfrm>
            <a:custGeom>
              <a:avLst/>
              <a:gdLst/>
              <a:ahLst/>
              <a:cxnLst/>
              <a:rect l="l" t="t" r="r" b="b"/>
              <a:pathLst>
                <a:path w="180275" h="166167" extrusionOk="0">
                  <a:moveTo>
                    <a:pt x="180257" y="53461"/>
                  </a:moveTo>
                  <a:cubicBezTo>
                    <a:pt x="176816" y="84739"/>
                    <a:pt x="148458" y="61906"/>
                    <a:pt x="87361" y="143333"/>
                  </a:cubicBezTo>
                  <a:cubicBezTo>
                    <a:pt x="81929" y="150538"/>
                    <a:pt x="75861" y="157242"/>
                    <a:pt x="69219" y="163352"/>
                  </a:cubicBezTo>
                  <a:cubicBezTo>
                    <a:pt x="67134" y="165437"/>
                    <a:pt x="61817" y="167000"/>
                    <a:pt x="60045" y="165645"/>
                  </a:cubicBezTo>
                  <a:cubicBezTo>
                    <a:pt x="57261" y="163331"/>
                    <a:pt x="55885" y="159744"/>
                    <a:pt x="56395" y="156158"/>
                  </a:cubicBezTo>
                  <a:cubicBezTo>
                    <a:pt x="60149" y="140623"/>
                    <a:pt x="64736" y="124879"/>
                    <a:pt x="69219" y="109449"/>
                  </a:cubicBezTo>
                  <a:cubicBezTo>
                    <a:pt x="53685" y="109449"/>
                    <a:pt x="15108" y="113411"/>
                    <a:pt x="407" y="107051"/>
                  </a:cubicBezTo>
                  <a:lnTo>
                    <a:pt x="407" y="107051"/>
                  </a:lnTo>
                  <a:cubicBezTo>
                    <a:pt x="407" y="107051"/>
                    <a:pt x="-3242" y="59091"/>
                    <a:pt x="10834" y="39803"/>
                  </a:cubicBezTo>
                  <a:cubicBezTo>
                    <a:pt x="11376" y="39094"/>
                    <a:pt x="11960" y="38437"/>
                    <a:pt x="12606" y="37822"/>
                  </a:cubicBezTo>
                  <a:cubicBezTo>
                    <a:pt x="24471" y="25707"/>
                    <a:pt x="39265" y="16876"/>
                    <a:pt x="55561" y="12174"/>
                  </a:cubicBezTo>
                  <a:cubicBezTo>
                    <a:pt x="79937" y="1904"/>
                    <a:pt x="106524" y="-1975"/>
                    <a:pt x="132818" y="913"/>
                  </a:cubicBezTo>
                  <a:cubicBezTo>
                    <a:pt x="142337" y="6408"/>
                    <a:pt x="150866" y="13456"/>
                    <a:pt x="158049" y="21766"/>
                  </a:cubicBezTo>
                  <a:close/>
                </a:path>
              </a:pathLst>
            </a:custGeom>
            <a:solidFill>
              <a:srgbClr val="9B87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4" name="Google Shape;597;p13">
              <a:extLst>
                <a:ext uri="{FF2B5EF4-FFF2-40B4-BE49-F238E27FC236}">
                  <a16:creationId xmlns="" xmlns:a16="http://schemas.microsoft.com/office/drawing/2014/main" id="{562A7D22-4559-5DBB-6633-FC6413C5554B}"/>
                </a:ext>
              </a:extLst>
            </p:cNvPr>
            <p:cNvSpPr/>
            <p:nvPr/>
          </p:nvSpPr>
          <p:spPr>
            <a:xfrm>
              <a:off x="7375667" y="3880424"/>
              <a:ext cx="330644" cy="192154"/>
            </a:xfrm>
            <a:custGeom>
              <a:avLst/>
              <a:gdLst/>
              <a:ahLst/>
              <a:cxnLst/>
              <a:rect l="l" t="t" r="r" b="b"/>
              <a:pathLst>
                <a:path w="394105" h="229034" extrusionOk="0">
                  <a:moveTo>
                    <a:pt x="190466" y="32202"/>
                  </a:moveTo>
                  <a:lnTo>
                    <a:pt x="134895" y="-15"/>
                  </a:lnTo>
                  <a:lnTo>
                    <a:pt x="94129" y="23548"/>
                  </a:lnTo>
                  <a:lnTo>
                    <a:pt x="149804" y="55661"/>
                  </a:lnTo>
                  <a:lnTo>
                    <a:pt x="96319" y="86939"/>
                  </a:lnTo>
                  <a:lnTo>
                    <a:pt x="40748" y="54826"/>
                  </a:lnTo>
                  <a:lnTo>
                    <a:pt x="-18" y="77660"/>
                  </a:lnTo>
                  <a:lnTo>
                    <a:pt x="55553" y="109772"/>
                  </a:lnTo>
                  <a:lnTo>
                    <a:pt x="22711" y="128747"/>
                  </a:lnTo>
                  <a:lnTo>
                    <a:pt x="161065" y="208611"/>
                  </a:lnTo>
                  <a:cubicBezTo>
                    <a:pt x="208190" y="235823"/>
                    <a:pt x="284509" y="235823"/>
                    <a:pt x="331635" y="208611"/>
                  </a:cubicBezTo>
                  <a:lnTo>
                    <a:pt x="358743" y="192972"/>
                  </a:lnTo>
                  <a:cubicBezTo>
                    <a:pt x="405869" y="165760"/>
                    <a:pt x="405869" y="121658"/>
                    <a:pt x="358743" y="94445"/>
                  </a:cubicBezTo>
                  <a:lnTo>
                    <a:pt x="220389" y="15103"/>
                  </a:lnTo>
                  <a:close/>
                  <a:moveTo>
                    <a:pt x="328924" y="112065"/>
                  </a:moveTo>
                  <a:cubicBezTo>
                    <a:pt x="359473" y="129685"/>
                    <a:pt x="359473" y="158357"/>
                    <a:pt x="328924" y="175977"/>
                  </a:cubicBezTo>
                  <a:lnTo>
                    <a:pt x="301712" y="191616"/>
                  </a:lnTo>
                  <a:cubicBezTo>
                    <a:pt x="266931" y="209351"/>
                    <a:pt x="225769" y="209351"/>
                    <a:pt x="190987" y="191616"/>
                  </a:cubicBezTo>
                  <a:lnTo>
                    <a:pt x="82556" y="129060"/>
                  </a:lnTo>
                  <a:lnTo>
                    <a:pt x="220389" y="49405"/>
                  </a:lnTo>
                  <a:close/>
                </a:path>
              </a:pathLst>
            </a:custGeom>
            <a:solidFill>
              <a:srgbClr val="5663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5" name="Google Shape;598;p13">
              <a:extLst>
                <a:ext uri="{FF2B5EF4-FFF2-40B4-BE49-F238E27FC236}">
                  <a16:creationId xmlns="" xmlns:a16="http://schemas.microsoft.com/office/drawing/2014/main" id="{86F6F114-BDD9-650B-2140-13711CF2597E}"/>
                </a:ext>
              </a:extLst>
            </p:cNvPr>
            <p:cNvSpPr/>
            <p:nvPr/>
          </p:nvSpPr>
          <p:spPr>
            <a:xfrm>
              <a:off x="7891443" y="4606034"/>
              <a:ext cx="52661" cy="78906"/>
            </a:xfrm>
            <a:custGeom>
              <a:avLst/>
              <a:gdLst/>
              <a:ahLst/>
              <a:cxnLst/>
              <a:rect l="l" t="t" r="r" b="b"/>
              <a:pathLst>
                <a:path w="62768" h="94051" extrusionOk="0">
                  <a:moveTo>
                    <a:pt x="51438" y="36441"/>
                  </a:moveTo>
                  <a:cubicBezTo>
                    <a:pt x="64783" y="61777"/>
                    <a:pt x="66556" y="87008"/>
                    <a:pt x="55504" y="92847"/>
                  </a:cubicBezTo>
                  <a:cubicBezTo>
                    <a:pt x="44452" y="98685"/>
                    <a:pt x="24226" y="82420"/>
                    <a:pt x="11193" y="57606"/>
                  </a:cubicBezTo>
                  <a:cubicBezTo>
                    <a:pt x="-1839" y="32792"/>
                    <a:pt x="-3924" y="7040"/>
                    <a:pt x="7127" y="1201"/>
                  </a:cubicBezTo>
                  <a:cubicBezTo>
                    <a:pt x="18179" y="-4637"/>
                    <a:pt x="38614" y="11106"/>
                    <a:pt x="51438" y="36441"/>
                  </a:cubicBezTo>
                  <a:close/>
                </a:path>
              </a:pathLst>
            </a:custGeom>
            <a:solidFill>
              <a:srgbClr val="FAF1D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6" name="Google Shape;599;p13">
              <a:extLst>
                <a:ext uri="{FF2B5EF4-FFF2-40B4-BE49-F238E27FC236}">
                  <a16:creationId xmlns="" xmlns:a16="http://schemas.microsoft.com/office/drawing/2014/main" id="{FD9F8DFD-B11B-1677-CC0A-5BE86D269721}"/>
                </a:ext>
              </a:extLst>
            </p:cNvPr>
            <p:cNvSpPr/>
            <p:nvPr/>
          </p:nvSpPr>
          <p:spPr>
            <a:xfrm>
              <a:off x="7222941" y="4048196"/>
              <a:ext cx="335542" cy="669860"/>
            </a:xfrm>
            <a:custGeom>
              <a:avLst/>
              <a:gdLst/>
              <a:ahLst/>
              <a:cxnLst/>
              <a:rect l="l" t="t" r="r" b="b"/>
              <a:pathLst>
                <a:path w="399943" h="798427" extrusionOk="0">
                  <a:moveTo>
                    <a:pt x="399926" y="779020"/>
                  </a:moveTo>
                  <a:lnTo>
                    <a:pt x="387102" y="798413"/>
                  </a:lnTo>
                  <a:lnTo>
                    <a:pt x="379804" y="789655"/>
                  </a:lnTo>
                  <a:cubicBezTo>
                    <a:pt x="380429" y="785380"/>
                    <a:pt x="381263" y="781210"/>
                    <a:pt x="381993" y="777248"/>
                  </a:cubicBezTo>
                  <a:cubicBezTo>
                    <a:pt x="285343" y="712398"/>
                    <a:pt x="178580" y="636913"/>
                    <a:pt x="85371" y="567163"/>
                  </a:cubicBezTo>
                  <a:cubicBezTo>
                    <a:pt x="72454" y="533122"/>
                    <a:pt x="63591" y="497673"/>
                    <a:pt x="58994" y="461547"/>
                  </a:cubicBezTo>
                  <a:cubicBezTo>
                    <a:pt x="57440" y="447440"/>
                    <a:pt x="58253" y="433167"/>
                    <a:pt x="61391" y="419321"/>
                  </a:cubicBezTo>
                  <a:lnTo>
                    <a:pt x="61391" y="419321"/>
                  </a:lnTo>
                  <a:cubicBezTo>
                    <a:pt x="62559" y="405590"/>
                    <a:pt x="61829" y="391765"/>
                    <a:pt x="59202" y="378243"/>
                  </a:cubicBezTo>
                  <a:cubicBezTo>
                    <a:pt x="38965" y="340803"/>
                    <a:pt x="21543" y="301913"/>
                    <a:pt x="7072" y="261888"/>
                  </a:cubicBezTo>
                  <a:cubicBezTo>
                    <a:pt x="2516" y="249460"/>
                    <a:pt x="117" y="236344"/>
                    <a:pt x="-18" y="223103"/>
                  </a:cubicBezTo>
                  <a:cubicBezTo>
                    <a:pt x="472" y="213907"/>
                    <a:pt x="3506" y="205024"/>
                    <a:pt x="8740" y="197455"/>
                  </a:cubicBezTo>
                  <a:lnTo>
                    <a:pt x="8740" y="196725"/>
                  </a:lnTo>
                  <a:cubicBezTo>
                    <a:pt x="8823" y="181065"/>
                    <a:pt x="7249" y="165447"/>
                    <a:pt x="4048" y="150120"/>
                  </a:cubicBezTo>
                  <a:lnTo>
                    <a:pt x="5508" y="143656"/>
                  </a:lnTo>
                  <a:cubicBezTo>
                    <a:pt x="12848" y="110877"/>
                    <a:pt x="22137" y="78566"/>
                    <a:pt x="33345" y="46903"/>
                  </a:cubicBezTo>
                  <a:cubicBezTo>
                    <a:pt x="38663" y="31190"/>
                    <a:pt x="47223" y="16771"/>
                    <a:pt x="58472" y="4573"/>
                  </a:cubicBezTo>
                  <a:lnTo>
                    <a:pt x="59306" y="3947"/>
                  </a:lnTo>
                  <a:cubicBezTo>
                    <a:pt x="60641" y="2706"/>
                    <a:pt x="61892" y="1382"/>
                    <a:pt x="63060" y="-15"/>
                  </a:cubicBezTo>
                  <a:lnTo>
                    <a:pt x="83912" y="11975"/>
                  </a:lnTo>
                  <a:cubicBezTo>
                    <a:pt x="70921" y="24299"/>
                    <a:pt x="61027" y="39521"/>
                    <a:pt x="55032" y="56390"/>
                  </a:cubicBezTo>
                  <a:cubicBezTo>
                    <a:pt x="44042" y="87314"/>
                    <a:pt x="34993" y="118905"/>
                    <a:pt x="27924" y="150954"/>
                  </a:cubicBezTo>
                  <a:lnTo>
                    <a:pt x="26986" y="155021"/>
                  </a:lnTo>
                  <a:cubicBezTo>
                    <a:pt x="30384" y="171296"/>
                    <a:pt x="31615" y="187946"/>
                    <a:pt x="30635" y="204544"/>
                  </a:cubicBezTo>
                  <a:lnTo>
                    <a:pt x="30635" y="205691"/>
                  </a:lnTo>
                  <a:lnTo>
                    <a:pt x="30009" y="206525"/>
                  </a:lnTo>
                  <a:cubicBezTo>
                    <a:pt x="25547" y="212614"/>
                    <a:pt x="22909" y="219850"/>
                    <a:pt x="22398" y="227378"/>
                  </a:cubicBezTo>
                  <a:cubicBezTo>
                    <a:pt x="22565" y="239274"/>
                    <a:pt x="24786" y="251055"/>
                    <a:pt x="28966" y="262201"/>
                  </a:cubicBezTo>
                  <a:cubicBezTo>
                    <a:pt x="42864" y="300746"/>
                    <a:pt x="59588" y="338207"/>
                    <a:pt x="79012" y="374281"/>
                  </a:cubicBezTo>
                  <a:lnTo>
                    <a:pt x="79012" y="374281"/>
                  </a:lnTo>
                  <a:lnTo>
                    <a:pt x="80576" y="378034"/>
                  </a:lnTo>
                  <a:lnTo>
                    <a:pt x="80576" y="378660"/>
                  </a:lnTo>
                  <a:cubicBezTo>
                    <a:pt x="82984" y="392245"/>
                    <a:pt x="83797" y="406070"/>
                    <a:pt x="82973" y="419843"/>
                  </a:cubicBezTo>
                  <a:lnTo>
                    <a:pt x="82973" y="420364"/>
                  </a:lnTo>
                  <a:lnTo>
                    <a:pt x="82348" y="423387"/>
                  </a:lnTo>
                  <a:cubicBezTo>
                    <a:pt x="79648" y="436055"/>
                    <a:pt x="78939" y="449077"/>
                    <a:pt x="80263" y="461964"/>
                  </a:cubicBezTo>
                  <a:cubicBezTo>
                    <a:pt x="84715" y="495942"/>
                    <a:pt x="93118" y="529285"/>
                    <a:pt x="105285" y="561324"/>
                  </a:cubicBezTo>
                  <a:cubicBezTo>
                    <a:pt x="195054" y="628364"/>
                    <a:pt x="298167" y="701346"/>
                    <a:pt x="396485" y="767030"/>
                  </a:cubicBezTo>
                  <a:close/>
                </a:path>
              </a:pathLst>
            </a:custGeom>
            <a:solidFill>
              <a:srgbClr val="9B8770">
                <a:alpha val="40000"/>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7" name="Google Shape;600;p13">
              <a:extLst>
                <a:ext uri="{FF2B5EF4-FFF2-40B4-BE49-F238E27FC236}">
                  <a16:creationId xmlns="" xmlns:a16="http://schemas.microsoft.com/office/drawing/2014/main" id="{76E57397-7DAB-2F5A-BDAA-2658E229D076}"/>
                </a:ext>
              </a:extLst>
            </p:cNvPr>
            <p:cNvSpPr/>
            <p:nvPr/>
          </p:nvSpPr>
          <p:spPr>
            <a:xfrm>
              <a:off x="7285000" y="4074907"/>
              <a:ext cx="291873" cy="168144"/>
            </a:xfrm>
            <a:custGeom>
              <a:avLst/>
              <a:gdLst/>
              <a:ahLst/>
              <a:cxnLst/>
              <a:rect l="l" t="t" r="r" b="b"/>
              <a:pathLst>
                <a:path w="347892" h="200416" extrusionOk="0">
                  <a:moveTo>
                    <a:pt x="180929" y="96075"/>
                  </a:moveTo>
                  <a:cubicBezTo>
                    <a:pt x="276953" y="151438"/>
                    <a:pt x="351395" y="198355"/>
                    <a:pt x="347746" y="200336"/>
                  </a:cubicBezTo>
                  <a:cubicBezTo>
                    <a:pt x="344097" y="202317"/>
                    <a:pt x="262461" y="159674"/>
                    <a:pt x="166437" y="104312"/>
                  </a:cubicBezTo>
                  <a:cubicBezTo>
                    <a:pt x="70413" y="48950"/>
                    <a:pt x="-3925" y="2032"/>
                    <a:pt x="141" y="51"/>
                  </a:cubicBezTo>
                  <a:cubicBezTo>
                    <a:pt x="4207" y="-1930"/>
                    <a:pt x="85009" y="40921"/>
                    <a:pt x="180929" y="96075"/>
                  </a:cubicBezTo>
                  <a:close/>
                </a:path>
              </a:pathLst>
            </a:custGeom>
            <a:solidFill>
              <a:srgbClr val="EBFF9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8" name="Google Shape;601;p13">
              <a:extLst>
                <a:ext uri="{FF2B5EF4-FFF2-40B4-BE49-F238E27FC236}">
                  <a16:creationId xmlns="" xmlns:a16="http://schemas.microsoft.com/office/drawing/2014/main" id="{E7DCE2B2-E528-86BC-72D4-CE75BE0B5A06}"/>
                </a:ext>
              </a:extLst>
            </p:cNvPr>
            <p:cNvSpPr/>
            <p:nvPr/>
          </p:nvSpPr>
          <p:spPr>
            <a:xfrm>
              <a:off x="7264665" y="4250518"/>
              <a:ext cx="79162" cy="73544"/>
            </a:xfrm>
            <a:custGeom>
              <a:avLst/>
              <a:gdLst/>
              <a:ahLst/>
              <a:cxnLst/>
              <a:rect l="l" t="t" r="r" b="b"/>
              <a:pathLst>
                <a:path w="94355" h="87659" extrusionOk="0">
                  <a:moveTo>
                    <a:pt x="61287" y="81726"/>
                  </a:moveTo>
                  <a:lnTo>
                    <a:pt x="28549" y="60039"/>
                  </a:lnTo>
                  <a:cubicBezTo>
                    <a:pt x="11284" y="48185"/>
                    <a:pt x="681" y="28834"/>
                    <a:pt x="-18" y="7909"/>
                  </a:cubicBezTo>
                  <a:lnTo>
                    <a:pt x="503" y="-15"/>
                  </a:lnTo>
                  <a:lnTo>
                    <a:pt x="94338" y="62542"/>
                  </a:lnTo>
                  <a:lnTo>
                    <a:pt x="94338" y="70570"/>
                  </a:lnTo>
                  <a:cubicBezTo>
                    <a:pt x="92670" y="87773"/>
                    <a:pt x="78177" y="92881"/>
                    <a:pt x="61287" y="81726"/>
                  </a:cubicBezTo>
                  <a:close/>
                </a:path>
              </a:pathLst>
            </a:custGeom>
            <a:solidFill>
              <a:srgbClr val="C0D36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69" name="Google Shape;602;p13">
              <a:extLst>
                <a:ext uri="{FF2B5EF4-FFF2-40B4-BE49-F238E27FC236}">
                  <a16:creationId xmlns="" xmlns:a16="http://schemas.microsoft.com/office/drawing/2014/main" id="{E5B13D0B-73DC-6D09-E529-A98D1287472F}"/>
                </a:ext>
              </a:extLst>
            </p:cNvPr>
            <p:cNvSpPr/>
            <p:nvPr/>
          </p:nvSpPr>
          <p:spPr>
            <a:xfrm>
              <a:off x="7275074" y="4266038"/>
              <a:ext cx="38137" cy="29399"/>
            </a:xfrm>
            <a:custGeom>
              <a:avLst/>
              <a:gdLst/>
              <a:ahLst/>
              <a:cxnLst/>
              <a:rect l="l" t="t" r="r" b="b"/>
              <a:pathLst>
                <a:path w="45457" h="35041" extrusionOk="0">
                  <a:moveTo>
                    <a:pt x="40644" y="34138"/>
                  </a:moveTo>
                  <a:lnTo>
                    <a:pt x="4361" y="10262"/>
                  </a:lnTo>
                  <a:cubicBezTo>
                    <a:pt x="1827" y="8469"/>
                    <a:pt x="222" y="5644"/>
                    <a:pt x="-18" y="2547"/>
                  </a:cubicBezTo>
                  <a:lnTo>
                    <a:pt x="-18" y="2547"/>
                  </a:lnTo>
                  <a:cubicBezTo>
                    <a:pt x="-18" y="-59"/>
                    <a:pt x="2380" y="-789"/>
                    <a:pt x="4882" y="879"/>
                  </a:cubicBezTo>
                  <a:lnTo>
                    <a:pt x="41165" y="24650"/>
                  </a:lnTo>
                  <a:cubicBezTo>
                    <a:pt x="43740" y="26391"/>
                    <a:pt x="45335" y="29258"/>
                    <a:pt x="45440" y="32365"/>
                  </a:cubicBezTo>
                  <a:lnTo>
                    <a:pt x="45440" y="32365"/>
                  </a:lnTo>
                  <a:cubicBezTo>
                    <a:pt x="45335" y="35076"/>
                    <a:pt x="43459" y="35806"/>
                    <a:pt x="40644" y="34138"/>
                  </a:cubicBezTo>
                  <a:close/>
                </a:path>
              </a:pathLst>
            </a:custGeom>
            <a:solidFill>
              <a:srgbClr val="EBFF9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0" name="Google Shape;603;p13">
              <a:extLst>
                <a:ext uri="{FF2B5EF4-FFF2-40B4-BE49-F238E27FC236}">
                  <a16:creationId xmlns="" xmlns:a16="http://schemas.microsoft.com/office/drawing/2014/main" id="{8B738CD0-4BD0-76F0-E44B-D4AD4ACC190B}"/>
                </a:ext>
              </a:extLst>
            </p:cNvPr>
            <p:cNvSpPr/>
            <p:nvPr/>
          </p:nvSpPr>
          <p:spPr>
            <a:xfrm>
              <a:off x="8593476" y="2845284"/>
              <a:ext cx="714497" cy="413434"/>
            </a:xfrm>
            <a:custGeom>
              <a:avLst/>
              <a:gdLst/>
              <a:ahLst/>
              <a:cxnLst/>
              <a:rect l="l" t="t" r="r" b="b"/>
              <a:pathLst>
                <a:path w="851631" h="492785" extrusionOk="0">
                  <a:moveTo>
                    <a:pt x="799738" y="132600"/>
                  </a:moveTo>
                  <a:cubicBezTo>
                    <a:pt x="653773" y="-31089"/>
                    <a:pt x="215879" y="-49856"/>
                    <a:pt x="58966" y="113416"/>
                  </a:cubicBezTo>
                  <a:cubicBezTo>
                    <a:pt x="-14016" y="187754"/>
                    <a:pt x="-22565" y="275750"/>
                    <a:pt x="51876" y="359471"/>
                  </a:cubicBezTo>
                  <a:cubicBezTo>
                    <a:pt x="166563" y="488128"/>
                    <a:pt x="500197" y="549642"/>
                    <a:pt x="734471" y="424112"/>
                  </a:cubicBezTo>
                  <a:cubicBezTo>
                    <a:pt x="755667" y="411539"/>
                    <a:pt x="775206" y="396379"/>
                    <a:pt x="792648" y="378968"/>
                  </a:cubicBezTo>
                  <a:cubicBezTo>
                    <a:pt x="824969" y="345708"/>
                    <a:pt x="850200" y="301919"/>
                    <a:pt x="851556" y="257504"/>
                  </a:cubicBezTo>
                  <a:cubicBezTo>
                    <a:pt x="852911" y="213089"/>
                    <a:pt x="830391" y="167319"/>
                    <a:pt x="799738" y="132600"/>
                  </a:cubicBezTo>
                  <a:close/>
                </a:path>
              </a:pathLst>
            </a:custGeom>
            <a:solidFill>
              <a:srgbClr val="EE904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1" name="Google Shape;604;p13">
              <a:extLst>
                <a:ext uri="{FF2B5EF4-FFF2-40B4-BE49-F238E27FC236}">
                  <a16:creationId xmlns="" xmlns:a16="http://schemas.microsoft.com/office/drawing/2014/main" id="{87871D0E-BE81-9539-FBF1-415E813E711F}"/>
                </a:ext>
              </a:extLst>
            </p:cNvPr>
            <p:cNvSpPr/>
            <p:nvPr/>
          </p:nvSpPr>
          <p:spPr>
            <a:xfrm>
              <a:off x="8575101" y="3057050"/>
              <a:ext cx="733581" cy="1161542"/>
            </a:xfrm>
            <a:custGeom>
              <a:avLst/>
              <a:gdLst/>
              <a:ahLst/>
              <a:cxnLst/>
              <a:rect l="l" t="t" r="r" b="b"/>
              <a:pathLst>
                <a:path w="874378" h="1384478" extrusionOk="0">
                  <a:moveTo>
                    <a:pt x="873769" y="5094"/>
                  </a:moveTo>
                  <a:lnTo>
                    <a:pt x="873769" y="5094"/>
                  </a:lnTo>
                  <a:cubicBezTo>
                    <a:pt x="872414" y="49509"/>
                    <a:pt x="847183" y="93298"/>
                    <a:pt x="814862" y="126558"/>
                  </a:cubicBezTo>
                  <a:cubicBezTo>
                    <a:pt x="797336" y="144105"/>
                    <a:pt x="777724" y="159441"/>
                    <a:pt x="756476" y="172224"/>
                  </a:cubicBezTo>
                  <a:cubicBezTo>
                    <a:pt x="739732" y="182400"/>
                    <a:pt x="722320" y="191418"/>
                    <a:pt x="704346" y="199227"/>
                  </a:cubicBezTo>
                  <a:cubicBezTo>
                    <a:pt x="554210" y="264911"/>
                    <a:pt x="330780" y="273461"/>
                    <a:pt x="170114" y="199227"/>
                  </a:cubicBezTo>
                  <a:cubicBezTo>
                    <a:pt x="125866" y="181201"/>
                    <a:pt x="85934" y="154020"/>
                    <a:pt x="52925" y="119468"/>
                  </a:cubicBezTo>
                  <a:cubicBezTo>
                    <a:pt x="23315" y="86209"/>
                    <a:pt x="795" y="43045"/>
                    <a:pt x="795" y="-15"/>
                  </a:cubicBezTo>
                  <a:cubicBezTo>
                    <a:pt x="795" y="1184073"/>
                    <a:pt x="-1603" y="1133611"/>
                    <a:pt x="1838" y="1133611"/>
                  </a:cubicBezTo>
                  <a:cubicBezTo>
                    <a:pt x="1108" y="1225464"/>
                    <a:pt x="78886" y="1291461"/>
                    <a:pt x="170114" y="1331706"/>
                  </a:cubicBezTo>
                  <a:cubicBezTo>
                    <a:pt x="329008" y="1405523"/>
                    <a:pt x="553376" y="1398224"/>
                    <a:pt x="704346" y="1332540"/>
                  </a:cubicBezTo>
                  <a:cubicBezTo>
                    <a:pt x="722310" y="1324731"/>
                    <a:pt x="739732" y="1315702"/>
                    <a:pt x="756476" y="1305537"/>
                  </a:cubicBezTo>
                  <a:cubicBezTo>
                    <a:pt x="776421" y="1293546"/>
                    <a:pt x="794927" y="1279304"/>
                    <a:pt x="811630" y="1263103"/>
                  </a:cubicBezTo>
                  <a:cubicBezTo>
                    <a:pt x="847287" y="1227758"/>
                    <a:pt x="874186" y="1183343"/>
                    <a:pt x="873561" y="1133194"/>
                  </a:cubicBezTo>
                  <a:cubicBezTo>
                    <a:pt x="875229" y="1133298"/>
                    <a:pt x="873769" y="1160406"/>
                    <a:pt x="873769" y="5094"/>
                  </a:cubicBezTo>
                  <a:close/>
                </a:path>
              </a:pathLst>
            </a:custGeom>
            <a:solidFill>
              <a:schemeClr val="accent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2" name="Google Shape;605;p13">
              <a:extLst>
                <a:ext uri="{FF2B5EF4-FFF2-40B4-BE49-F238E27FC236}">
                  <a16:creationId xmlns="" xmlns:a16="http://schemas.microsoft.com/office/drawing/2014/main" id="{DB812DDD-B3DD-7C5C-D39F-DC0D1776536F}"/>
                </a:ext>
              </a:extLst>
            </p:cNvPr>
            <p:cNvSpPr/>
            <p:nvPr/>
          </p:nvSpPr>
          <p:spPr>
            <a:xfrm>
              <a:off x="8808722" y="2884292"/>
              <a:ext cx="239148" cy="132590"/>
            </a:xfrm>
            <a:custGeom>
              <a:avLst/>
              <a:gdLst/>
              <a:ahLst/>
              <a:cxnLst/>
              <a:rect l="l" t="t" r="r" b="b"/>
              <a:pathLst>
                <a:path w="285048" h="158038" extrusionOk="0">
                  <a:moveTo>
                    <a:pt x="285030" y="122804"/>
                  </a:moveTo>
                  <a:lnTo>
                    <a:pt x="282632" y="124785"/>
                  </a:lnTo>
                  <a:cubicBezTo>
                    <a:pt x="224038" y="170556"/>
                    <a:pt x="85059" y="168262"/>
                    <a:pt x="31260" y="122804"/>
                  </a:cubicBezTo>
                  <a:cubicBezTo>
                    <a:pt x="14057" y="107999"/>
                    <a:pt x="-18" y="86104"/>
                    <a:pt x="-18" y="65252"/>
                  </a:cubicBezTo>
                  <a:cubicBezTo>
                    <a:pt x="816" y="38040"/>
                    <a:pt x="24900" y="13852"/>
                    <a:pt x="48046" y="-15"/>
                  </a:cubicBezTo>
                  <a:cubicBezTo>
                    <a:pt x="30530" y="14060"/>
                    <a:pt x="15725" y="34287"/>
                    <a:pt x="15100" y="54826"/>
                  </a:cubicBezTo>
                  <a:cubicBezTo>
                    <a:pt x="14474" y="75366"/>
                    <a:pt x="28862" y="97573"/>
                    <a:pt x="46378" y="112378"/>
                  </a:cubicBezTo>
                  <a:cubicBezTo>
                    <a:pt x="96527" y="154812"/>
                    <a:pt x="221014" y="159817"/>
                    <a:pt x="285030" y="122804"/>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3" name="Google Shape;606;p13">
              <a:extLst>
                <a:ext uri="{FF2B5EF4-FFF2-40B4-BE49-F238E27FC236}">
                  <a16:creationId xmlns="" xmlns:a16="http://schemas.microsoft.com/office/drawing/2014/main" id="{71C527FF-4EF2-1D10-6E05-B9914925FBAA}"/>
                </a:ext>
              </a:extLst>
            </p:cNvPr>
            <p:cNvSpPr/>
            <p:nvPr/>
          </p:nvSpPr>
          <p:spPr>
            <a:xfrm>
              <a:off x="8821405" y="2864556"/>
              <a:ext cx="253254" cy="143528"/>
            </a:xfrm>
            <a:custGeom>
              <a:avLst/>
              <a:gdLst/>
              <a:ahLst/>
              <a:cxnLst/>
              <a:rect l="l" t="t" r="r" b="b"/>
              <a:pathLst>
                <a:path w="301861" h="171075" extrusionOk="0">
                  <a:moveTo>
                    <a:pt x="301817" y="92426"/>
                  </a:moveTo>
                  <a:cubicBezTo>
                    <a:pt x="299168" y="114060"/>
                    <a:pt x="287606" y="133598"/>
                    <a:pt x="269913" y="146328"/>
                  </a:cubicBezTo>
                  <a:cubicBezTo>
                    <a:pt x="205897" y="183028"/>
                    <a:pt x="81410" y="178337"/>
                    <a:pt x="31260" y="135902"/>
                  </a:cubicBezTo>
                  <a:cubicBezTo>
                    <a:pt x="14057" y="121097"/>
                    <a:pt x="-18" y="99203"/>
                    <a:pt x="-18" y="78351"/>
                  </a:cubicBezTo>
                  <a:cubicBezTo>
                    <a:pt x="-18" y="57498"/>
                    <a:pt x="15413" y="37585"/>
                    <a:pt x="32928" y="23510"/>
                  </a:cubicBezTo>
                  <a:cubicBezTo>
                    <a:pt x="77761" y="-2139"/>
                    <a:pt x="145009" y="-3807"/>
                    <a:pt x="194220" y="4326"/>
                  </a:cubicBezTo>
                  <a:cubicBezTo>
                    <a:pt x="221995" y="7391"/>
                    <a:pt x="248341" y="18234"/>
                    <a:pt x="270226" y="35604"/>
                  </a:cubicBezTo>
                  <a:cubicBezTo>
                    <a:pt x="288054" y="50096"/>
                    <a:pt x="302547" y="71574"/>
                    <a:pt x="301817" y="92426"/>
                  </a:cubicBezTo>
                  <a:close/>
                </a:path>
              </a:pathLst>
            </a:custGeom>
            <a:solidFill>
              <a:srgbClr val="ECEC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4" name="Google Shape;607;p13">
              <a:extLst>
                <a:ext uri="{FF2B5EF4-FFF2-40B4-BE49-F238E27FC236}">
                  <a16:creationId xmlns="" xmlns:a16="http://schemas.microsoft.com/office/drawing/2014/main" id="{3A7BD291-4899-D869-19BF-C5B08CE8BB47}"/>
                </a:ext>
              </a:extLst>
            </p:cNvPr>
            <p:cNvSpPr/>
            <p:nvPr/>
          </p:nvSpPr>
          <p:spPr>
            <a:xfrm>
              <a:off x="8790496" y="2861345"/>
              <a:ext cx="302247" cy="181016"/>
            </a:xfrm>
            <a:custGeom>
              <a:avLst/>
              <a:gdLst/>
              <a:ahLst/>
              <a:cxnLst/>
              <a:rect l="l" t="t" r="r" b="b"/>
              <a:pathLst>
                <a:path w="360257" h="215759" extrusionOk="0">
                  <a:moveTo>
                    <a:pt x="56215" y="36825"/>
                  </a:moveTo>
                  <a:cubicBezTo>
                    <a:pt x="38074" y="51005"/>
                    <a:pt x="22643" y="71544"/>
                    <a:pt x="21913" y="92709"/>
                  </a:cubicBezTo>
                  <a:cubicBezTo>
                    <a:pt x="21184" y="113874"/>
                    <a:pt x="35780" y="135456"/>
                    <a:pt x="53192" y="150261"/>
                  </a:cubicBezTo>
                  <a:cubicBezTo>
                    <a:pt x="107095" y="195718"/>
                    <a:pt x="246074" y="198116"/>
                    <a:pt x="304668" y="152242"/>
                  </a:cubicBezTo>
                  <a:cubicBezTo>
                    <a:pt x="322810" y="138166"/>
                    <a:pt x="338345" y="117627"/>
                    <a:pt x="338970" y="96462"/>
                  </a:cubicBezTo>
                  <a:cubicBezTo>
                    <a:pt x="339596" y="75297"/>
                    <a:pt x="325208" y="54028"/>
                    <a:pt x="307692" y="39223"/>
                  </a:cubicBezTo>
                  <a:cubicBezTo>
                    <a:pt x="285776" y="21832"/>
                    <a:pt x="259398" y="10989"/>
                    <a:pt x="231582" y="7945"/>
                  </a:cubicBezTo>
                  <a:cubicBezTo>
                    <a:pt x="176428" y="-500"/>
                    <a:pt x="100005" y="2523"/>
                    <a:pt x="56215" y="36825"/>
                  </a:cubicBezTo>
                  <a:close/>
                  <a:moveTo>
                    <a:pt x="121587" y="210523"/>
                  </a:moveTo>
                  <a:cubicBezTo>
                    <a:pt x="45998" y="195405"/>
                    <a:pt x="-25421" y="146820"/>
                    <a:pt x="8777" y="76236"/>
                  </a:cubicBezTo>
                  <a:cubicBezTo>
                    <a:pt x="69769" y="-40641"/>
                    <a:pt x="360239" y="-19059"/>
                    <a:pt x="360239" y="112935"/>
                  </a:cubicBezTo>
                  <a:cubicBezTo>
                    <a:pt x="360239" y="135769"/>
                    <a:pt x="344392" y="157350"/>
                    <a:pt x="326250" y="173198"/>
                  </a:cubicBezTo>
                  <a:cubicBezTo>
                    <a:pt x="277769" y="214277"/>
                    <a:pt x="183517" y="222930"/>
                    <a:pt x="121587" y="210523"/>
                  </a:cubicBezTo>
                  <a:close/>
                </a:path>
              </a:pathLst>
            </a:custGeom>
            <a:solidFill>
              <a:srgbClr val="C8C9D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5" name="Google Shape;608;p13">
              <a:extLst>
                <a:ext uri="{FF2B5EF4-FFF2-40B4-BE49-F238E27FC236}">
                  <a16:creationId xmlns="" xmlns:a16="http://schemas.microsoft.com/office/drawing/2014/main" id="{E045B5AF-3364-0869-33C1-C774D9E0075A}"/>
                </a:ext>
              </a:extLst>
            </p:cNvPr>
            <p:cNvSpPr/>
            <p:nvPr/>
          </p:nvSpPr>
          <p:spPr>
            <a:xfrm>
              <a:off x="8575434" y="2904324"/>
              <a:ext cx="634259" cy="364296"/>
            </a:xfrm>
            <a:custGeom>
              <a:avLst/>
              <a:gdLst/>
              <a:ahLst/>
              <a:cxnLst/>
              <a:rect l="l" t="t" r="r" b="b"/>
              <a:pathLst>
                <a:path w="755993" h="434215" extrusionOk="0">
                  <a:moveTo>
                    <a:pt x="755976" y="353741"/>
                  </a:moveTo>
                  <a:cubicBezTo>
                    <a:pt x="650881" y="417966"/>
                    <a:pt x="475515" y="456334"/>
                    <a:pt x="294831" y="420364"/>
                  </a:cubicBezTo>
                  <a:cubicBezTo>
                    <a:pt x="210693" y="403161"/>
                    <a:pt x="109352" y="365523"/>
                    <a:pt x="52112" y="301194"/>
                  </a:cubicBezTo>
                  <a:cubicBezTo>
                    <a:pt x="19896" y="267601"/>
                    <a:pt x="1317" y="223228"/>
                    <a:pt x="-18" y="176707"/>
                  </a:cubicBezTo>
                  <a:cubicBezTo>
                    <a:pt x="1650" y="131875"/>
                    <a:pt x="26881" y="88190"/>
                    <a:pt x="59202" y="55139"/>
                  </a:cubicBezTo>
                  <a:cubicBezTo>
                    <a:pt x="81076" y="32952"/>
                    <a:pt x="106297" y="14331"/>
                    <a:pt x="133957" y="-15"/>
                  </a:cubicBezTo>
                  <a:cubicBezTo>
                    <a:pt x="76614" y="36164"/>
                    <a:pt x="23753" y="97469"/>
                    <a:pt x="21147" y="164508"/>
                  </a:cubicBezTo>
                  <a:cubicBezTo>
                    <a:pt x="22461" y="211071"/>
                    <a:pt x="41040" y="255476"/>
                    <a:pt x="73277" y="289100"/>
                  </a:cubicBezTo>
                  <a:cubicBezTo>
                    <a:pt x="187860" y="417445"/>
                    <a:pt x="521181" y="479271"/>
                    <a:pt x="755976" y="353741"/>
                  </a:cubicBezTo>
                  <a:close/>
                </a:path>
              </a:pathLst>
            </a:custGeom>
            <a:solidFill>
              <a:srgbClr val="EEC1AA"/>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6" name="Google Shape;609;p13">
              <a:extLst>
                <a:ext uri="{FF2B5EF4-FFF2-40B4-BE49-F238E27FC236}">
                  <a16:creationId xmlns="" xmlns:a16="http://schemas.microsoft.com/office/drawing/2014/main" id="{0007E9BB-44B1-A407-A8DE-2731EC0FB804}"/>
                </a:ext>
              </a:extLst>
            </p:cNvPr>
            <p:cNvSpPr/>
            <p:nvPr/>
          </p:nvSpPr>
          <p:spPr>
            <a:xfrm>
              <a:off x="8790527" y="2955494"/>
              <a:ext cx="302216" cy="148690"/>
            </a:xfrm>
            <a:custGeom>
              <a:avLst/>
              <a:gdLst/>
              <a:ahLst/>
              <a:cxnLst/>
              <a:rect l="l" t="t" r="r" b="b"/>
              <a:pathLst>
                <a:path w="360220" h="177228" extrusionOk="0">
                  <a:moveTo>
                    <a:pt x="-18" y="-15"/>
                  </a:moveTo>
                  <a:cubicBezTo>
                    <a:pt x="-18" y="54513"/>
                    <a:pt x="67647" y="87564"/>
                    <a:pt x="121550" y="98303"/>
                  </a:cubicBezTo>
                  <a:cubicBezTo>
                    <a:pt x="183481" y="110710"/>
                    <a:pt x="277941" y="102056"/>
                    <a:pt x="326214" y="60978"/>
                  </a:cubicBezTo>
                  <a:cubicBezTo>
                    <a:pt x="344355" y="45130"/>
                    <a:pt x="359785" y="23548"/>
                    <a:pt x="360203" y="715"/>
                  </a:cubicBezTo>
                  <a:lnTo>
                    <a:pt x="360203" y="73698"/>
                  </a:lnTo>
                  <a:cubicBezTo>
                    <a:pt x="359108" y="97021"/>
                    <a:pt x="347629" y="118634"/>
                    <a:pt x="328924" y="132605"/>
                  </a:cubicBezTo>
                  <a:cubicBezTo>
                    <a:pt x="279088" y="175039"/>
                    <a:pt x="188902" y="184735"/>
                    <a:pt x="121967" y="172015"/>
                  </a:cubicBezTo>
                  <a:cubicBezTo>
                    <a:pt x="79533" y="163570"/>
                    <a:pt x="23649" y="139695"/>
                    <a:pt x="6446" y="100284"/>
                  </a:cubicBezTo>
                  <a:cubicBezTo>
                    <a:pt x="2849" y="91672"/>
                    <a:pt x="1035" y="82414"/>
                    <a:pt x="1129" y="73072"/>
                  </a:cubicBezTo>
                  <a:lnTo>
                    <a:pt x="399" y="73072"/>
                  </a:lnTo>
                  <a:close/>
                </a:path>
              </a:pathLst>
            </a:custGeom>
            <a:solidFill>
              <a:srgbClr val="AFB0C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7" name="Google Shape;610;p13">
              <a:extLst>
                <a:ext uri="{FF2B5EF4-FFF2-40B4-BE49-F238E27FC236}">
                  <a16:creationId xmlns="" xmlns:a16="http://schemas.microsoft.com/office/drawing/2014/main" id="{AC879806-9901-AE9A-53E6-1E31F7226113}"/>
                </a:ext>
              </a:extLst>
            </p:cNvPr>
            <p:cNvSpPr/>
            <p:nvPr/>
          </p:nvSpPr>
          <p:spPr>
            <a:xfrm>
              <a:off x="8727639" y="2925317"/>
              <a:ext cx="427352" cy="215808"/>
            </a:xfrm>
            <a:custGeom>
              <a:avLst/>
              <a:gdLst/>
              <a:ahLst/>
              <a:cxnLst/>
              <a:rect l="l" t="t" r="r" b="b"/>
              <a:pathLst>
                <a:path w="509374" h="257228" extrusionOk="0">
                  <a:moveTo>
                    <a:pt x="20101" y="167636"/>
                  </a:moveTo>
                  <a:cubicBezTo>
                    <a:pt x="-16912" y="114985"/>
                    <a:pt x="-6799" y="47632"/>
                    <a:pt x="83700" y="-15"/>
                  </a:cubicBezTo>
                  <a:cubicBezTo>
                    <a:pt x="78069" y="11152"/>
                    <a:pt x="75067" y="23454"/>
                    <a:pt x="74941" y="35955"/>
                  </a:cubicBezTo>
                  <a:lnTo>
                    <a:pt x="74941" y="108938"/>
                  </a:lnTo>
                  <a:lnTo>
                    <a:pt x="75671" y="108938"/>
                  </a:lnTo>
                  <a:cubicBezTo>
                    <a:pt x="75577" y="118279"/>
                    <a:pt x="77392" y="127538"/>
                    <a:pt x="80989" y="136150"/>
                  </a:cubicBezTo>
                  <a:cubicBezTo>
                    <a:pt x="98192" y="175560"/>
                    <a:pt x="153971" y="199436"/>
                    <a:pt x="196509" y="207881"/>
                  </a:cubicBezTo>
                  <a:cubicBezTo>
                    <a:pt x="263445" y="221018"/>
                    <a:pt x="353630" y="210904"/>
                    <a:pt x="403467" y="168470"/>
                  </a:cubicBezTo>
                  <a:cubicBezTo>
                    <a:pt x="425987" y="149286"/>
                    <a:pt x="434745" y="129060"/>
                    <a:pt x="434745" y="109876"/>
                  </a:cubicBezTo>
                  <a:lnTo>
                    <a:pt x="434745" y="36893"/>
                  </a:lnTo>
                  <a:cubicBezTo>
                    <a:pt x="434870" y="24267"/>
                    <a:pt x="431982" y="11788"/>
                    <a:pt x="426300" y="507"/>
                  </a:cubicBezTo>
                  <a:cubicBezTo>
                    <a:pt x="471236" y="23757"/>
                    <a:pt x="513149" y="59310"/>
                    <a:pt x="509083" y="109563"/>
                  </a:cubicBezTo>
                  <a:cubicBezTo>
                    <a:pt x="508145" y="162527"/>
                    <a:pt x="469881" y="197246"/>
                    <a:pt x="422547" y="220288"/>
                  </a:cubicBezTo>
                  <a:cubicBezTo>
                    <a:pt x="271473" y="294521"/>
                    <a:pt x="76818" y="246457"/>
                    <a:pt x="20101" y="167636"/>
                  </a:cubicBezTo>
                  <a:close/>
                </a:path>
              </a:pathLst>
            </a:custGeom>
            <a:solidFill>
              <a:srgbClr val="ECECF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8" name="Google Shape;611;p13">
              <a:extLst>
                <a:ext uri="{FF2B5EF4-FFF2-40B4-BE49-F238E27FC236}">
                  <a16:creationId xmlns="" xmlns:a16="http://schemas.microsoft.com/office/drawing/2014/main" id="{925EA702-0107-6EC1-21C3-312C8AD97DD3}"/>
                </a:ext>
              </a:extLst>
            </p:cNvPr>
            <p:cNvSpPr/>
            <p:nvPr/>
          </p:nvSpPr>
          <p:spPr>
            <a:xfrm>
              <a:off x="8727110" y="3017075"/>
              <a:ext cx="428438" cy="163035"/>
            </a:xfrm>
            <a:custGeom>
              <a:avLst/>
              <a:gdLst/>
              <a:ahLst/>
              <a:cxnLst/>
              <a:rect l="l" t="t" r="r" b="b"/>
              <a:pathLst>
                <a:path w="510668" h="194326" extrusionOk="0">
                  <a:moveTo>
                    <a:pt x="20730" y="58267"/>
                  </a:moveTo>
                  <a:cubicBezTo>
                    <a:pt x="52738" y="102682"/>
                    <a:pt x="119048" y="128956"/>
                    <a:pt x="172846" y="139382"/>
                  </a:cubicBezTo>
                  <a:cubicBezTo>
                    <a:pt x="253961" y="155542"/>
                    <a:pt x="346857" y="148452"/>
                    <a:pt x="423072" y="110710"/>
                  </a:cubicBezTo>
                  <a:cubicBezTo>
                    <a:pt x="470406" y="87668"/>
                    <a:pt x="508670" y="52949"/>
                    <a:pt x="509608" y="-15"/>
                  </a:cubicBezTo>
                  <a:lnTo>
                    <a:pt x="510651" y="-15"/>
                  </a:lnTo>
                  <a:lnTo>
                    <a:pt x="510651" y="47424"/>
                  </a:lnTo>
                  <a:cubicBezTo>
                    <a:pt x="510651" y="80474"/>
                    <a:pt x="488756" y="111753"/>
                    <a:pt x="462482" y="133960"/>
                  </a:cubicBezTo>
                  <a:cubicBezTo>
                    <a:pt x="393775" y="192137"/>
                    <a:pt x="259904" y="204336"/>
                    <a:pt x="172325" y="187133"/>
                  </a:cubicBezTo>
                  <a:cubicBezTo>
                    <a:pt x="94964" y="171598"/>
                    <a:pt x="-18" y="125619"/>
                    <a:pt x="-18" y="46068"/>
                  </a:cubicBezTo>
                  <a:lnTo>
                    <a:pt x="-18" y="46068"/>
                  </a:lnTo>
                  <a:lnTo>
                    <a:pt x="-18" y="-15"/>
                  </a:lnTo>
                  <a:lnTo>
                    <a:pt x="-18" y="-15"/>
                  </a:lnTo>
                  <a:cubicBezTo>
                    <a:pt x="733" y="21087"/>
                    <a:pt x="7979" y="41439"/>
                    <a:pt x="20730" y="58267"/>
                  </a:cubicBezTo>
                  <a:close/>
                </a:path>
              </a:pathLst>
            </a:custGeom>
            <a:solidFill>
              <a:srgbClr val="AFB0C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79" name="Google Shape;612;p13">
              <a:extLst>
                <a:ext uri="{FF2B5EF4-FFF2-40B4-BE49-F238E27FC236}">
                  <a16:creationId xmlns="" xmlns:a16="http://schemas.microsoft.com/office/drawing/2014/main" id="{E52AC98B-E8A7-5943-E00E-91580549F890}"/>
                </a:ext>
              </a:extLst>
            </p:cNvPr>
            <p:cNvSpPr/>
            <p:nvPr/>
          </p:nvSpPr>
          <p:spPr>
            <a:xfrm>
              <a:off x="8664305" y="3441752"/>
              <a:ext cx="349013" cy="112056"/>
            </a:xfrm>
            <a:custGeom>
              <a:avLst/>
              <a:gdLst/>
              <a:ahLst/>
              <a:cxnLst/>
              <a:rect l="l" t="t" r="r" b="b"/>
              <a:pathLst>
                <a:path w="415999" h="133563" extrusionOk="0">
                  <a:moveTo>
                    <a:pt x="27611" y="-15"/>
                  </a:moveTo>
                  <a:cubicBezTo>
                    <a:pt x="134478" y="71404"/>
                    <a:pt x="288263" y="95175"/>
                    <a:pt x="415982" y="85166"/>
                  </a:cubicBezTo>
                  <a:lnTo>
                    <a:pt x="415982" y="128643"/>
                  </a:lnTo>
                  <a:cubicBezTo>
                    <a:pt x="243639" y="148244"/>
                    <a:pt x="90897" y="106748"/>
                    <a:pt x="-18" y="46173"/>
                  </a:cubicBezTo>
                  <a:close/>
                </a:path>
              </a:pathLst>
            </a:custGeom>
            <a:solidFill>
              <a:srgbClr val="86995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0" name="Google Shape;613;p13">
              <a:extLst>
                <a:ext uri="{FF2B5EF4-FFF2-40B4-BE49-F238E27FC236}">
                  <a16:creationId xmlns="" xmlns:a16="http://schemas.microsoft.com/office/drawing/2014/main" id="{7F37F0C8-71C1-DF1C-67A8-CA82837854D6}"/>
                </a:ext>
              </a:extLst>
            </p:cNvPr>
            <p:cNvSpPr/>
            <p:nvPr/>
          </p:nvSpPr>
          <p:spPr>
            <a:xfrm>
              <a:off x="8664305" y="3601650"/>
              <a:ext cx="349013" cy="111847"/>
            </a:xfrm>
            <a:custGeom>
              <a:avLst/>
              <a:gdLst/>
              <a:ahLst/>
              <a:cxnLst/>
              <a:rect l="l" t="t" r="r" b="b"/>
              <a:pathLst>
                <a:path w="415999" h="133314" extrusionOk="0">
                  <a:moveTo>
                    <a:pt x="27611" y="-15"/>
                  </a:moveTo>
                  <a:cubicBezTo>
                    <a:pt x="135104" y="72238"/>
                    <a:pt x="287324" y="95280"/>
                    <a:pt x="415982" y="85375"/>
                  </a:cubicBezTo>
                  <a:lnTo>
                    <a:pt x="415982" y="128434"/>
                  </a:lnTo>
                  <a:cubicBezTo>
                    <a:pt x="279817" y="144386"/>
                    <a:pt x="114669" y="122179"/>
                    <a:pt x="-18" y="45964"/>
                  </a:cubicBezTo>
                  <a:close/>
                </a:path>
              </a:pathLst>
            </a:custGeom>
            <a:solidFill>
              <a:srgbClr val="86995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1" name="Google Shape;614;p13">
              <a:extLst>
                <a:ext uri="{FF2B5EF4-FFF2-40B4-BE49-F238E27FC236}">
                  <a16:creationId xmlns="" xmlns:a16="http://schemas.microsoft.com/office/drawing/2014/main" id="{3AB0829B-7FF4-A6A4-CB26-34C6E9EA9BAF}"/>
                </a:ext>
              </a:extLst>
            </p:cNvPr>
            <p:cNvSpPr/>
            <p:nvPr/>
          </p:nvSpPr>
          <p:spPr>
            <a:xfrm>
              <a:off x="8664305" y="3761900"/>
              <a:ext cx="349013" cy="112326"/>
            </a:xfrm>
            <a:custGeom>
              <a:avLst/>
              <a:gdLst/>
              <a:ahLst/>
              <a:cxnLst/>
              <a:rect l="l" t="t" r="r" b="b"/>
              <a:pathLst>
                <a:path w="415999" h="133885" extrusionOk="0">
                  <a:moveTo>
                    <a:pt x="27611" y="-15"/>
                  </a:moveTo>
                  <a:cubicBezTo>
                    <a:pt x="135312" y="72446"/>
                    <a:pt x="288263" y="95488"/>
                    <a:pt x="415982" y="85479"/>
                  </a:cubicBezTo>
                  <a:lnTo>
                    <a:pt x="415982" y="128851"/>
                  </a:lnTo>
                  <a:cubicBezTo>
                    <a:pt x="245412" y="148557"/>
                    <a:pt x="91731" y="107999"/>
                    <a:pt x="-18" y="46381"/>
                  </a:cubicBezTo>
                  <a:close/>
                </a:path>
              </a:pathLst>
            </a:custGeom>
            <a:solidFill>
              <a:srgbClr val="86995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2" name="Google Shape;615;p13">
              <a:extLst>
                <a:ext uri="{FF2B5EF4-FFF2-40B4-BE49-F238E27FC236}">
                  <a16:creationId xmlns="" xmlns:a16="http://schemas.microsoft.com/office/drawing/2014/main" id="{DD473E2B-6CB0-2B05-1038-E1C90730F8D4}"/>
                </a:ext>
              </a:extLst>
            </p:cNvPr>
            <p:cNvSpPr/>
            <p:nvPr/>
          </p:nvSpPr>
          <p:spPr>
            <a:xfrm>
              <a:off x="8687485" y="3381658"/>
              <a:ext cx="325833" cy="133388"/>
            </a:xfrm>
            <a:custGeom>
              <a:avLst/>
              <a:gdLst/>
              <a:ahLst/>
              <a:cxnLst/>
              <a:rect l="l" t="t" r="r" b="b"/>
              <a:pathLst>
                <a:path w="388370" h="158989" extrusionOk="0">
                  <a:moveTo>
                    <a:pt x="-18" y="71612"/>
                  </a:moveTo>
                  <a:lnTo>
                    <a:pt x="-18" y="-15"/>
                  </a:lnTo>
                  <a:cubicBezTo>
                    <a:pt x="109873" y="62020"/>
                    <a:pt x="260634" y="80891"/>
                    <a:pt x="388353" y="65878"/>
                  </a:cubicBezTo>
                  <a:lnTo>
                    <a:pt x="388353" y="156793"/>
                  </a:lnTo>
                  <a:cubicBezTo>
                    <a:pt x="260217" y="166802"/>
                    <a:pt x="106849" y="143031"/>
                    <a:pt x="-18" y="71612"/>
                  </a:cubicBezTo>
                  <a:close/>
                </a:path>
              </a:pathLst>
            </a:custGeom>
            <a:solidFill>
              <a:srgbClr val="D3534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3" name="Google Shape;616;p13">
              <a:extLst>
                <a:ext uri="{FF2B5EF4-FFF2-40B4-BE49-F238E27FC236}">
                  <a16:creationId xmlns="" xmlns:a16="http://schemas.microsoft.com/office/drawing/2014/main" id="{4A10431C-A135-3EF5-5EAB-23ECBD9F289A}"/>
                </a:ext>
              </a:extLst>
            </p:cNvPr>
            <p:cNvSpPr/>
            <p:nvPr/>
          </p:nvSpPr>
          <p:spPr>
            <a:xfrm>
              <a:off x="8664305" y="3480502"/>
              <a:ext cx="349013" cy="159639"/>
            </a:xfrm>
            <a:custGeom>
              <a:avLst/>
              <a:gdLst/>
              <a:ahLst/>
              <a:cxnLst/>
              <a:rect l="l" t="t" r="r" b="b"/>
              <a:pathLst>
                <a:path w="415999" h="190279" extrusionOk="0">
                  <a:moveTo>
                    <a:pt x="-18" y="102891"/>
                  </a:moveTo>
                  <a:lnTo>
                    <a:pt x="-18" y="-15"/>
                  </a:lnTo>
                  <a:cubicBezTo>
                    <a:pt x="90897" y="60561"/>
                    <a:pt x="243639" y="102056"/>
                    <a:pt x="415982" y="82455"/>
                  </a:cubicBezTo>
                  <a:lnTo>
                    <a:pt x="415982" y="185360"/>
                  </a:lnTo>
                  <a:cubicBezTo>
                    <a:pt x="243431" y="205274"/>
                    <a:pt x="85267" y="161902"/>
                    <a:pt x="-18" y="102891"/>
                  </a:cubicBezTo>
                  <a:close/>
                </a:path>
              </a:pathLst>
            </a:custGeom>
            <a:gradFill>
              <a:gsLst>
                <a:gs pos="0">
                  <a:srgbClr val="B6C435"/>
                </a:gs>
                <a:gs pos="50000">
                  <a:srgbClr val="84BF4B"/>
                </a:gs>
                <a:gs pos="100000">
                  <a:srgbClr val="53BB6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4" name="Google Shape;617;p13">
              <a:extLst>
                <a:ext uri="{FF2B5EF4-FFF2-40B4-BE49-F238E27FC236}">
                  <a16:creationId xmlns="" xmlns:a16="http://schemas.microsoft.com/office/drawing/2014/main" id="{BB5741DD-DE9C-924B-A352-2A4A39558969}"/>
                </a:ext>
              </a:extLst>
            </p:cNvPr>
            <p:cNvSpPr/>
            <p:nvPr/>
          </p:nvSpPr>
          <p:spPr>
            <a:xfrm>
              <a:off x="8664305" y="3800649"/>
              <a:ext cx="349013" cy="159672"/>
            </a:xfrm>
            <a:custGeom>
              <a:avLst/>
              <a:gdLst/>
              <a:ahLst/>
              <a:cxnLst/>
              <a:rect l="l" t="t" r="r" b="b"/>
              <a:pathLst>
                <a:path w="415999" h="190318" extrusionOk="0">
                  <a:moveTo>
                    <a:pt x="-18" y="102995"/>
                  </a:moveTo>
                  <a:lnTo>
                    <a:pt x="-18" y="-15"/>
                  </a:lnTo>
                  <a:cubicBezTo>
                    <a:pt x="91836" y="61186"/>
                    <a:pt x="245620" y="102161"/>
                    <a:pt x="415982" y="82455"/>
                  </a:cubicBezTo>
                  <a:lnTo>
                    <a:pt x="415982" y="185465"/>
                  </a:lnTo>
                  <a:cubicBezTo>
                    <a:pt x="240824" y="205379"/>
                    <a:pt x="83912" y="161068"/>
                    <a:pt x="-18" y="102995"/>
                  </a:cubicBezTo>
                  <a:close/>
                </a:path>
              </a:pathLst>
            </a:custGeom>
            <a:gradFill>
              <a:gsLst>
                <a:gs pos="0">
                  <a:srgbClr val="B6C435"/>
                </a:gs>
                <a:gs pos="50000">
                  <a:srgbClr val="84BF4B"/>
                </a:gs>
                <a:gs pos="100000">
                  <a:srgbClr val="53BB6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5" name="Google Shape;618;p13">
              <a:extLst>
                <a:ext uri="{FF2B5EF4-FFF2-40B4-BE49-F238E27FC236}">
                  <a16:creationId xmlns="" xmlns:a16="http://schemas.microsoft.com/office/drawing/2014/main" id="{08413B19-060A-FED8-2F68-5C036280E922}"/>
                </a:ext>
              </a:extLst>
            </p:cNvPr>
            <p:cNvSpPr/>
            <p:nvPr/>
          </p:nvSpPr>
          <p:spPr>
            <a:xfrm>
              <a:off x="8687485" y="3900892"/>
              <a:ext cx="325833" cy="107084"/>
            </a:xfrm>
            <a:custGeom>
              <a:avLst/>
              <a:gdLst/>
              <a:ahLst/>
              <a:cxnLst/>
              <a:rect l="l" t="t" r="r" b="b"/>
              <a:pathLst>
                <a:path w="388370" h="127637" extrusionOk="0">
                  <a:moveTo>
                    <a:pt x="-18" y="-15"/>
                  </a:moveTo>
                  <a:cubicBezTo>
                    <a:pt x="91210" y="51490"/>
                    <a:pt x="233213" y="83394"/>
                    <a:pt x="388353" y="65982"/>
                  </a:cubicBezTo>
                  <a:lnTo>
                    <a:pt x="388353" y="125619"/>
                  </a:lnTo>
                  <a:cubicBezTo>
                    <a:pt x="220702" y="137296"/>
                    <a:pt x="83912" y="96530"/>
                    <a:pt x="-18" y="40125"/>
                  </a:cubicBezTo>
                  <a:close/>
                </a:path>
              </a:pathLst>
            </a:custGeom>
            <a:solidFill>
              <a:srgbClr val="D3534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6" name="Google Shape;619;p13">
              <a:extLst>
                <a:ext uri="{FF2B5EF4-FFF2-40B4-BE49-F238E27FC236}">
                  <a16:creationId xmlns="" xmlns:a16="http://schemas.microsoft.com/office/drawing/2014/main" id="{63208BA7-AB24-FC86-A0CA-70B3B07747BA}"/>
                </a:ext>
              </a:extLst>
            </p:cNvPr>
            <p:cNvSpPr/>
            <p:nvPr/>
          </p:nvSpPr>
          <p:spPr>
            <a:xfrm>
              <a:off x="8664305" y="3640488"/>
              <a:ext cx="349013" cy="159746"/>
            </a:xfrm>
            <a:custGeom>
              <a:avLst/>
              <a:gdLst/>
              <a:ahLst/>
              <a:cxnLst/>
              <a:rect l="l" t="t" r="r" b="b"/>
              <a:pathLst>
                <a:path w="415999" h="190406" extrusionOk="0">
                  <a:moveTo>
                    <a:pt x="-18" y="102995"/>
                  </a:moveTo>
                  <a:lnTo>
                    <a:pt x="-18" y="-15"/>
                  </a:lnTo>
                  <a:cubicBezTo>
                    <a:pt x="114669" y="76200"/>
                    <a:pt x="279817" y="98407"/>
                    <a:pt x="415982" y="82455"/>
                  </a:cubicBezTo>
                  <a:lnTo>
                    <a:pt x="415982" y="185465"/>
                  </a:lnTo>
                  <a:cubicBezTo>
                    <a:pt x="245099" y="205274"/>
                    <a:pt x="86310" y="162840"/>
                    <a:pt x="-18" y="102995"/>
                  </a:cubicBezTo>
                  <a:close/>
                </a:path>
              </a:pathLst>
            </a:custGeom>
            <a:gradFill>
              <a:gsLst>
                <a:gs pos="0">
                  <a:srgbClr val="B6C435"/>
                </a:gs>
                <a:gs pos="50000">
                  <a:srgbClr val="84BF4B"/>
                </a:gs>
                <a:gs pos="100000">
                  <a:srgbClr val="53BB62"/>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7" name="Google Shape;620;p13">
              <a:extLst>
                <a:ext uri="{FF2B5EF4-FFF2-40B4-BE49-F238E27FC236}">
                  <a16:creationId xmlns="" xmlns:a16="http://schemas.microsoft.com/office/drawing/2014/main" id="{59994F7E-6364-64CD-02F8-A9A8EF87E75E}"/>
                </a:ext>
              </a:extLst>
            </p:cNvPr>
            <p:cNvSpPr/>
            <p:nvPr/>
          </p:nvSpPr>
          <p:spPr>
            <a:xfrm>
              <a:off x="8687485" y="3740993"/>
              <a:ext cx="325833" cy="94430"/>
            </a:xfrm>
            <a:custGeom>
              <a:avLst/>
              <a:gdLst/>
              <a:ahLst/>
              <a:cxnLst/>
              <a:rect l="l" t="t" r="r" b="b"/>
              <a:pathLst>
                <a:path w="388370" h="112554" extrusionOk="0">
                  <a:moveTo>
                    <a:pt x="-18" y="24904"/>
                  </a:moveTo>
                  <a:lnTo>
                    <a:pt x="-18" y="-15"/>
                  </a:lnTo>
                  <a:cubicBezTo>
                    <a:pt x="110707" y="62542"/>
                    <a:pt x="261155" y="80683"/>
                    <a:pt x="388353" y="65982"/>
                  </a:cubicBezTo>
                  <a:lnTo>
                    <a:pt x="388353" y="110398"/>
                  </a:lnTo>
                  <a:cubicBezTo>
                    <a:pt x="260946" y="120198"/>
                    <a:pt x="107683" y="97156"/>
                    <a:pt x="-18" y="24904"/>
                  </a:cubicBezTo>
                  <a:close/>
                </a:path>
              </a:pathLst>
            </a:custGeom>
            <a:solidFill>
              <a:srgbClr val="D3534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8" name="Google Shape;621;p13">
              <a:extLst>
                <a:ext uri="{FF2B5EF4-FFF2-40B4-BE49-F238E27FC236}">
                  <a16:creationId xmlns="" xmlns:a16="http://schemas.microsoft.com/office/drawing/2014/main" id="{0FBB28A1-0A64-7135-9435-5D2FD51EEA2A}"/>
                </a:ext>
              </a:extLst>
            </p:cNvPr>
            <p:cNvSpPr/>
            <p:nvPr/>
          </p:nvSpPr>
          <p:spPr>
            <a:xfrm>
              <a:off x="8687485" y="3581007"/>
              <a:ext cx="325833" cy="94112"/>
            </a:xfrm>
            <a:custGeom>
              <a:avLst/>
              <a:gdLst/>
              <a:ahLst/>
              <a:cxnLst/>
              <a:rect l="l" t="t" r="r" b="b"/>
              <a:pathLst>
                <a:path w="388370" h="112175" extrusionOk="0">
                  <a:moveTo>
                    <a:pt x="-18" y="24591"/>
                  </a:moveTo>
                  <a:lnTo>
                    <a:pt x="-18" y="-15"/>
                  </a:lnTo>
                  <a:cubicBezTo>
                    <a:pt x="111854" y="62542"/>
                    <a:pt x="261781" y="80266"/>
                    <a:pt x="388353" y="65565"/>
                  </a:cubicBezTo>
                  <a:lnTo>
                    <a:pt x="388353" y="109980"/>
                  </a:lnTo>
                  <a:cubicBezTo>
                    <a:pt x="259695" y="119885"/>
                    <a:pt x="107475" y="96843"/>
                    <a:pt x="-18" y="24591"/>
                  </a:cubicBezTo>
                  <a:close/>
                </a:path>
              </a:pathLst>
            </a:custGeom>
            <a:solidFill>
              <a:srgbClr val="D3534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89" name="Google Shape;622;p13">
              <a:extLst>
                <a:ext uri="{FF2B5EF4-FFF2-40B4-BE49-F238E27FC236}">
                  <a16:creationId xmlns="" xmlns:a16="http://schemas.microsoft.com/office/drawing/2014/main" id="{37FC3231-9E91-7E8F-4E10-71B89B668C89}"/>
                </a:ext>
              </a:extLst>
            </p:cNvPr>
            <p:cNvSpPr/>
            <p:nvPr/>
          </p:nvSpPr>
          <p:spPr>
            <a:xfrm>
              <a:off x="8664305" y="3934569"/>
              <a:ext cx="349013" cy="112288"/>
            </a:xfrm>
            <a:custGeom>
              <a:avLst/>
              <a:gdLst/>
              <a:ahLst/>
              <a:cxnLst/>
              <a:rect l="l" t="t" r="r" b="b"/>
              <a:pathLst>
                <a:path w="415999" h="133839" extrusionOk="0">
                  <a:moveTo>
                    <a:pt x="27611" y="-15"/>
                  </a:moveTo>
                  <a:cubicBezTo>
                    <a:pt x="112166" y="56807"/>
                    <a:pt x="249061" y="97156"/>
                    <a:pt x="415982" y="85479"/>
                  </a:cubicBezTo>
                  <a:lnTo>
                    <a:pt x="415982" y="128852"/>
                  </a:lnTo>
                  <a:cubicBezTo>
                    <a:pt x="245307" y="148557"/>
                    <a:pt x="91210" y="107374"/>
                    <a:pt x="-18" y="46381"/>
                  </a:cubicBezTo>
                  <a:close/>
                </a:path>
              </a:pathLst>
            </a:custGeom>
            <a:solidFill>
              <a:srgbClr val="DC8D5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0" name="Google Shape;623;p13">
              <a:extLst>
                <a:ext uri="{FF2B5EF4-FFF2-40B4-BE49-F238E27FC236}">
                  <a16:creationId xmlns="" xmlns:a16="http://schemas.microsoft.com/office/drawing/2014/main" id="{027BCC24-4E2F-BBFD-FE1C-0F9AF14DEEB6}"/>
                </a:ext>
              </a:extLst>
            </p:cNvPr>
            <p:cNvSpPr/>
            <p:nvPr/>
          </p:nvSpPr>
          <p:spPr>
            <a:xfrm>
              <a:off x="8664305" y="3368275"/>
              <a:ext cx="23180" cy="112226"/>
            </a:xfrm>
            <a:custGeom>
              <a:avLst/>
              <a:gdLst/>
              <a:ahLst/>
              <a:cxnLst/>
              <a:rect l="l" t="t" r="r" b="b"/>
              <a:pathLst>
                <a:path w="27629" h="133766" extrusionOk="0">
                  <a:moveTo>
                    <a:pt x="27611" y="15937"/>
                  </a:moveTo>
                  <a:lnTo>
                    <a:pt x="27611" y="87564"/>
                  </a:lnTo>
                  <a:lnTo>
                    <a:pt x="-18" y="133752"/>
                  </a:lnTo>
                  <a:lnTo>
                    <a:pt x="-18" y="-15"/>
                  </a:lnTo>
                  <a:cubicBezTo>
                    <a:pt x="8907" y="5782"/>
                    <a:pt x="18134" y="11099"/>
                    <a:pt x="27611" y="15937"/>
                  </a:cubicBezTo>
                  <a:close/>
                </a:path>
              </a:pathLst>
            </a:custGeom>
            <a:solidFill>
              <a:srgbClr val="B7537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1" name="Google Shape;624;p13">
              <a:extLst>
                <a:ext uri="{FF2B5EF4-FFF2-40B4-BE49-F238E27FC236}">
                  <a16:creationId xmlns="" xmlns:a16="http://schemas.microsoft.com/office/drawing/2014/main" id="{F80E2BD0-4A79-57F4-360B-7EE20A2FB653}"/>
                </a:ext>
              </a:extLst>
            </p:cNvPr>
            <p:cNvSpPr/>
            <p:nvPr/>
          </p:nvSpPr>
          <p:spPr>
            <a:xfrm>
              <a:off x="8664305" y="3726911"/>
              <a:ext cx="23180" cy="73914"/>
            </a:xfrm>
            <a:custGeom>
              <a:avLst/>
              <a:gdLst/>
              <a:ahLst/>
              <a:cxnLst/>
              <a:rect l="l" t="t" r="r" b="b"/>
              <a:pathLst>
                <a:path w="27629" h="88100" extrusionOk="0">
                  <a:moveTo>
                    <a:pt x="27611" y="41689"/>
                  </a:moveTo>
                  <a:lnTo>
                    <a:pt x="-18" y="88086"/>
                  </a:lnTo>
                  <a:lnTo>
                    <a:pt x="-18" y="-15"/>
                  </a:lnTo>
                  <a:cubicBezTo>
                    <a:pt x="8875" y="5991"/>
                    <a:pt x="18103" y="11496"/>
                    <a:pt x="27611" y="16458"/>
                  </a:cubicBezTo>
                  <a:close/>
                </a:path>
              </a:pathLst>
            </a:custGeom>
            <a:solidFill>
              <a:srgbClr val="B7537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2" name="Google Shape;625;p13">
              <a:extLst>
                <a:ext uri="{FF2B5EF4-FFF2-40B4-BE49-F238E27FC236}">
                  <a16:creationId xmlns="" xmlns:a16="http://schemas.microsoft.com/office/drawing/2014/main" id="{B1470E34-8A4D-FDB2-8D9C-DC32E282643B}"/>
                </a:ext>
              </a:extLst>
            </p:cNvPr>
            <p:cNvSpPr/>
            <p:nvPr/>
          </p:nvSpPr>
          <p:spPr>
            <a:xfrm>
              <a:off x="8664305" y="3566837"/>
              <a:ext cx="23180" cy="73738"/>
            </a:xfrm>
            <a:custGeom>
              <a:avLst/>
              <a:gdLst/>
              <a:ahLst/>
              <a:cxnLst/>
              <a:rect l="l" t="t" r="r" b="b"/>
              <a:pathLst>
                <a:path w="27629" h="87891" extrusionOk="0">
                  <a:moveTo>
                    <a:pt x="27611" y="16875"/>
                  </a:moveTo>
                  <a:lnTo>
                    <a:pt x="27611" y="41481"/>
                  </a:lnTo>
                  <a:lnTo>
                    <a:pt x="-18" y="87877"/>
                  </a:lnTo>
                  <a:lnTo>
                    <a:pt x="-18" y="-15"/>
                  </a:lnTo>
                  <a:cubicBezTo>
                    <a:pt x="8740" y="6137"/>
                    <a:pt x="18228" y="11454"/>
                    <a:pt x="27611" y="16875"/>
                  </a:cubicBezTo>
                  <a:close/>
                </a:path>
              </a:pathLst>
            </a:custGeom>
            <a:solidFill>
              <a:srgbClr val="B7537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3" name="Google Shape;626;p13">
              <a:extLst>
                <a:ext uri="{FF2B5EF4-FFF2-40B4-BE49-F238E27FC236}">
                  <a16:creationId xmlns="" xmlns:a16="http://schemas.microsoft.com/office/drawing/2014/main" id="{7ECE417E-C948-5F53-E5F9-26C5E8565350}"/>
                </a:ext>
              </a:extLst>
            </p:cNvPr>
            <p:cNvSpPr/>
            <p:nvPr/>
          </p:nvSpPr>
          <p:spPr>
            <a:xfrm>
              <a:off x="8664305" y="3887072"/>
              <a:ext cx="23180" cy="86422"/>
            </a:xfrm>
            <a:custGeom>
              <a:avLst/>
              <a:gdLst/>
              <a:ahLst/>
              <a:cxnLst/>
              <a:rect l="l" t="t" r="r" b="b"/>
              <a:pathLst>
                <a:path w="27629" h="103009" extrusionOk="0">
                  <a:moveTo>
                    <a:pt x="27611" y="16459"/>
                  </a:moveTo>
                  <a:lnTo>
                    <a:pt x="27611" y="56599"/>
                  </a:lnTo>
                  <a:lnTo>
                    <a:pt x="-18" y="102995"/>
                  </a:lnTo>
                  <a:lnTo>
                    <a:pt x="-18" y="-15"/>
                  </a:lnTo>
                  <a:cubicBezTo>
                    <a:pt x="8875" y="5991"/>
                    <a:pt x="18103" y="11496"/>
                    <a:pt x="27611" y="16459"/>
                  </a:cubicBezTo>
                  <a:close/>
                </a:path>
              </a:pathLst>
            </a:custGeom>
            <a:solidFill>
              <a:srgbClr val="B7537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4" name="Google Shape;627;p13">
              <a:extLst>
                <a:ext uri="{FF2B5EF4-FFF2-40B4-BE49-F238E27FC236}">
                  <a16:creationId xmlns="" xmlns:a16="http://schemas.microsoft.com/office/drawing/2014/main" id="{809A56F0-4C6B-0982-5DFB-3F05F5D0415F}"/>
                </a:ext>
              </a:extLst>
            </p:cNvPr>
            <p:cNvSpPr/>
            <p:nvPr/>
          </p:nvSpPr>
          <p:spPr>
            <a:xfrm>
              <a:off x="8717489" y="3397054"/>
              <a:ext cx="48546" cy="623763"/>
            </a:xfrm>
            <a:custGeom>
              <a:avLst/>
              <a:gdLst/>
              <a:ahLst/>
              <a:cxnLst/>
              <a:rect l="l" t="t" r="r" b="b"/>
              <a:pathLst>
                <a:path w="57864" h="743482" extrusionOk="0">
                  <a:moveTo>
                    <a:pt x="57846" y="21567"/>
                  </a:moveTo>
                  <a:lnTo>
                    <a:pt x="57846" y="743468"/>
                  </a:lnTo>
                  <a:cubicBezTo>
                    <a:pt x="38110" y="737400"/>
                    <a:pt x="18790" y="730091"/>
                    <a:pt x="-18" y="721573"/>
                  </a:cubicBezTo>
                  <a:lnTo>
                    <a:pt x="-18" y="-15"/>
                  </a:lnTo>
                  <a:cubicBezTo>
                    <a:pt x="18884" y="8170"/>
                    <a:pt x="38204" y="15374"/>
                    <a:pt x="57846" y="21567"/>
                  </a:cubicBezTo>
                  <a:close/>
                </a:path>
              </a:pathLst>
            </a:custGeom>
            <a:solidFill>
              <a:srgbClr val="E8DFED">
                <a:alpha val="63921"/>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5" name="Google Shape;628;p13">
              <a:extLst>
                <a:ext uri="{FF2B5EF4-FFF2-40B4-BE49-F238E27FC236}">
                  <a16:creationId xmlns="" xmlns:a16="http://schemas.microsoft.com/office/drawing/2014/main" id="{5BCECDAB-F9AB-E601-683F-0C2048FA8A5B}"/>
                </a:ext>
              </a:extLst>
            </p:cNvPr>
            <p:cNvSpPr/>
            <p:nvPr/>
          </p:nvSpPr>
          <p:spPr>
            <a:xfrm>
              <a:off x="8791752" y="3422508"/>
              <a:ext cx="97444" cy="622014"/>
            </a:xfrm>
            <a:custGeom>
              <a:avLst/>
              <a:gdLst/>
              <a:ahLst/>
              <a:cxnLst/>
              <a:rect l="l" t="t" r="r" b="b"/>
              <a:pathLst>
                <a:path w="116146" h="741397" extrusionOk="0">
                  <a:moveTo>
                    <a:pt x="116128" y="19482"/>
                  </a:moveTo>
                  <a:lnTo>
                    <a:pt x="116128" y="741382"/>
                  </a:lnTo>
                  <a:cubicBezTo>
                    <a:pt x="76916" y="738307"/>
                    <a:pt x="38048" y="731780"/>
                    <a:pt x="-18" y="721886"/>
                  </a:cubicBezTo>
                  <a:lnTo>
                    <a:pt x="-18" y="-15"/>
                  </a:lnTo>
                  <a:cubicBezTo>
                    <a:pt x="38048" y="9890"/>
                    <a:pt x="76916" y="16417"/>
                    <a:pt x="116128" y="19482"/>
                  </a:cubicBezTo>
                  <a:close/>
                </a:path>
              </a:pathLst>
            </a:custGeom>
            <a:solidFill>
              <a:srgbClr val="E8DFED">
                <a:alpha val="36862"/>
              </a:srgbClr>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6" name="Google Shape;629;p13">
              <a:extLst>
                <a:ext uri="{FF2B5EF4-FFF2-40B4-BE49-F238E27FC236}">
                  <a16:creationId xmlns="" xmlns:a16="http://schemas.microsoft.com/office/drawing/2014/main" id="{C311F9BF-AB52-EC37-187C-91A4487C7753}"/>
                </a:ext>
              </a:extLst>
            </p:cNvPr>
            <p:cNvSpPr/>
            <p:nvPr/>
          </p:nvSpPr>
          <p:spPr>
            <a:xfrm>
              <a:off x="8650222" y="3353580"/>
              <a:ext cx="377354" cy="707359"/>
            </a:xfrm>
            <a:custGeom>
              <a:avLst/>
              <a:gdLst/>
              <a:ahLst/>
              <a:cxnLst/>
              <a:rect l="l" t="t" r="r" b="b"/>
              <a:pathLst>
                <a:path w="449780" h="843123" extrusionOk="0">
                  <a:moveTo>
                    <a:pt x="16872" y="16771"/>
                  </a:moveTo>
                  <a:cubicBezTo>
                    <a:pt x="101949" y="75991"/>
                    <a:pt x="261155" y="119468"/>
                    <a:pt x="432872" y="99241"/>
                  </a:cubicBezTo>
                  <a:lnTo>
                    <a:pt x="432872" y="821246"/>
                  </a:lnTo>
                  <a:cubicBezTo>
                    <a:pt x="261676" y="841160"/>
                    <a:pt x="107683" y="799768"/>
                    <a:pt x="16872" y="738776"/>
                  </a:cubicBezTo>
                  <a:lnTo>
                    <a:pt x="16872" y="16771"/>
                  </a:lnTo>
                  <a:close/>
                  <a:moveTo>
                    <a:pt x="16872" y="-15"/>
                  </a:moveTo>
                  <a:cubicBezTo>
                    <a:pt x="7583" y="-15"/>
                    <a:pt x="44" y="7482"/>
                    <a:pt x="-18" y="16771"/>
                  </a:cubicBezTo>
                  <a:lnTo>
                    <a:pt x="-18" y="738776"/>
                  </a:lnTo>
                  <a:cubicBezTo>
                    <a:pt x="-8" y="744395"/>
                    <a:pt x="2807" y="749640"/>
                    <a:pt x="7489" y="752747"/>
                  </a:cubicBezTo>
                  <a:cubicBezTo>
                    <a:pt x="102366" y="816450"/>
                    <a:pt x="259799" y="858259"/>
                    <a:pt x="434957" y="837928"/>
                  </a:cubicBezTo>
                  <a:cubicBezTo>
                    <a:pt x="443434" y="836968"/>
                    <a:pt x="449814" y="829774"/>
                    <a:pt x="449762" y="821246"/>
                  </a:cubicBezTo>
                  <a:lnTo>
                    <a:pt x="449762" y="99241"/>
                  </a:lnTo>
                  <a:cubicBezTo>
                    <a:pt x="449762" y="89973"/>
                    <a:pt x="442245" y="82455"/>
                    <a:pt x="432976" y="82455"/>
                  </a:cubicBezTo>
                  <a:cubicBezTo>
                    <a:pt x="404451" y="85677"/>
                    <a:pt x="375769" y="87345"/>
                    <a:pt x="347065" y="87460"/>
                  </a:cubicBezTo>
                  <a:cubicBezTo>
                    <a:pt x="224246" y="87460"/>
                    <a:pt x="101427" y="55139"/>
                    <a:pt x="26568" y="3009"/>
                  </a:cubicBezTo>
                  <a:cubicBezTo>
                    <a:pt x="23753" y="1049"/>
                    <a:pt x="20406" y="-4"/>
                    <a:pt x="16976" y="-15"/>
                  </a:cubicBezTo>
                  <a:close/>
                </a:path>
              </a:pathLst>
            </a:custGeom>
            <a:solidFill>
              <a:srgbClr val="E39F7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nvGrpSpPr>
            <p:cNvPr id="1597" name="Google Shape;630;p13">
              <a:extLst>
                <a:ext uri="{FF2B5EF4-FFF2-40B4-BE49-F238E27FC236}">
                  <a16:creationId xmlns="" xmlns:a16="http://schemas.microsoft.com/office/drawing/2014/main" id="{FCFB6BBA-AA24-C994-237F-AA8330EA0D6B}"/>
                </a:ext>
              </a:extLst>
            </p:cNvPr>
            <p:cNvGrpSpPr/>
            <p:nvPr/>
          </p:nvGrpSpPr>
          <p:grpSpPr>
            <a:xfrm>
              <a:off x="8923573" y="2949897"/>
              <a:ext cx="263697" cy="236786"/>
              <a:chOff x="8669672" y="3173635"/>
              <a:chExt cx="314308" cy="282233"/>
            </a:xfrm>
          </p:grpSpPr>
          <p:sp>
            <p:nvSpPr>
              <p:cNvPr id="2197" name="Google Shape;631;p13">
                <a:extLst>
                  <a:ext uri="{FF2B5EF4-FFF2-40B4-BE49-F238E27FC236}">
                    <a16:creationId xmlns="" xmlns:a16="http://schemas.microsoft.com/office/drawing/2014/main" id="{CC8CCC6B-94B6-AB66-30A9-7B51EF4B1FEE}"/>
                  </a:ext>
                </a:extLst>
              </p:cNvPr>
              <p:cNvSpPr/>
              <p:nvPr/>
            </p:nvSpPr>
            <p:spPr>
              <a:xfrm>
                <a:off x="8669672" y="3243464"/>
                <a:ext cx="314308" cy="212404"/>
              </a:xfrm>
              <a:custGeom>
                <a:avLst/>
                <a:gdLst/>
                <a:ahLst/>
                <a:cxnLst/>
                <a:rect l="l" t="t" r="r" b="b"/>
                <a:pathLst>
                  <a:path w="314308" h="212404" extrusionOk="0">
                    <a:moveTo>
                      <a:pt x="275960" y="10228"/>
                    </a:moveTo>
                    <a:cubicBezTo>
                      <a:pt x="274813" y="2096"/>
                      <a:pt x="292850" y="128147"/>
                      <a:pt x="61496" y="155463"/>
                    </a:cubicBezTo>
                    <a:cubicBezTo>
                      <a:pt x="38454" y="158174"/>
                      <a:pt x="-18" y="157861"/>
                      <a:pt x="-18" y="157861"/>
                    </a:cubicBezTo>
                    <a:lnTo>
                      <a:pt x="-18" y="203215"/>
                    </a:lnTo>
                    <a:cubicBezTo>
                      <a:pt x="24045" y="208063"/>
                      <a:pt x="48442" y="211138"/>
                      <a:pt x="72964" y="212390"/>
                    </a:cubicBezTo>
                    <a:cubicBezTo>
                      <a:pt x="248018" y="212390"/>
                      <a:pt x="358951" y="95305"/>
                      <a:pt x="296916" y="3868"/>
                    </a:cubicBezTo>
                    <a:cubicBezTo>
                      <a:pt x="287533" y="-9998"/>
                      <a:pt x="277107" y="18361"/>
                      <a:pt x="275960" y="10228"/>
                    </a:cubicBezTo>
                    <a:close/>
                  </a:path>
                </a:pathLst>
              </a:custGeom>
              <a:solidFill>
                <a:srgbClr val="BC9BA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8" name="Google Shape;632;p13">
                <a:extLst>
                  <a:ext uri="{FF2B5EF4-FFF2-40B4-BE49-F238E27FC236}">
                    <a16:creationId xmlns="" xmlns:a16="http://schemas.microsoft.com/office/drawing/2014/main" id="{C0BD641A-BF9B-71A8-D30B-51760BF58ECF}"/>
                  </a:ext>
                </a:extLst>
              </p:cNvPr>
              <p:cNvSpPr/>
              <p:nvPr/>
            </p:nvSpPr>
            <p:spPr>
              <a:xfrm>
                <a:off x="8677781" y="3173635"/>
                <a:ext cx="251204" cy="184590"/>
              </a:xfrm>
              <a:custGeom>
                <a:avLst/>
                <a:gdLst/>
                <a:ahLst/>
                <a:cxnLst/>
                <a:rect l="l" t="t" r="r" b="b"/>
                <a:pathLst>
                  <a:path w="251204" h="184590" extrusionOk="0">
                    <a:moveTo>
                      <a:pt x="193408" y="24591"/>
                    </a:moveTo>
                    <a:cubicBezTo>
                      <a:pt x="193408" y="24591"/>
                      <a:pt x="166822" y="108938"/>
                      <a:pt x="22525" y="108729"/>
                    </a:cubicBezTo>
                    <a:cubicBezTo>
                      <a:pt x="1673" y="108729"/>
                      <a:pt x="5" y="110814"/>
                      <a:pt x="5" y="140528"/>
                    </a:cubicBezTo>
                    <a:cubicBezTo>
                      <a:pt x="5" y="159295"/>
                      <a:pt x="-933" y="177958"/>
                      <a:pt x="9180" y="183171"/>
                    </a:cubicBezTo>
                    <a:cubicBezTo>
                      <a:pt x="116464" y="194744"/>
                      <a:pt x="238553" y="132396"/>
                      <a:pt x="250752" y="84332"/>
                    </a:cubicBezTo>
                    <a:cubicBezTo>
                      <a:pt x="257112" y="59310"/>
                      <a:pt x="191532" y="-15"/>
                      <a:pt x="191532" y="-15"/>
                    </a:cubicBezTo>
                    <a:close/>
                  </a:path>
                </a:pathLst>
              </a:custGeom>
              <a:solidFill>
                <a:srgbClr val="BC9BA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1598" name="Google Shape;634;p13">
              <a:extLst>
                <a:ext uri="{FF2B5EF4-FFF2-40B4-BE49-F238E27FC236}">
                  <a16:creationId xmlns="" xmlns:a16="http://schemas.microsoft.com/office/drawing/2014/main" id="{FD8CBABB-9476-304C-D3C8-F029F28BA46F}"/>
                </a:ext>
              </a:extLst>
            </p:cNvPr>
            <p:cNvSpPr/>
            <p:nvPr/>
          </p:nvSpPr>
          <p:spPr>
            <a:xfrm>
              <a:off x="9332151" y="3079424"/>
              <a:ext cx="2666198" cy="1794333"/>
            </a:xfrm>
            <a:custGeom>
              <a:avLst/>
              <a:gdLst/>
              <a:ahLst/>
              <a:cxnLst/>
              <a:rect l="l" t="t" r="r" b="b"/>
              <a:pathLst>
                <a:path w="3177922" h="2138720" extrusionOk="0">
                  <a:moveTo>
                    <a:pt x="2910630" y="2138705"/>
                  </a:moveTo>
                  <a:cubicBezTo>
                    <a:pt x="2907293" y="2138705"/>
                    <a:pt x="2904061" y="2138705"/>
                    <a:pt x="2900933" y="2138705"/>
                  </a:cubicBezTo>
                  <a:cubicBezTo>
                    <a:pt x="2859229" y="2135369"/>
                    <a:pt x="2830766" y="2111806"/>
                    <a:pt x="2821800" y="2072291"/>
                  </a:cubicBezTo>
                  <a:cubicBezTo>
                    <a:pt x="2800948" y="1979082"/>
                    <a:pt x="2732657" y="1984191"/>
                    <a:pt x="2724941" y="1985025"/>
                  </a:cubicBezTo>
                  <a:cubicBezTo>
                    <a:pt x="2712263" y="1986079"/>
                    <a:pt x="2701128" y="1976653"/>
                    <a:pt x="2700075" y="1963965"/>
                  </a:cubicBezTo>
                  <a:cubicBezTo>
                    <a:pt x="2699085" y="1952079"/>
                    <a:pt x="2707342" y="1941392"/>
                    <a:pt x="2719103" y="1939359"/>
                  </a:cubicBezTo>
                  <a:cubicBezTo>
                    <a:pt x="2759244" y="1933938"/>
                    <a:pt x="2841922" y="1952809"/>
                    <a:pt x="2866736" y="2062074"/>
                  </a:cubicBezTo>
                  <a:cubicBezTo>
                    <a:pt x="2871219" y="2081571"/>
                    <a:pt x="2882792" y="2091059"/>
                    <a:pt x="2904479" y="2092727"/>
                  </a:cubicBezTo>
                  <a:cubicBezTo>
                    <a:pt x="2971935" y="2097940"/>
                    <a:pt x="3094233" y="2021308"/>
                    <a:pt x="3119255" y="1958335"/>
                  </a:cubicBezTo>
                  <a:cubicBezTo>
                    <a:pt x="3222473" y="1699247"/>
                    <a:pt x="2637050" y="1364049"/>
                    <a:pt x="2322600" y="1184200"/>
                  </a:cubicBezTo>
                  <a:cubicBezTo>
                    <a:pt x="1983440" y="989649"/>
                    <a:pt x="1511765" y="960978"/>
                    <a:pt x="1132047" y="937936"/>
                  </a:cubicBezTo>
                  <a:cubicBezTo>
                    <a:pt x="902674" y="923965"/>
                    <a:pt x="704058" y="911871"/>
                    <a:pt x="588120" y="865579"/>
                  </a:cubicBezTo>
                  <a:cubicBezTo>
                    <a:pt x="348320" y="769868"/>
                    <a:pt x="217369" y="434566"/>
                    <a:pt x="130520" y="212595"/>
                  </a:cubicBezTo>
                  <a:cubicBezTo>
                    <a:pt x="104976" y="147328"/>
                    <a:pt x="76409" y="74346"/>
                    <a:pt x="59102" y="51513"/>
                  </a:cubicBezTo>
                  <a:cubicBezTo>
                    <a:pt x="53075" y="66203"/>
                    <a:pt x="48571" y="81467"/>
                    <a:pt x="45652" y="97074"/>
                  </a:cubicBezTo>
                  <a:cubicBezTo>
                    <a:pt x="43243" y="109565"/>
                    <a:pt x="31160" y="117749"/>
                    <a:pt x="18669" y="115341"/>
                  </a:cubicBezTo>
                  <a:cubicBezTo>
                    <a:pt x="6168" y="112933"/>
                    <a:pt x="-2006" y="100849"/>
                    <a:pt x="403" y="88348"/>
                  </a:cubicBezTo>
                  <a:cubicBezTo>
                    <a:pt x="465" y="88025"/>
                    <a:pt x="538" y="87702"/>
                    <a:pt x="611" y="87378"/>
                  </a:cubicBezTo>
                  <a:cubicBezTo>
                    <a:pt x="11037" y="36708"/>
                    <a:pt x="24800" y="2510"/>
                    <a:pt x="54410" y="112"/>
                  </a:cubicBezTo>
                  <a:cubicBezTo>
                    <a:pt x="95384" y="-3224"/>
                    <a:pt x="119990" y="59124"/>
                    <a:pt x="173476" y="195809"/>
                  </a:cubicBezTo>
                  <a:cubicBezTo>
                    <a:pt x="257405" y="410273"/>
                    <a:pt x="384186" y="734420"/>
                    <a:pt x="605219" y="822728"/>
                  </a:cubicBezTo>
                  <a:cubicBezTo>
                    <a:pt x="714275" y="866309"/>
                    <a:pt x="909139" y="878091"/>
                    <a:pt x="1134758" y="891853"/>
                  </a:cubicBezTo>
                  <a:cubicBezTo>
                    <a:pt x="1518959" y="915208"/>
                    <a:pt x="1996994" y="943983"/>
                    <a:pt x="2345537" y="1143851"/>
                  </a:cubicBezTo>
                  <a:cubicBezTo>
                    <a:pt x="2797716" y="1402626"/>
                    <a:pt x="3270954" y="1701645"/>
                    <a:pt x="3162106" y="1975121"/>
                  </a:cubicBezTo>
                  <a:cubicBezTo>
                    <a:pt x="3130932" y="2054150"/>
                    <a:pt x="2998209" y="2138705"/>
                    <a:pt x="2910630" y="2138705"/>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599" name="Google Shape;635;p13">
              <a:extLst>
                <a:ext uri="{FF2B5EF4-FFF2-40B4-BE49-F238E27FC236}">
                  <a16:creationId xmlns="" xmlns:a16="http://schemas.microsoft.com/office/drawing/2014/main" id="{79EBC837-78A4-B6EB-B4ED-DA0BA7C7B2E7}"/>
                </a:ext>
              </a:extLst>
            </p:cNvPr>
            <p:cNvSpPr/>
            <p:nvPr/>
          </p:nvSpPr>
          <p:spPr>
            <a:xfrm>
              <a:off x="9338366" y="2758595"/>
              <a:ext cx="153863" cy="67272"/>
            </a:xfrm>
            <a:custGeom>
              <a:avLst/>
              <a:gdLst/>
              <a:ahLst/>
              <a:cxnLst/>
              <a:rect l="l" t="t" r="r" b="b"/>
              <a:pathLst>
                <a:path w="183394" h="80184" extrusionOk="0">
                  <a:moveTo>
                    <a:pt x="183376" y="26989"/>
                  </a:moveTo>
                  <a:cubicBezTo>
                    <a:pt x="183376" y="46068"/>
                    <a:pt x="166173" y="60456"/>
                    <a:pt x="148553" y="68693"/>
                  </a:cubicBezTo>
                  <a:cubicBezTo>
                    <a:pt x="130589" y="76460"/>
                    <a:pt x="111197" y="80370"/>
                    <a:pt x="91627" y="80162"/>
                  </a:cubicBezTo>
                  <a:cubicBezTo>
                    <a:pt x="65354" y="80162"/>
                    <a:pt x="34388" y="73280"/>
                    <a:pt x="14996" y="56286"/>
                  </a:cubicBezTo>
                  <a:cubicBezTo>
                    <a:pt x="6196" y="49436"/>
                    <a:pt x="743" y="39156"/>
                    <a:pt x="-18" y="28031"/>
                  </a:cubicBezTo>
                  <a:lnTo>
                    <a:pt x="16872" y="30638"/>
                  </a:lnTo>
                  <a:cubicBezTo>
                    <a:pt x="21543" y="34516"/>
                    <a:pt x="26694" y="37780"/>
                    <a:pt x="32198" y="40334"/>
                  </a:cubicBezTo>
                  <a:cubicBezTo>
                    <a:pt x="50799" y="48977"/>
                    <a:pt x="71119" y="53294"/>
                    <a:pt x="91627" y="52950"/>
                  </a:cubicBezTo>
                  <a:cubicBezTo>
                    <a:pt x="115753" y="53502"/>
                    <a:pt x="139556" y="47288"/>
                    <a:pt x="160335" y="35017"/>
                  </a:cubicBezTo>
                  <a:cubicBezTo>
                    <a:pt x="173524" y="28094"/>
                    <a:pt x="182198" y="14842"/>
                    <a:pt x="183272" y="-15"/>
                  </a:cubicBezTo>
                  <a:lnTo>
                    <a:pt x="183272" y="-15"/>
                  </a:lnTo>
                  <a:close/>
                </a:path>
              </a:pathLst>
            </a:custGeom>
            <a:solidFill>
              <a:srgbClr val="14131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0" name="Google Shape;636;p13">
              <a:extLst>
                <a:ext uri="{FF2B5EF4-FFF2-40B4-BE49-F238E27FC236}">
                  <a16:creationId xmlns="" xmlns:a16="http://schemas.microsoft.com/office/drawing/2014/main" id="{B8C4AE0C-23DE-F9D7-319D-FB75078A0770}"/>
                </a:ext>
              </a:extLst>
            </p:cNvPr>
            <p:cNvSpPr/>
            <p:nvPr/>
          </p:nvSpPr>
          <p:spPr>
            <a:xfrm>
              <a:off x="9352361" y="2729730"/>
              <a:ext cx="139605" cy="72805"/>
            </a:xfrm>
            <a:custGeom>
              <a:avLst/>
              <a:gdLst/>
              <a:ahLst/>
              <a:cxnLst/>
              <a:rect l="l" t="t" r="r" b="b"/>
              <a:pathLst>
                <a:path w="166399" h="86778" extrusionOk="0">
                  <a:moveTo>
                    <a:pt x="145530" y="-15"/>
                  </a:moveTo>
                  <a:cubicBezTo>
                    <a:pt x="157655" y="7085"/>
                    <a:pt x="165465" y="19743"/>
                    <a:pt x="166382" y="33766"/>
                  </a:cubicBezTo>
                  <a:cubicBezTo>
                    <a:pt x="165308" y="48623"/>
                    <a:pt x="156633" y="61874"/>
                    <a:pt x="143445" y="68797"/>
                  </a:cubicBezTo>
                  <a:cubicBezTo>
                    <a:pt x="122665" y="81069"/>
                    <a:pt x="98863" y="87283"/>
                    <a:pt x="74737" y="86730"/>
                  </a:cubicBezTo>
                  <a:cubicBezTo>
                    <a:pt x="54229" y="87074"/>
                    <a:pt x="33908" y="82758"/>
                    <a:pt x="15308" y="74115"/>
                  </a:cubicBezTo>
                  <a:cubicBezTo>
                    <a:pt x="9803" y="71560"/>
                    <a:pt x="4653" y="68297"/>
                    <a:pt x="-18" y="64418"/>
                  </a:cubicBezTo>
                  <a:lnTo>
                    <a:pt x="56595" y="73072"/>
                  </a:lnTo>
                  <a:cubicBezTo>
                    <a:pt x="62591" y="74042"/>
                    <a:pt x="68658" y="74521"/>
                    <a:pt x="74737" y="74532"/>
                  </a:cubicBezTo>
                  <a:cubicBezTo>
                    <a:pt x="89751" y="74678"/>
                    <a:pt x="104628" y="71696"/>
                    <a:pt x="118422" y="65774"/>
                  </a:cubicBezTo>
                  <a:cubicBezTo>
                    <a:pt x="131976" y="59622"/>
                    <a:pt x="145321" y="48466"/>
                    <a:pt x="145321" y="33766"/>
                  </a:cubicBezTo>
                  <a:close/>
                </a:path>
              </a:pathLst>
            </a:custGeom>
            <a:solidFill>
              <a:srgbClr val="2D29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1" name="Google Shape;637;p13">
              <a:extLst>
                <a:ext uri="{FF2B5EF4-FFF2-40B4-BE49-F238E27FC236}">
                  <a16:creationId xmlns="" xmlns:a16="http://schemas.microsoft.com/office/drawing/2014/main" id="{1712AF68-B2D6-C0EA-017E-897D07C43EBA}"/>
                </a:ext>
              </a:extLst>
            </p:cNvPr>
            <p:cNvSpPr/>
            <p:nvPr/>
          </p:nvSpPr>
          <p:spPr>
            <a:xfrm>
              <a:off x="9264014" y="2713985"/>
              <a:ext cx="210458" cy="79166"/>
            </a:xfrm>
            <a:custGeom>
              <a:avLst/>
              <a:gdLst/>
              <a:ahLst/>
              <a:cxnLst/>
              <a:rect l="l" t="t" r="r" b="b"/>
              <a:pathLst>
                <a:path w="250851" h="94360" extrusionOk="0">
                  <a:moveTo>
                    <a:pt x="105494" y="83602"/>
                  </a:moveTo>
                  <a:lnTo>
                    <a:pt x="88603" y="80996"/>
                  </a:lnTo>
                  <a:lnTo>
                    <a:pt x="18124" y="70570"/>
                  </a:lnTo>
                  <a:cubicBezTo>
                    <a:pt x="16539" y="70246"/>
                    <a:pt x="14964" y="69829"/>
                    <a:pt x="13432" y="69319"/>
                  </a:cubicBezTo>
                  <a:cubicBezTo>
                    <a:pt x="5518" y="65305"/>
                    <a:pt x="378" y="57339"/>
                    <a:pt x="-18" y="48467"/>
                  </a:cubicBezTo>
                  <a:cubicBezTo>
                    <a:pt x="-18" y="47320"/>
                    <a:pt x="-18" y="46173"/>
                    <a:pt x="-18" y="45130"/>
                  </a:cubicBezTo>
                  <a:lnTo>
                    <a:pt x="-18" y="21255"/>
                  </a:lnTo>
                  <a:cubicBezTo>
                    <a:pt x="45" y="20837"/>
                    <a:pt x="264" y="20462"/>
                    <a:pt x="607" y="20212"/>
                  </a:cubicBezTo>
                  <a:cubicBezTo>
                    <a:pt x="4611" y="18189"/>
                    <a:pt x="9042" y="17147"/>
                    <a:pt x="13536" y="17188"/>
                  </a:cubicBezTo>
                  <a:cubicBezTo>
                    <a:pt x="15089" y="16990"/>
                    <a:pt x="16674" y="16990"/>
                    <a:pt x="18228" y="17188"/>
                  </a:cubicBezTo>
                  <a:lnTo>
                    <a:pt x="162211" y="39396"/>
                  </a:lnTo>
                  <a:cubicBezTo>
                    <a:pt x="168217" y="40313"/>
                    <a:pt x="174285" y="40762"/>
                    <a:pt x="180353" y="40751"/>
                  </a:cubicBezTo>
                  <a:cubicBezTo>
                    <a:pt x="193990" y="40803"/>
                    <a:pt x="207523" y="38364"/>
                    <a:pt x="220285" y="33557"/>
                  </a:cubicBezTo>
                  <a:cubicBezTo>
                    <a:pt x="229355" y="30408"/>
                    <a:pt x="237467" y="24987"/>
                    <a:pt x="243848" y="17814"/>
                  </a:cubicBezTo>
                  <a:cubicBezTo>
                    <a:pt x="248206" y="12882"/>
                    <a:pt x="250687" y="6564"/>
                    <a:pt x="250833" y="-15"/>
                  </a:cubicBezTo>
                  <a:lnTo>
                    <a:pt x="250833" y="-15"/>
                  </a:lnTo>
                  <a:lnTo>
                    <a:pt x="250833" y="53575"/>
                  </a:lnTo>
                  <a:cubicBezTo>
                    <a:pt x="250833" y="68276"/>
                    <a:pt x="237488" y="79432"/>
                    <a:pt x="223934" y="85583"/>
                  </a:cubicBezTo>
                  <a:cubicBezTo>
                    <a:pt x="210140" y="91505"/>
                    <a:pt x="195262" y="94487"/>
                    <a:pt x="180249" y="94341"/>
                  </a:cubicBezTo>
                  <a:cubicBezTo>
                    <a:pt x="174170" y="94331"/>
                    <a:pt x="168102" y="93851"/>
                    <a:pt x="162107" y="92881"/>
                  </a:cubicBezTo>
                  <a:close/>
                </a:path>
              </a:pathLst>
            </a:custGeom>
            <a:gradFill>
              <a:gsLst>
                <a:gs pos="0">
                  <a:srgbClr val="696363"/>
                </a:gs>
                <a:gs pos="50000">
                  <a:srgbClr val="584B4B"/>
                </a:gs>
                <a:gs pos="100000">
                  <a:srgbClr val="473434"/>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2" name="Google Shape;638;p13">
              <a:extLst>
                <a:ext uri="{FF2B5EF4-FFF2-40B4-BE49-F238E27FC236}">
                  <a16:creationId xmlns="" xmlns:a16="http://schemas.microsoft.com/office/drawing/2014/main" id="{1A786F8E-0F64-CA17-1341-93EEC2618582}"/>
                </a:ext>
              </a:extLst>
            </p:cNvPr>
            <p:cNvSpPr/>
            <p:nvPr/>
          </p:nvSpPr>
          <p:spPr>
            <a:xfrm>
              <a:off x="9263861" y="2679529"/>
              <a:ext cx="210437" cy="68482"/>
            </a:xfrm>
            <a:custGeom>
              <a:avLst/>
              <a:gdLst/>
              <a:ahLst/>
              <a:cxnLst/>
              <a:rect l="l" t="t" r="r" b="b"/>
              <a:pathLst>
                <a:path w="250826" h="81626" extrusionOk="0">
                  <a:moveTo>
                    <a:pt x="13614" y="57423"/>
                  </a:moveTo>
                  <a:cubicBezTo>
                    <a:pt x="9120" y="57381"/>
                    <a:pt x="4689" y="58424"/>
                    <a:pt x="686" y="60447"/>
                  </a:cubicBezTo>
                  <a:cubicBezTo>
                    <a:pt x="341" y="60697"/>
                    <a:pt x="123" y="61072"/>
                    <a:pt x="60" y="61489"/>
                  </a:cubicBezTo>
                  <a:lnTo>
                    <a:pt x="60" y="50229"/>
                  </a:lnTo>
                  <a:cubicBezTo>
                    <a:pt x="-44" y="48769"/>
                    <a:pt x="-44" y="47310"/>
                    <a:pt x="60" y="45850"/>
                  </a:cubicBezTo>
                  <a:cubicBezTo>
                    <a:pt x="415" y="36967"/>
                    <a:pt x="5565" y="28981"/>
                    <a:pt x="13510" y="24998"/>
                  </a:cubicBezTo>
                  <a:cubicBezTo>
                    <a:pt x="15011" y="24362"/>
                    <a:pt x="16585" y="23945"/>
                    <a:pt x="18201" y="23747"/>
                  </a:cubicBezTo>
                  <a:lnTo>
                    <a:pt x="162185" y="1539"/>
                  </a:lnTo>
                  <a:cubicBezTo>
                    <a:pt x="186530" y="-2652"/>
                    <a:pt x="211574" y="1696"/>
                    <a:pt x="233082" y="13842"/>
                  </a:cubicBezTo>
                  <a:cubicBezTo>
                    <a:pt x="238994" y="17377"/>
                    <a:pt x="243936" y="22318"/>
                    <a:pt x="247470" y="28230"/>
                  </a:cubicBezTo>
                  <a:cubicBezTo>
                    <a:pt x="249702" y="32056"/>
                    <a:pt x="250849" y="36415"/>
                    <a:pt x="250807" y="40845"/>
                  </a:cubicBezTo>
                  <a:cubicBezTo>
                    <a:pt x="250661" y="47424"/>
                    <a:pt x="248190" y="53743"/>
                    <a:pt x="243821" y="58674"/>
                  </a:cubicBezTo>
                  <a:cubicBezTo>
                    <a:pt x="237441" y="65847"/>
                    <a:pt x="229329" y="71269"/>
                    <a:pt x="220259" y="74417"/>
                  </a:cubicBezTo>
                  <a:cubicBezTo>
                    <a:pt x="207497" y="79224"/>
                    <a:pt x="193964" y="81664"/>
                    <a:pt x="180327" y="81611"/>
                  </a:cubicBezTo>
                  <a:cubicBezTo>
                    <a:pt x="174259" y="81632"/>
                    <a:pt x="168191" y="81174"/>
                    <a:pt x="162185" y="80256"/>
                  </a:cubicBezTo>
                  <a:lnTo>
                    <a:pt x="18827" y="57631"/>
                  </a:lnTo>
                  <a:cubicBezTo>
                    <a:pt x="17107" y="57308"/>
                    <a:pt x="15355" y="57246"/>
                    <a:pt x="13614" y="57423"/>
                  </a:cubicBezTo>
                  <a:close/>
                </a:path>
              </a:pathLst>
            </a:custGeom>
            <a:solidFill>
              <a:srgbClr val="8781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3" name="Google Shape;639;p13">
              <a:extLst>
                <a:ext uri="{FF2B5EF4-FFF2-40B4-BE49-F238E27FC236}">
                  <a16:creationId xmlns="" xmlns:a16="http://schemas.microsoft.com/office/drawing/2014/main" id="{7A71955F-551B-6CC1-C8BF-BE497B5D1BB8}"/>
                </a:ext>
              </a:extLst>
            </p:cNvPr>
            <p:cNvSpPr/>
            <p:nvPr/>
          </p:nvSpPr>
          <p:spPr>
            <a:xfrm>
              <a:off x="9244682" y="2717921"/>
              <a:ext cx="19418" cy="36038"/>
            </a:xfrm>
            <a:custGeom>
              <a:avLst/>
              <a:gdLst/>
              <a:ahLst/>
              <a:cxnLst/>
              <a:rect l="l" t="t" r="r" b="b"/>
              <a:pathLst>
                <a:path w="23145" h="42955" extrusionOk="0">
                  <a:moveTo>
                    <a:pt x="22919" y="15729"/>
                  </a:moveTo>
                  <a:lnTo>
                    <a:pt x="22919" y="39604"/>
                  </a:lnTo>
                  <a:cubicBezTo>
                    <a:pt x="22919" y="40647"/>
                    <a:pt x="22919" y="41794"/>
                    <a:pt x="22919" y="42941"/>
                  </a:cubicBezTo>
                  <a:lnTo>
                    <a:pt x="-18" y="42941"/>
                  </a:lnTo>
                  <a:lnTo>
                    <a:pt x="-18" y="-15"/>
                  </a:lnTo>
                  <a:lnTo>
                    <a:pt x="23128" y="-15"/>
                  </a:lnTo>
                  <a:cubicBezTo>
                    <a:pt x="23023" y="1445"/>
                    <a:pt x="23023" y="2905"/>
                    <a:pt x="23128" y="4364"/>
                  </a:cubicBezTo>
                  <a:close/>
                </a:path>
              </a:pathLst>
            </a:custGeom>
            <a:solidFill>
              <a:srgbClr val="38313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4" name="Google Shape;650;p13">
              <a:extLst>
                <a:ext uri="{FF2B5EF4-FFF2-40B4-BE49-F238E27FC236}">
                  <a16:creationId xmlns="" xmlns:a16="http://schemas.microsoft.com/office/drawing/2014/main" id="{900083A3-96DE-FE0A-AA75-50B3E97CFCE9}"/>
                </a:ext>
              </a:extLst>
            </p:cNvPr>
            <p:cNvSpPr/>
            <p:nvPr/>
          </p:nvSpPr>
          <p:spPr>
            <a:xfrm>
              <a:off x="9267200" y="3259547"/>
              <a:ext cx="25067" cy="156600"/>
            </a:xfrm>
            <a:custGeom>
              <a:avLst/>
              <a:gdLst/>
              <a:ahLst/>
              <a:cxnLst/>
              <a:rect l="l" t="t" r="r" b="b"/>
              <a:pathLst>
                <a:path w="29878" h="186656" extrusionOk="0">
                  <a:moveTo>
                    <a:pt x="24230" y="11037"/>
                  </a:moveTo>
                  <a:cubicBezTo>
                    <a:pt x="4213" y="57746"/>
                    <a:pt x="-7048" y="153874"/>
                    <a:pt x="4838" y="180981"/>
                  </a:cubicBezTo>
                  <a:cubicBezTo>
                    <a:pt x="5390" y="182410"/>
                    <a:pt x="6204" y="183713"/>
                    <a:pt x="7236" y="184839"/>
                  </a:cubicBezTo>
                  <a:cubicBezTo>
                    <a:pt x="8018" y="185757"/>
                    <a:pt x="9081" y="186382"/>
                    <a:pt x="10259" y="186612"/>
                  </a:cubicBezTo>
                  <a:lnTo>
                    <a:pt x="10259" y="186612"/>
                  </a:lnTo>
                  <a:cubicBezTo>
                    <a:pt x="11375" y="186726"/>
                    <a:pt x="12501" y="186507"/>
                    <a:pt x="13492" y="185986"/>
                  </a:cubicBezTo>
                  <a:cubicBezTo>
                    <a:pt x="14899" y="185288"/>
                    <a:pt x="16150" y="184287"/>
                    <a:pt x="17141" y="183067"/>
                  </a:cubicBezTo>
                  <a:cubicBezTo>
                    <a:pt x="21322" y="177979"/>
                    <a:pt x="24637" y="172234"/>
                    <a:pt x="26941" y="166072"/>
                  </a:cubicBezTo>
                  <a:lnTo>
                    <a:pt x="13909" y="164091"/>
                  </a:lnTo>
                  <a:lnTo>
                    <a:pt x="13909" y="164091"/>
                  </a:lnTo>
                  <a:cubicBezTo>
                    <a:pt x="9634" y="163466"/>
                    <a:pt x="7757" y="154916"/>
                    <a:pt x="7132" y="150537"/>
                  </a:cubicBezTo>
                  <a:cubicBezTo>
                    <a:pt x="5036" y="128194"/>
                    <a:pt x="6016" y="105674"/>
                    <a:pt x="10051" y="83602"/>
                  </a:cubicBezTo>
                  <a:cubicBezTo>
                    <a:pt x="11615" y="74427"/>
                    <a:pt x="13387" y="65357"/>
                    <a:pt x="15681" y="56390"/>
                  </a:cubicBezTo>
                  <a:lnTo>
                    <a:pt x="29861" y="-15"/>
                  </a:lnTo>
                  <a:cubicBezTo>
                    <a:pt x="27734" y="3540"/>
                    <a:pt x="25857" y="7231"/>
                    <a:pt x="24230" y="11037"/>
                  </a:cubicBezTo>
                  <a:close/>
                </a:path>
              </a:pathLst>
            </a:custGeom>
            <a:solidFill>
              <a:srgbClr val="2D29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5" name="Google Shape;651;p13">
              <a:extLst>
                <a:ext uri="{FF2B5EF4-FFF2-40B4-BE49-F238E27FC236}">
                  <a16:creationId xmlns="" xmlns:a16="http://schemas.microsoft.com/office/drawing/2014/main" id="{D26C7062-4F82-9593-0A70-1CEF167176E3}"/>
                </a:ext>
              </a:extLst>
            </p:cNvPr>
            <p:cNvSpPr/>
            <p:nvPr/>
          </p:nvSpPr>
          <p:spPr>
            <a:xfrm>
              <a:off x="9238018" y="3247126"/>
              <a:ext cx="56435" cy="168733"/>
            </a:xfrm>
            <a:custGeom>
              <a:avLst/>
              <a:gdLst/>
              <a:ahLst/>
              <a:cxnLst/>
              <a:rect l="l" t="t" r="r" b="b"/>
              <a:pathLst>
                <a:path w="67267" h="201118" extrusionOk="0">
                  <a:moveTo>
                    <a:pt x="40872" y="611"/>
                  </a:moveTo>
                  <a:cubicBezTo>
                    <a:pt x="39892" y="298"/>
                    <a:pt x="38828" y="298"/>
                    <a:pt x="37848" y="611"/>
                  </a:cubicBezTo>
                  <a:cubicBezTo>
                    <a:pt x="36545" y="1195"/>
                    <a:pt x="35367" y="2050"/>
                    <a:pt x="34408" y="3113"/>
                  </a:cubicBezTo>
                  <a:cubicBezTo>
                    <a:pt x="25441" y="12184"/>
                    <a:pt x="18247" y="35538"/>
                    <a:pt x="14807" y="47737"/>
                  </a:cubicBezTo>
                  <a:cubicBezTo>
                    <a:pt x="6497" y="78702"/>
                    <a:pt x="1608" y="110481"/>
                    <a:pt x="210" y="142510"/>
                  </a:cubicBezTo>
                  <a:cubicBezTo>
                    <a:pt x="-311" y="155229"/>
                    <a:pt x="-415" y="179626"/>
                    <a:pt x="5319" y="190991"/>
                  </a:cubicBezTo>
                  <a:cubicBezTo>
                    <a:pt x="5934" y="192304"/>
                    <a:pt x="6831" y="193483"/>
                    <a:pt x="7926" y="194431"/>
                  </a:cubicBezTo>
                  <a:cubicBezTo>
                    <a:pt x="8614" y="195088"/>
                    <a:pt x="9489" y="195526"/>
                    <a:pt x="10428" y="195682"/>
                  </a:cubicBezTo>
                  <a:lnTo>
                    <a:pt x="10428" y="195682"/>
                  </a:lnTo>
                  <a:lnTo>
                    <a:pt x="45147" y="201104"/>
                  </a:lnTo>
                  <a:lnTo>
                    <a:pt x="45147" y="201104"/>
                  </a:lnTo>
                  <a:cubicBezTo>
                    <a:pt x="43968" y="200875"/>
                    <a:pt x="42905" y="200249"/>
                    <a:pt x="42123" y="199332"/>
                  </a:cubicBezTo>
                  <a:cubicBezTo>
                    <a:pt x="41091" y="198206"/>
                    <a:pt x="40278" y="196902"/>
                    <a:pt x="39725" y="195474"/>
                  </a:cubicBezTo>
                  <a:cubicBezTo>
                    <a:pt x="27735" y="168366"/>
                    <a:pt x="39099" y="72238"/>
                    <a:pt x="59118" y="25529"/>
                  </a:cubicBezTo>
                  <a:cubicBezTo>
                    <a:pt x="60744" y="21724"/>
                    <a:pt x="62621" y="18033"/>
                    <a:pt x="64748" y="14477"/>
                  </a:cubicBezTo>
                  <a:lnTo>
                    <a:pt x="67250" y="4051"/>
                  </a:lnTo>
                  <a:lnTo>
                    <a:pt x="40976" y="-15"/>
                  </a:lnTo>
                  <a:close/>
                </a:path>
              </a:pathLst>
            </a:custGeom>
            <a:solidFill>
              <a:srgbClr val="14131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6" name="Google Shape;652;p13">
              <a:extLst>
                <a:ext uri="{FF2B5EF4-FFF2-40B4-BE49-F238E27FC236}">
                  <a16:creationId xmlns="" xmlns:a16="http://schemas.microsoft.com/office/drawing/2014/main" id="{795D5A1B-93D3-269D-5BF9-C6E8A2213D3A}"/>
                </a:ext>
              </a:extLst>
            </p:cNvPr>
            <p:cNvSpPr/>
            <p:nvPr/>
          </p:nvSpPr>
          <p:spPr>
            <a:xfrm>
              <a:off x="9328481" y="3154832"/>
              <a:ext cx="41870" cy="28439"/>
            </a:xfrm>
            <a:custGeom>
              <a:avLst/>
              <a:gdLst/>
              <a:ahLst/>
              <a:cxnLst/>
              <a:rect l="l" t="t" r="r" b="b"/>
              <a:pathLst>
                <a:path w="49906" h="33897" extrusionOk="0">
                  <a:moveTo>
                    <a:pt x="4361" y="1458"/>
                  </a:moveTo>
                  <a:lnTo>
                    <a:pt x="-18" y="24395"/>
                  </a:lnTo>
                  <a:lnTo>
                    <a:pt x="1755" y="24395"/>
                  </a:lnTo>
                  <a:cubicBezTo>
                    <a:pt x="14297" y="24312"/>
                    <a:pt x="26767" y="26282"/>
                    <a:pt x="38663" y="30234"/>
                  </a:cubicBezTo>
                  <a:lnTo>
                    <a:pt x="38663" y="30234"/>
                  </a:lnTo>
                  <a:cubicBezTo>
                    <a:pt x="39507" y="30349"/>
                    <a:pt x="40321" y="30640"/>
                    <a:pt x="41061" y="31068"/>
                  </a:cubicBezTo>
                  <a:lnTo>
                    <a:pt x="41061" y="31068"/>
                  </a:lnTo>
                  <a:cubicBezTo>
                    <a:pt x="42729" y="31693"/>
                    <a:pt x="45335" y="32945"/>
                    <a:pt x="45231" y="33883"/>
                  </a:cubicBezTo>
                  <a:cubicBezTo>
                    <a:pt x="46795" y="25855"/>
                    <a:pt x="48255" y="17931"/>
                    <a:pt x="49819" y="9903"/>
                  </a:cubicBezTo>
                  <a:cubicBezTo>
                    <a:pt x="49912" y="9674"/>
                    <a:pt x="49912" y="9403"/>
                    <a:pt x="49819" y="9173"/>
                  </a:cubicBezTo>
                  <a:cubicBezTo>
                    <a:pt x="49631" y="8913"/>
                    <a:pt x="49381" y="8694"/>
                    <a:pt x="49089" y="8548"/>
                  </a:cubicBezTo>
                  <a:cubicBezTo>
                    <a:pt x="47608" y="7651"/>
                    <a:pt x="46034" y="6921"/>
                    <a:pt x="44397" y="6358"/>
                  </a:cubicBezTo>
                  <a:cubicBezTo>
                    <a:pt x="39070" y="4502"/>
                    <a:pt x="33596" y="3105"/>
                    <a:pt x="28028" y="2188"/>
                  </a:cubicBezTo>
                  <a:cubicBezTo>
                    <a:pt x="22492" y="1072"/>
                    <a:pt x="16883" y="384"/>
                    <a:pt x="11242" y="103"/>
                  </a:cubicBezTo>
                  <a:cubicBezTo>
                    <a:pt x="9511" y="-54"/>
                    <a:pt x="7760" y="-54"/>
                    <a:pt x="6029" y="103"/>
                  </a:cubicBezTo>
                  <a:lnTo>
                    <a:pt x="5091" y="103"/>
                  </a:lnTo>
                  <a:cubicBezTo>
                    <a:pt x="4715" y="-96"/>
                    <a:pt x="4246" y="40"/>
                    <a:pt x="4048" y="415"/>
                  </a:cubicBezTo>
                  <a:cubicBezTo>
                    <a:pt x="3850" y="791"/>
                    <a:pt x="3986" y="1260"/>
                    <a:pt x="4361" y="1458"/>
                  </a:cubicBezTo>
                  <a:close/>
                </a:path>
              </a:pathLst>
            </a:custGeom>
            <a:solidFill>
              <a:srgbClr val="38313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7" name="Google Shape;653;p13">
              <a:extLst>
                <a:ext uri="{FF2B5EF4-FFF2-40B4-BE49-F238E27FC236}">
                  <a16:creationId xmlns="" xmlns:a16="http://schemas.microsoft.com/office/drawing/2014/main" id="{0B37E31A-4598-5671-5F63-EFF808D9CB38}"/>
                </a:ext>
              </a:extLst>
            </p:cNvPr>
            <p:cNvSpPr/>
            <p:nvPr/>
          </p:nvSpPr>
          <p:spPr>
            <a:xfrm>
              <a:off x="9272300" y="3175381"/>
              <a:ext cx="96085" cy="230769"/>
            </a:xfrm>
            <a:custGeom>
              <a:avLst/>
              <a:gdLst/>
              <a:ahLst/>
              <a:cxnLst/>
              <a:rect l="l" t="t" r="r" b="b"/>
              <a:pathLst>
                <a:path w="114527" h="275061" extrusionOk="0">
                  <a:moveTo>
                    <a:pt x="7935" y="264516"/>
                  </a:moveTo>
                  <a:lnTo>
                    <a:pt x="20968" y="266497"/>
                  </a:lnTo>
                  <a:lnTo>
                    <a:pt x="76226" y="275047"/>
                  </a:lnTo>
                  <a:lnTo>
                    <a:pt x="76226" y="275047"/>
                  </a:lnTo>
                  <a:lnTo>
                    <a:pt x="74766" y="274525"/>
                  </a:lnTo>
                  <a:cubicBezTo>
                    <a:pt x="73723" y="273775"/>
                    <a:pt x="72900" y="272774"/>
                    <a:pt x="72368" y="271606"/>
                  </a:cubicBezTo>
                  <a:cubicBezTo>
                    <a:pt x="69876" y="265549"/>
                    <a:pt x="68573" y="259074"/>
                    <a:pt x="68510" y="252526"/>
                  </a:cubicBezTo>
                  <a:cubicBezTo>
                    <a:pt x="67655" y="223792"/>
                    <a:pt x="70856" y="195089"/>
                    <a:pt x="77998" y="167241"/>
                  </a:cubicBezTo>
                  <a:lnTo>
                    <a:pt x="113968" y="23987"/>
                  </a:lnTo>
                  <a:cubicBezTo>
                    <a:pt x="114396" y="22423"/>
                    <a:pt x="114573" y="20807"/>
                    <a:pt x="114489" y="19191"/>
                  </a:cubicBezTo>
                  <a:cubicBezTo>
                    <a:pt x="114510" y="15949"/>
                    <a:pt x="113530" y="12779"/>
                    <a:pt x="111674" y="10120"/>
                  </a:cubicBezTo>
                  <a:cubicBezTo>
                    <a:pt x="110684" y="8703"/>
                    <a:pt x="109360" y="7556"/>
                    <a:pt x="107817" y="6784"/>
                  </a:cubicBezTo>
                  <a:lnTo>
                    <a:pt x="107817" y="6784"/>
                  </a:lnTo>
                  <a:cubicBezTo>
                    <a:pt x="107076" y="6357"/>
                    <a:pt x="106263" y="6065"/>
                    <a:pt x="105418" y="5950"/>
                  </a:cubicBezTo>
                  <a:lnTo>
                    <a:pt x="105418" y="5950"/>
                  </a:lnTo>
                  <a:cubicBezTo>
                    <a:pt x="93522" y="1999"/>
                    <a:pt x="81053" y="28"/>
                    <a:pt x="68510" y="112"/>
                  </a:cubicBezTo>
                  <a:lnTo>
                    <a:pt x="66738" y="112"/>
                  </a:lnTo>
                  <a:lnTo>
                    <a:pt x="65904" y="112"/>
                  </a:lnTo>
                  <a:cubicBezTo>
                    <a:pt x="58564" y="-733"/>
                    <a:pt x="51380" y="2708"/>
                    <a:pt x="47450" y="8974"/>
                  </a:cubicBezTo>
                  <a:cubicBezTo>
                    <a:pt x="46668" y="10433"/>
                    <a:pt x="46032" y="11966"/>
                    <a:pt x="45573" y="13561"/>
                  </a:cubicBezTo>
                  <a:lnTo>
                    <a:pt x="26285" y="90401"/>
                  </a:lnTo>
                  <a:lnTo>
                    <a:pt x="23783" y="100827"/>
                  </a:lnTo>
                  <a:lnTo>
                    <a:pt x="9603" y="156919"/>
                  </a:lnTo>
                  <a:cubicBezTo>
                    <a:pt x="7309" y="165886"/>
                    <a:pt x="5537" y="174956"/>
                    <a:pt x="3973" y="184131"/>
                  </a:cubicBezTo>
                  <a:cubicBezTo>
                    <a:pt x="-62" y="206203"/>
                    <a:pt x="-1042" y="228724"/>
                    <a:pt x="1054" y="251067"/>
                  </a:cubicBezTo>
                  <a:cubicBezTo>
                    <a:pt x="1679" y="255446"/>
                    <a:pt x="3556" y="263995"/>
                    <a:pt x="7831" y="264621"/>
                  </a:cubicBezTo>
                  <a:close/>
                </a:path>
              </a:pathLst>
            </a:custGeom>
            <a:gradFill>
              <a:gsLst>
                <a:gs pos="0">
                  <a:srgbClr val="696363"/>
                </a:gs>
                <a:gs pos="50000">
                  <a:srgbClr val="584B4B"/>
                </a:gs>
                <a:gs pos="100000">
                  <a:srgbClr val="473434"/>
                </a:gs>
              </a:gsLst>
              <a:lin ang="1080000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8" name="Google Shape;654;p13">
              <a:extLst>
                <a:ext uri="{FF2B5EF4-FFF2-40B4-BE49-F238E27FC236}">
                  <a16:creationId xmlns="" xmlns:a16="http://schemas.microsoft.com/office/drawing/2014/main" id="{5283597E-C13D-1EE5-5994-7F7418C09EF2}"/>
                </a:ext>
              </a:extLst>
            </p:cNvPr>
            <p:cNvSpPr/>
            <p:nvPr/>
          </p:nvSpPr>
          <p:spPr>
            <a:xfrm>
              <a:off x="9329680" y="3183797"/>
              <a:ext cx="48266" cy="222354"/>
            </a:xfrm>
            <a:custGeom>
              <a:avLst/>
              <a:gdLst/>
              <a:ahLst/>
              <a:cxnLst/>
              <a:rect l="l" t="t" r="r" b="b"/>
              <a:pathLst>
                <a:path w="57530" h="265030" extrusionOk="0">
                  <a:moveTo>
                    <a:pt x="7832" y="265016"/>
                  </a:moveTo>
                  <a:lnTo>
                    <a:pt x="9084" y="265016"/>
                  </a:lnTo>
                  <a:cubicBezTo>
                    <a:pt x="11137" y="264223"/>
                    <a:pt x="12920" y="262847"/>
                    <a:pt x="14192" y="261054"/>
                  </a:cubicBezTo>
                  <a:cubicBezTo>
                    <a:pt x="17852" y="255611"/>
                    <a:pt x="20792" y="249731"/>
                    <a:pt x="22950" y="243538"/>
                  </a:cubicBezTo>
                  <a:cubicBezTo>
                    <a:pt x="27412" y="230537"/>
                    <a:pt x="30895" y="217223"/>
                    <a:pt x="33376" y="203710"/>
                  </a:cubicBezTo>
                  <a:cubicBezTo>
                    <a:pt x="34628" y="197142"/>
                    <a:pt x="35670" y="190574"/>
                    <a:pt x="36504" y="184214"/>
                  </a:cubicBezTo>
                  <a:lnTo>
                    <a:pt x="57356" y="25633"/>
                  </a:lnTo>
                  <a:cubicBezTo>
                    <a:pt x="57565" y="23903"/>
                    <a:pt x="57565" y="22151"/>
                    <a:pt x="57356" y="20420"/>
                  </a:cubicBezTo>
                  <a:cubicBezTo>
                    <a:pt x="56606" y="15384"/>
                    <a:pt x="54229" y="10734"/>
                    <a:pt x="50579" y="7179"/>
                  </a:cubicBezTo>
                  <a:lnTo>
                    <a:pt x="50579" y="7179"/>
                  </a:lnTo>
                  <a:lnTo>
                    <a:pt x="46409" y="2905"/>
                  </a:lnTo>
                  <a:lnTo>
                    <a:pt x="43385" y="-15"/>
                  </a:lnTo>
                  <a:lnTo>
                    <a:pt x="43385" y="-15"/>
                  </a:lnTo>
                  <a:cubicBezTo>
                    <a:pt x="45241" y="2644"/>
                    <a:pt x="46221" y="5813"/>
                    <a:pt x="46200" y="9056"/>
                  </a:cubicBezTo>
                  <a:cubicBezTo>
                    <a:pt x="46284" y="10672"/>
                    <a:pt x="46106" y="12288"/>
                    <a:pt x="45679" y="13852"/>
                  </a:cubicBezTo>
                  <a:lnTo>
                    <a:pt x="9605" y="157314"/>
                  </a:lnTo>
                  <a:cubicBezTo>
                    <a:pt x="2463" y="185163"/>
                    <a:pt x="-738" y="213865"/>
                    <a:pt x="117" y="242600"/>
                  </a:cubicBezTo>
                  <a:cubicBezTo>
                    <a:pt x="180" y="249147"/>
                    <a:pt x="1483" y="255622"/>
                    <a:pt x="3975" y="261679"/>
                  </a:cubicBezTo>
                  <a:cubicBezTo>
                    <a:pt x="4507" y="262847"/>
                    <a:pt x="5330" y="263848"/>
                    <a:pt x="6373" y="264599"/>
                  </a:cubicBezTo>
                  <a:close/>
                </a:path>
              </a:pathLst>
            </a:custGeom>
            <a:solidFill>
              <a:srgbClr val="8781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09" name="Google Shape;655;p13">
              <a:extLst>
                <a:ext uri="{FF2B5EF4-FFF2-40B4-BE49-F238E27FC236}">
                  <a16:creationId xmlns="" xmlns:a16="http://schemas.microsoft.com/office/drawing/2014/main" id="{D9B320C9-3A99-12D4-AD00-6E55826F6F01}"/>
                </a:ext>
              </a:extLst>
            </p:cNvPr>
            <p:cNvSpPr/>
            <p:nvPr/>
          </p:nvSpPr>
          <p:spPr>
            <a:xfrm>
              <a:off x="8882811" y="4502240"/>
              <a:ext cx="31353" cy="38248"/>
            </a:xfrm>
            <a:custGeom>
              <a:avLst/>
              <a:gdLst/>
              <a:ahLst/>
              <a:cxnLst/>
              <a:rect l="l" t="t" r="r" b="b"/>
              <a:pathLst>
                <a:path w="37371" h="45589" extrusionOk="0">
                  <a:moveTo>
                    <a:pt x="37099" y="25244"/>
                  </a:moveTo>
                  <a:cubicBezTo>
                    <a:pt x="38027" y="29790"/>
                    <a:pt x="36379" y="34471"/>
                    <a:pt x="32824" y="37443"/>
                  </a:cubicBezTo>
                  <a:lnTo>
                    <a:pt x="18853" y="45575"/>
                  </a:lnTo>
                  <a:lnTo>
                    <a:pt x="18853" y="17737"/>
                  </a:lnTo>
                  <a:lnTo>
                    <a:pt x="-18" y="7311"/>
                  </a:lnTo>
                  <a:lnTo>
                    <a:pt x="11346" y="743"/>
                  </a:lnTo>
                  <a:cubicBezTo>
                    <a:pt x="15736" y="-832"/>
                    <a:pt x="20646" y="86"/>
                    <a:pt x="24170" y="3141"/>
                  </a:cubicBezTo>
                  <a:cubicBezTo>
                    <a:pt x="31229" y="8698"/>
                    <a:pt x="35868" y="16768"/>
                    <a:pt x="37099" y="25661"/>
                  </a:cubicBezTo>
                  <a:close/>
                </a:path>
              </a:pathLst>
            </a:custGeom>
            <a:solidFill>
              <a:srgbClr val="38313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0" name="Google Shape;656;p13">
              <a:extLst>
                <a:ext uri="{FF2B5EF4-FFF2-40B4-BE49-F238E27FC236}">
                  <a16:creationId xmlns="" xmlns:a16="http://schemas.microsoft.com/office/drawing/2014/main" id="{58BB476E-1896-0E9A-69D7-3A38B06C55AA}"/>
                </a:ext>
              </a:extLst>
            </p:cNvPr>
            <p:cNvSpPr/>
            <p:nvPr/>
          </p:nvSpPr>
          <p:spPr>
            <a:xfrm>
              <a:off x="8721774" y="4498838"/>
              <a:ext cx="177306" cy="100606"/>
            </a:xfrm>
            <a:custGeom>
              <a:avLst/>
              <a:gdLst/>
              <a:ahLst/>
              <a:cxnLst/>
              <a:rect l="l" t="t" r="r" b="b"/>
              <a:pathLst>
                <a:path w="211336" h="119915" extrusionOk="0">
                  <a:moveTo>
                    <a:pt x="206209" y="25128"/>
                  </a:moveTo>
                  <a:lnTo>
                    <a:pt x="131559" y="99570"/>
                  </a:lnTo>
                  <a:cubicBezTo>
                    <a:pt x="107996" y="123238"/>
                    <a:pt x="51278" y="126991"/>
                    <a:pt x="18749" y="106869"/>
                  </a:cubicBezTo>
                  <a:cubicBezTo>
                    <a:pt x="12942" y="103470"/>
                    <a:pt x="7989" y="98799"/>
                    <a:pt x="4257" y="93211"/>
                  </a:cubicBezTo>
                  <a:cubicBezTo>
                    <a:pt x="1556" y="89040"/>
                    <a:pt x="76" y="84202"/>
                    <a:pt x="-18" y="79240"/>
                  </a:cubicBezTo>
                  <a:cubicBezTo>
                    <a:pt x="1077" y="66530"/>
                    <a:pt x="9094" y="55468"/>
                    <a:pt x="20834" y="50464"/>
                  </a:cubicBezTo>
                  <a:cubicBezTo>
                    <a:pt x="25453" y="47784"/>
                    <a:pt x="30343" y="45616"/>
                    <a:pt x="35431" y="44000"/>
                  </a:cubicBezTo>
                  <a:lnTo>
                    <a:pt x="164401" y="940"/>
                  </a:lnTo>
                  <a:cubicBezTo>
                    <a:pt x="165736" y="419"/>
                    <a:pt x="167143" y="106"/>
                    <a:pt x="168572" y="2"/>
                  </a:cubicBezTo>
                  <a:cubicBezTo>
                    <a:pt x="171804" y="-144"/>
                    <a:pt x="175004" y="690"/>
                    <a:pt x="177746" y="2400"/>
                  </a:cubicBezTo>
                  <a:lnTo>
                    <a:pt x="192447" y="10949"/>
                  </a:lnTo>
                  <a:lnTo>
                    <a:pt x="211318" y="21375"/>
                  </a:lnTo>
                  <a:lnTo>
                    <a:pt x="208816" y="22835"/>
                  </a:lnTo>
                  <a:cubicBezTo>
                    <a:pt x="207825" y="23450"/>
                    <a:pt x="206939" y="24221"/>
                    <a:pt x="206209" y="25128"/>
                  </a:cubicBezTo>
                  <a:close/>
                </a:path>
              </a:pathLst>
            </a:custGeom>
            <a:solidFill>
              <a:srgbClr val="8781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1" name="Google Shape;657;p13">
              <a:extLst>
                <a:ext uri="{FF2B5EF4-FFF2-40B4-BE49-F238E27FC236}">
                  <a16:creationId xmlns="" xmlns:a16="http://schemas.microsoft.com/office/drawing/2014/main" id="{58D713DA-7AA5-51A6-F629-B87A3D6DC7AB}"/>
                </a:ext>
              </a:extLst>
            </p:cNvPr>
            <p:cNvSpPr/>
            <p:nvPr/>
          </p:nvSpPr>
          <p:spPr>
            <a:xfrm>
              <a:off x="8703756" y="4610378"/>
              <a:ext cx="153863" cy="67079"/>
            </a:xfrm>
            <a:custGeom>
              <a:avLst/>
              <a:gdLst/>
              <a:ahLst/>
              <a:cxnLst/>
              <a:rect l="l" t="t" r="r" b="b"/>
              <a:pathLst>
                <a:path w="183394" h="79954" extrusionOk="0">
                  <a:moveTo>
                    <a:pt x="-18" y="27093"/>
                  </a:moveTo>
                  <a:lnTo>
                    <a:pt x="-18" y="-15"/>
                  </a:lnTo>
                  <a:cubicBezTo>
                    <a:pt x="586" y="11881"/>
                    <a:pt x="6519" y="22881"/>
                    <a:pt x="16142" y="29908"/>
                  </a:cubicBezTo>
                  <a:cubicBezTo>
                    <a:pt x="54406" y="62229"/>
                    <a:pt x="136772" y="59622"/>
                    <a:pt x="170239" y="27301"/>
                  </a:cubicBezTo>
                  <a:cubicBezTo>
                    <a:pt x="178163" y="20368"/>
                    <a:pt x="182907" y="10505"/>
                    <a:pt x="183376" y="-15"/>
                  </a:cubicBezTo>
                  <a:lnTo>
                    <a:pt x="183376" y="27093"/>
                  </a:lnTo>
                  <a:lnTo>
                    <a:pt x="183376" y="27093"/>
                  </a:lnTo>
                  <a:cubicBezTo>
                    <a:pt x="182939" y="38113"/>
                    <a:pt x="177778" y="48414"/>
                    <a:pt x="169197" y="55348"/>
                  </a:cubicBezTo>
                  <a:cubicBezTo>
                    <a:pt x="155351" y="66764"/>
                    <a:pt x="138732" y="74313"/>
                    <a:pt x="121028" y="77242"/>
                  </a:cubicBezTo>
                  <a:cubicBezTo>
                    <a:pt x="101803" y="80839"/>
                    <a:pt x="82077" y="80839"/>
                    <a:pt x="62851" y="77242"/>
                  </a:cubicBezTo>
                  <a:cubicBezTo>
                    <a:pt x="45127" y="74417"/>
                    <a:pt x="28466" y="66931"/>
                    <a:pt x="14578" y="55556"/>
                  </a:cubicBezTo>
                  <a:cubicBezTo>
                    <a:pt x="5800" y="48644"/>
                    <a:pt x="472" y="38249"/>
                    <a:pt x="-18" y="27093"/>
                  </a:cubicBezTo>
                  <a:close/>
                </a:path>
              </a:pathLst>
            </a:custGeom>
            <a:solidFill>
              <a:srgbClr val="14131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2" name="Google Shape;658;p13">
              <a:extLst>
                <a:ext uri="{FF2B5EF4-FFF2-40B4-BE49-F238E27FC236}">
                  <a16:creationId xmlns="" xmlns:a16="http://schemas.microsoft.com/office/drawing/2014/main" id="{678132D4-DE7F-6257-D95F-7C1214EF602D}"/>
                </a:ext>
              </a:extLst>
            </p:cNvPr>
            <p:cNvSpPr/>
            <p:nvPr/>
          </p:nvSpPr>
          <p:spPr>
            <a:xfrm>
              <a:off x="8703756" y="4581950"/>
              <a:ext cx="153863" cy="72810"/>
            </a:xfrm>
            <a:custGeom>
              <a:avLst/>
              <a:gdLst/>
              <a:ahLst/>
              <a:cxnLst/>
              <a:rect l="l" t="t" r="r" b="b"/>
              <a:pathLst>
                <a:path w="183394" h="86784" extrusionOk="0">
                  <a:moveTo>
                    <a:pt x="183376" y="33870"/>
                  </a:moveTo>
                  <a:lnTo>
                    <a:pt x="183376" y="33870"/>
                  </a:lnTo>
                  <a:cubicBezTo>
                    <a:pt x="182907" y="44390"/>
                    <a:pt x="178163" y="54253"/>
                    <a:pt x="170239" y="61186"/>
                  </a:cubicBezTo>
                  <a:cubicBezTo>
                    <a:pt x="136772" y="93507"/>
                    <a:pt x="54406" y="96114"/>
                    <a:pt x="16142" y="63793"/>
                  </a:cubicBezTo>
                  <a:cubicBezTo>
                    <a:pt x="6519" y="56766"/>
                    <a:pt x="576" y="45766"/>
                    <a:pt x="-18" y="33870"/>
                  </a:cubicBezTo>
                  <a:cubicBezTo>
                    <a:pt x="899" y="19816"/>
                    <a:pt x="8709" y="7138"/>
                    <a:pt x="20834" y="-15"/>
                  </a:cubicBezTo>
                  <a:lnTo>
                    <a:pt x="20834" y="33870"/>
                  </a:lnTo>
                  <a:cubicBezTo>
                    <a:pt x="21105" y="40167"/>
                    <a:pt x="23420" y="46194"/>
                    <a:pt x="27403" y="51073"/>
                  </a:cubicBezTo>
                  <a:cubicBezTo>
                    <a:pt x="33001" y="57704"/>
                    <a:pt x="40175" y="62823"/>
                    <a:pt x="48255" y="65982"/>
                  </a:cubicBezTo>
                  <a:cubicBezTo>
                    <a:pt x="68314" y="74334"/>
                    <a:pt x="90376" y="76690"/>
                    <a:pt x="111749" y="72759"/>
                  </a:cubicBezTo>
                  <a:cubicBezTo>
                    <a:pt x="126846" y="70757"/>
                    <a:pt x="141005" y="64293"/>
                    <a:pt x="152411" y="54201"/>
                  </a:cubicBezTo>
                  <a:lnTo>
                    <a:pt x="181813" y="24904"/>
                  </a:lnTo>
                  <a:cubicBezTo>
                    <a:pt x="182740" y="27812"/>
                    <a:pt x="183262" y="30826"/>
                    <a:pt x="183376" y="33870"/>
                  </a:cubicBezTo>
                  <a:close/>
                </a:path>
              </a:pathLst>
            </a:custGeom>
            <a:solidFill>
              <a:srgbClr val="2D29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3" name="Google Shape;659;p13">
              <a:extLst>
                <a:ext uri="{FF2B5EF4-FFF2-40B4-BE49-F238E27FC236}">
                  <a16:creationId xmlns="" xmlns:a16="http://schemas.microsoft.com/office/drawing/2014/main" id="{CFA5BC2B-7A50-7A9A-B168-A7BF11DB2A36}"/>
                </a:ext>
              </a:extLst>
            </p:cNvPr>
            <p:cNvSpPr/>
            <p:nvPr/>
          </p:nvSpPr>
          <p:spPr>
            <a:xfrm>
              <a:off x="8721513" y="4517133"/>
              <a:ext cx="177223" cy="127338"/>
            </a:xfrm>
            <a:custGeom>
              <a:avLst/>
              <a:gdLst/>
              <a:ahLst/>
              <a:cxnLst/>
              <a:rect l="l" t="t" r="r" b="b"/>
              <a:pathLst>
                <a:path w="211237" h="151778" extrusionOk="0">
                  <a:moveTo>
                    <a:pt x="-18" y="77138"/>
                  </a:moveTo>
                  <a:lnTo>
                    <a:pt x="-18" y="57433"/>
                  </a:lnTo>
                  <a:lnTo>
                    <a:pt x="-18" y="57433"/>
                  </a:lnTo>
                  <a:cubicBezTo>
                    <a:pt x="76" y="62396"/>
                    <a:pt x="1556" y="67233"/>
                    <a:pt x="4257" y="71404"/>
                  </a:cubicBezTo>
                  <a:cubicBezTo>
                    <a:pt x="8020" y="77013"/>
                    <a:pt x="13015" y="81684"/>
                    <a:pt x="18853" y="85062"/>
                  </a:cubicBezTo>
                  <a:cubicBezTo>
                    <a:pt x="51382" y="105184"/>
                    <a:pt x="108100" y="101431"/>
                    <a:pt x="131663" y="77764"/>
                  </a:cubicBezTo>
                  <a:lnTo>
                    <a:pt x="206314" y="3322"/>
                  </a:lnTo>
                  <a:cubicBezTo>
                    <a:pt x="207012" y="2581"/>
                    <a:pt x="207825" y="1946"/>
                    <a:pt x="208712" y="1445"/>
                  </a:cubicBezTo>
                  <a:lnTo>
                    <a:pt x="211214" y="-15"/>
                  </a:lnTo>
                  <a:lnTo>
                    <a:pt x="211214" y="44817"/>
                  </a:lnTo>
                  <a:lnTo>
                    <a:pt x="211214" y="44817"/>
                  </a:lnTo>
                  <a:cubicBezTo>
                    <a:pt x="211297" y="48060"/>
                    <a:pt x="210432" y="51250"/>
                    <a:pt x="208712" y="53992"/>
                  </a:cubicBezTo>
                  <a:cubicBezTo>
                    <a:pt x="207992" y="55035"/>
                    <a:pt x="207189" y="56005"/>
                    <a:pt x="206314" y="56911"/>
                  </a:cubicBezTo>
                  <a:lnTo>
                    <a:pt x="161065" y="102056"/>
                  </a:lnTo>
                  <a:lnTo>
                    <a:pt x="131663" y="131354"/>
                  </a:lnTo>
                  <a:cubicBezTo>
                    <a:pt x="120257" y="141446"/>
                    <a:pt x="106099" y="147910"/>
                    <a:pt x="91002" y="149912"/>
                  </a:cubicBezTo>
                  <a:cubicBezTo>
                    <a:pt x="69628" y="153842"/>
                    <a:pt x="47566" y="151486"/>
                    <a:pt x="27507" y="143135"/>
                  </a:cubicBezTo>
                  <a:cubicBezTo>
                    <a:pt x="19426" y="139976"/>
                    <a:pt x="12253" y="134857"/>
                    <a:pt x="6654" y="128226"/>
                  </a:cubicBezTo>
                  <a:cubicBezTo>
                    <a:pt x="2672" y="123346"/>
                    <a:pt x="368" y="117320"/>
                    <a:pt x="86" y="111023"/>
                  </a:cubicBezTo>
                  <a:lnTo>
                    <a:pt x="86" y="77138"/>
                  </a:lnTo>
                  <a:close/>
                </a:path>
              </a:pathLst>
            </a:custGeom>
            <a:gradFill>
              <a:gsLst>
                <a:gs pos="0">
                  <a:srgbClr val="696363"/>
                </a:gs>
                <a:gs pos="50000">
                  <a:srgbClr val="584B4B"/>
                </a:gs>
                <a:gs pos="100000">
                  <a:srgbClr val="473434"/>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4" name="Google Shape;660;p13">
              <a:extLst>
                <a:ext uri="{FF2B5EF4-FFF2-40B4-BE49-F238E27FC236}">
                  <a16:creationId xmlns="" xmlns:a16="http://schemas.microsoft.com/office/drawing/2014/main" id="{E1A666DC-77C9-2495-30D8-77AE484F5A1F}"/>
                </a:ext>
              </a:extLst>
            </p:cNvPr>
            <p:cNvSpPr/>
            <p:nvPr/>
          </p:nvSpPr>
          <p:spPr>
            <a:xfrm>
              <a:off x="9291654" y="4184149"/>
              <a:ext cx="2442353" cy="1369916"/>
            </a:xfrm>
            <a:custGeom>
              <a:avLst/>
              <a:gdLst/>
              <a:ahLst/>
              <a:cxnLst/>
              <a:rect l="l" t="t" r="r" b="b"/>
              <a:pathLst>
                <a:path w="2911115" h="1632845" extrusionOk="0">
                  <a:moveTo>
                    <a:pt x="2865796" y="879919"/>
                  </a:moveTo>
                  <a:lnTo>
                    <a:pt x="1418241" y="46355"/>
                  </a:lnTo>
                  <a:cubicBezTo>
                    <a:pt x="1311030" y="-15471"/>
                    <a:pt x="1178994" y="-15471"/>
                    <a:pt x="1071783" y="46355"/>
                  </a:cubicBezTo>
                  <a:lnTo>
                    <a:pt x="84852" y="616244"/>
                  </a:lnTo>
                  <a:lnTo>
                    <a:pt x="-16" y="587155"/>
                  </a:lnTo>
                  <a:lnTo>
                    <a:pt x="-16" y="696107"/>
                  </a:lnTo>
                  <a:lnTo>
                    <a:pt x="-16" y="696107"/>
                  </a:lnTo>
                  <a:cubicBezTo>
                    <a:pt x="-173" y="715103"/>
                    <a:pt x="10014" y="732671"/>
                    <a:pt x="26570" y="741982"/>
                  </a:cubicBezTo>
                  <a:lnTo>
                    <a:pt x="1492996" y="1586493"/>
                  </a:lnTo>
                  <a:cubicBezTo>
                    <a:pt x="1600186" y="1648277"/>
                    <a:pt x="1732170" y="1648277"/>
                    <a:pt x="1839350" y="1586493"/>
                  </a:cubicBezTo>
                  <a:lnTo>
                    <a:pt x="2884667" y="982928"/>
                  </a:lnTo>
                  <a:cubicBezTo>
                    <a:pt x="2899858" y="974306"/>
                    <a:pt x="2909721" y="958646"/>
                    <a:pt x="2910941" y="941224"/>
                  </a:cubicBezTo>
                  <a:lnTo>
                    <a:pt x="2910941" y="941224"/>
                  </a:lnTo>
                  <a:lnTo>
                    <a:pt x="2910941" y="941224"/>
                  </a:lnTo>
                  <a:cubicBezTo>
                    <a:pt x="2911149" y="938482"/>
                    <a:pt x="2911149" y="935729"/>
                    <a:pt x="2910941" y="932987"/>
                  </a:cubicBezTo>
                  <a:lnTo>
                    <a:pt x="2910941" y="828727"/>
                  </a:lnTo>
                  <a:close/>
                </a:path>
              </a:pathLst>
            </a:custGeom>
            <a:solidFill>
              <a:srgbClr val="E4E8E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5" name="Google Shape;661;p13">
              <a:extLst>
                <a:ext uri="{FF2B5EF4-FFF2-40B4-BE49-F238E27FC236}">
                  <a16:creationId xmlns="" xmlns:a16="http://schemas.microsoft.com/office/drawing/2014/main" id="{C70BA818-E2AD-56F3-532F-D4C605629E60}"/>
                </a:ext>
              </a:extLst>
            </p:cNvPr>
            <p:cNvSpPr/>
            <p:nvPr/>
          </p:nvSpPr>
          <p:spPr>
            <a:xfrm>
              <a:off x="9291707" y="4092740"/>
              <a:ext cx="2442411" cy="1370030"/>
            </a:xfrm>
            <a:custGeom>
              <a:avLst/>
              <a:gdLst/>
              <a:ahLst/>
              <a:cxnLst/>
              <a:rect l="l" t="t" r="r" b="b"/>
              <a:pathLst>
                <a:path w="2911184" h="1632981" extrusionOk="0">
                  <a:moveTo>
                    <a:pt x="26507" y="742086"/>
                  </a:moveTo>
                  <a:lnTo>
                    <a:pt x="1492933" y="1586597"/>
                  </a:lnTo>
                  <a:cubicBezTo>
                    <a:pt x="1600102" y="1648423"/>
                    <a:pt x="1732117" y="1648423"/>
                    <a:pt x="1839286" y="1586597"/>
                  </a:cubicBezTo>
                  <a:lnTo>
                    <a:pt x="2884603" y="982928"/>
                  </a:lnTo>
                  <a:cubicBezTo>
                    <a:pt x="2910022" y="968227"/>
                    <a:pt x="2918718" y="935698"/>
                    <a:pt x="2904017" y="910279"/>
                  </a:cubicBezTo>
                  <a:cubicBezTo>
                    <a:pt x="2899357" y="902220"/>
                    <a:pt x="2892663" y="895527"/>
                    <a:pt x="2884603" y="890866"/>
                  </a:cubicBezTo>
                  <a:lnTo>
                    <a:pt x="1418178" y="46355"/>
                  </a:lnTo>
                  <a:cubicBezTo>
                    <a:pt x="1310966" y="-15471"/>
                    <a:pt x="1178931" y="-15471"/>
                    <a:pt x="1071720" y="46355"/>
                  </a:cubicBezTo>
                  <a:lnTo>
                    <a:pt x="26402" y="650128"/>
                  </a:lnTo>
                  <a:cubicBezTo>
                    <a:pt x="1026" y="664912"/>
                    <a:pt x="-7566" y="697463"/>
                    <a:pt x="7219" y="722840"/>
                  </a:cubicBezTo>
                  <a:cubicBezTo>
                    <a:pt x="11858" y="730816"/>
                    <a:pt x="18510" y="737457"/>
                    <a:pt x="26507" y="742086"/>
                  </a:cubicBezTo>
                  <a:close/>
                </a:path>
              </a:pathLst>
            </a:custGeom>
            <a:solidFill>
              <a:srgbClr val="FDFDFD"/>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6" name="Google Shape;662;p13">
              <a:extLst>
                <a:ext uri="{FF2B5EF4-FFF2-40B4-BE49-F238E27FC236}">
                  <a16:creationId xmlns="" xmlns:a16="http://schemas.microsoft.com/office/drawing/2014/main" id="{8EDA8A8C-B3B2-2656-358D-438345023388}"/>
                </a:ext>
              </a:extLst>
            </p:cNvPr>
            <p:cNvSpPr/>
            <p:nvPr/>
          </p:nvSpPr>
          <p:spPr>
            <a:xfrm>
              <a:off x="9353263" y="4131427"/>
              <a:ext cx="2321586" cy="1292572"/>
            </a:xfrm>
            <a:custGeom>
              <a:avLst/>
              <a:gdLst/>
              <a:ahLst/>
              <a:cxnLst/>
              <a:rect l="l" t="t" r="r" b="b"/>
              <a:pathLst>
                <a:path w="2767169" h="1540656" extrusionOk="0">
                  <a:moveTo>
                    <a:pt x="2750970" y="918362"/>
                  </a:moveTo>
                  <a:lnTo>
                    <a:pt x="1742978" y="1500449"/>
                  </a:lnTo>
                  <a:cubicBezTo>
                    <a:pt x="1649988" y="1554039"/>
                    <a:pt x="1535489" y="1554039"/>
                    <a:pt x="1442499" y="1500449"/>
                  </a:cubicBezTo>
                  <a:lnTo>
                    <a:pt x="17256" y="679605"/>
                  </a:lnTo>
                  <a:cubicBezTo>
                    <a:pt x="846" y="670253"/>
                    <a:pt x="-4878" y="649370"/>
                    <a:pt x="4474" y="632959"/>
                  </a:cubicBezTo>
                  <a:cubicBezTo>
                    <a:pt x="7508" y="627632"/>
                    <a:pt x="11928" y="623211"/>
                    <a:pt x="17256" y="620177"/>
                  </a:cubicBezTo>
                  <a:lnTo>
                    <a:pt x="1021495" y="40279"/>
                  </a:lnTo>
                  <a:cubicBezTo>
                    <a:pt x="1114381" y="-13446"/>
                    <a:pt x="1228879" y="-13446"/>
                    <a:pt x="1321765" y="40279"/>
                  </a:cubicBezTo>
                  <a:lnTo>
                    <a:pt x="2357386" y="636546"/>
                  </a:lnTo>
                  <a:lnTo>
                    <a:pt x="2499285" y="718286"/>
                  </a:lnTo>
                  <a:lnTo>
                    <a:pt x="2654320" y="807325"/>
                  </a:lnTo>
                  <a:lnTo>
                    <a:pt x="2723445" y="847048"/>
                  </a:lnTo>
                  <a:lnTo>
                    <a:pt x="2751387" y="863208"/>
                  </a:lnTo>
                  <a:cubicBezTo>
                    <a:pt x="2766546" y="872071"/>
                    <a:pt x="2771666" y="891546"/>
                    <a:pt x="2762804" y="906706"/>
                  </a:cubicBezTo>
                  <a:cubicBezTo>
                    <a:pt x="2759957" y="911575"/>
                    <a:pt x="2755881" y="915589"/>
                    <a:pt x="2750970" y="918362"/>
                  </a:cubicBezTo>
                  <a:close/>
                </a:path>
              </a:pathLst>
            </a:custGeom>
            <a:solidFill>
              <a:schemeClr val="accent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7" name="Google Shape;663;p13">
              <a:extLst>
                <a:ext uri="{FF2B5EF4-FFF2-40B4-BE49-F238E27FC236}">
                  <a16:creationId xmlns="" xmlns:a16="http://schemas.microsoft.com/office/drawing/2014/main" id="{9556FC89-80EF-D726-1B3D-363C6448DBB4}"/>
                </a:ext>
              </a:extLst>
            </p:cNvPr>
            <p:cNvSpPr/>
            <p:nvPr/>
          </p:nvSpPr>
          <p:spPr>
            <a:xfrm>
              <a:off x="9936587" y="3653346"/>
              <a:ext cx="489668" cy="407619"/>
            </a:xfrm>
            <a:custGeom>
              <a:avLst/>
              <a:gdLst/>
              <a:ahLst/>
              <a:cxnLst/>
              <a:rect l="l" t="t" r="r" b="b"/>
              <a:pathLst>
                <a:path w="583650" h="485854" extrusionOk="0">
                  <a:moveTo>
                    <a:pt x="330384" y="-15"/>
                  </a:moveTo>
                  <a:lnTo>
                    <a:pt x="-18" y="190782"/>
                  </a:lnTo>
                  <a:cubicBezTo>
                    <a:pt x="152411" y="368025"/>
                    <a:pt x="93817" y="300047"/>
                    <a:pt x="253231" y="485840"/>
                  </a:cubicBezTo>
                  <a:lnTo>
                    <a:pt x="583633" y="295043"/>
                  </a:lnTo>
                  <a:cubicBezTo>
                    <a:pt x="424218" y="109250"/>
                    <a:pt x="482813" y="177437"/>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8" name="Google Shape;664;p13">
              <a:extLst>
                <a:ext uri="{FF2B5EF4-FFF2-40B4-BE49-F238E27FC236}">
                  <a16:creationId xmlns="" xmlns:a16="http://schemas.microsoft.com/office/drawing/2014/main" id="{691BD91E-5C97-59BC-F91B-3FE17AD94B11}"/>
                </a:ext>
              </a:extLst>
            </p:cNvPr>
            <p:cNvSpPr/>
            <p:nvPr/>
          </p:nvSpPr>
          <p:spPr>
            <a:xfrm>
              <a:off x="10308109" y="3844397"/>
              <a:ext cx="101534" cy="87336"/>
            </a:xfrm>
            <a:custGeom>
              <a:avLst/>
              <a:gdLst/>
              <a:ahLst/>
              <a:cxnLst/>
              <a:rect l="l" t="t" r="r" b="b"/>
              <a:pathLst>
                <a:path w="121022" h="104099" extrusionOk="0">
                  <a:moveTo>
                    <a:pt x="75432" y="3621"/>
                  </a:moveTo>
                  <a:lnTo>
                    <a:pt x="118596" y="53978"/>
                  </a:lnTo>
                  <a:cubicBezTo>
                    <a:pt x="122277" y="58410"/>
                    <a:pt x="121672" y="64978"/>
                    <a:pt x="117241" y="68659"/>
                  </a:cubicBezTo>
                  <a:cubicBezTo>
                    <a:pt x="116813" y="69013"/>
                    <a:pt x="116365" y="69336"/>
                    <a:pt x="115886" y="69618"/>
                  </a:cubicBezTo>
                  <a:lnTo>
                    <a:pt x="58751" y="102668"/>
                  </a:lnTo>
                  <a:cubicBezTo>
                    <a:pt x="54414" y="105191"/>
                    <a:pt x="48898" y="104274"/>
                    <a:pt x="45614" y="100479"/>
                  </a:cubicBezTo>
                  <a:lnTo>
                    <a:pt x="2450" y="50121"/>
                  </a:lnTo>
                  <a:cubicBezTo>
                    <a:pt x="-1272" y="45721"/>
                    <a:pt x="-719" y="39142"/>
                    <a:pt x="3670" y="35431"/>
                  </a:cubicBezTo>
                  <a:cubicBezTo>
                    <a:pt x="4139" y="35034"/>
                    <a:pt x="4639" y="34680"/>
                    <a:pt x="5161" y="34378"/>
                  </a:cubicBezTo>
                  <a:lnTo>
                    <a:pt x="62400" y="1327"/>
                  </a:lnTo>
                  <a:cubicBezTo>
                    <a:pt x="66737" y="-1113"/>
                    <a:pt x="72190" y="-153"/>
                    <a:pt x="75432"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19" name="Google Shape;665;p13">
              <a:extLst>
                <a:ext uri="{FF2B5EF4-FFF2-40B4-BE49-F238E27FC236}">
                  <a16:creationId xmlns="" xmlns:a16="http://schemas.microsoft.com/office/drawing/2014/main" id="{4E1201AA-5C26-A1FF-50F9-CBE31D77B688}"/>
                </a:ext>
              </a:extLst>
            </p:cNvPr>
            <p:cNvSpPr/>
            <p:nvPr/>
          </p:nvSpPr>
          <p:spPr>
            <a:xfrm>
              <a:off x="10260350" y="3788732"/>
              <a:ext cx="101585" cy="87306"/>
            </a:xfrm>
            <a:custGeom>
              <a:avLst/>
              <a:gdLst/>
              <a:ahLst/>
              <a:cxnLst/>
              <a:rect l="l" t="t" r="r" b="b"/>
              <a:pathLst>
                <a:path w="121082" h="104063" extrusionOk="0">
                  <a:moveTo>
                    <a:pt x="75433" y="3555"/>
                  </a:moveTo>
                  <a:lnTo>
                    <a:pt x="118596" y="53912"/>
                  </a:lnTo>
                  <a:cubicBezTo>
                    <a:pt x="122318" y="58312"/>
                    <a:pt x="121766" y="64891"/>
                    <a:pt x="117376" y="68603"/>
                  </a:cubicBezTo>
                  <a:cubicBezTo>
                    <a:pt x="116907" y="68999"/>
                    <a:pt x="116407" y="69354"/>
                    <a:pt x="115886" y="69656"/>
                  </a:cubicBezTo>
                  <a:lnTo>
                    <a:pt x="58751" y="102707"/>
                  </a:lnTo>
                  <a:cubicBezTo>
                    <a:pt x="54414" y="105146"/>
                    <a:pt x="48961" y="104187"/>
                    <a:pt x="45718" y="100413"/>
                  </a:cubicBezTo>
                  <a:lnTo>
                    <a:pt x="2450" y="50055"/>
                  </a:lnTo>
                  <a:cubicBezTo>
                    <a:pt x="-1272" y="45655"/>
                    <a:pt x="-720" y="39076"/>
                    <a:pt x="3670" y="35365"/>
                  </a:cubicBezTo>
                  <a:cubicBezTo>
                    <a:pt x="4139" y="34968"/>
                    <a:pt x="4639" y="34614"/>
                    <a:pt x="5161" y="34311"/>
                  </a:cubicBezTo>
                  <a:lnTo>
                    <a:pt x="62400" y="1365"/>
                  </a:lnTo>
                  <a:cubicBezTo>
                    <a:pt x="6670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0" name="Google Shape;666;p13">
              <a:extLst>
                <a:ext uri="{FF2B5EF4-FFF2-40B4-BE49-F238E27FC236}">
                  <a16:creationId xmlns="" xmlns:a16="http://schemas.microsoft.com/office/drawing/2014/main" id="{7BE61B1B-BE64-22F7-E389-6F4801E6F95A}"/>
                </a:ext>
              </a:extLst>
            </p:cNvPr>
            <p:cNvSpPr/>
            <p:nvPr/>
          </p:nvSpPr>
          <p:spPr>
            <a:xfrm>
              <a:off x="10245042" y="3881131"/>
              <a:ext cx="101322" cy="87078"/>
            </a:xfrm>
            <a:custGeom>
              <a:avLst/>
              <a:gdLst/>
              <a:ahLst/>
              <a:cxnLst/>
              <a:rect l="l" t="t" r="r" b="b"/>
              <a:pathLst>
                <a:path w="120769" h="103791" extrusionOk="0">
                  <a:moveTo>
                    <a:pt x="75120" y="3834"/>
                  </a:moveTo>
                  <a:lnTo>
                    <a:pt x="118284" y="54192"/>
                  </a:lnTo>
                  <a:cubicBezTo>
                    <a:pt x="122006" y="58592"/>
                    <a:pt x="121453" y="65170"/>
                    <a:pt x="117064" y="68882"/>
                  </a:cubicBezTo>
                  <a:cubicBezTo>
                    <a:pt x="116595" y="69278"/>
                    <a:pt x="116094" y="69633"/>
                    <a:pt x="115573" y="69935"/>
                  </a:cubicBezTo>
                  <a:lnTo>
                    <a:pt x="58751" y="102360"/>
                  </a:lnTo>
                  <a:cubicBezTo>
                    <a:pt x="54414" y="104883"/>
                    <a:pt x="48898" y="103966"/>
                    <a:pt x="45614" y="100171"/>
                  </a:cubicBezTo>
                  <a:lnTo>
                    <a:pt x="2450" y="49813"/>
                  </a:lnTo>
                  <a:cubicBezTo>
                    <a:pt x="-1272" y="45413"/>
                    <a:pt x="-720" y="38834"/>
                    <a:pt x="3670" y="35123"/>
                  </a:cubicBezTo>
                  <a:cubicBezTo>
                    <a:pt x="4139" y="34726"/>
                    <a:pt x="4639" y="34372"/>
                    <a:pt x="5161" y="34069"/>
                  </a:cubicBezTo>
                  <a:lnTo>
                    <a:pt x="62296" y="1123"/>
                  </a:lnTo>
                  <a:cubicBezTo>
                    <a:pt x="66675" y="-1108"/>
                    <a:pt x="72023" y="18"/>
                    <a:pt x="75120" y="3834"/>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1" name="Google Shape;667;p13">
              <a:extLst>
                <a:ext uri="{FF2B5EF4-FFF2-40B4-BE49-F238E27FC236}">
                  <a16:creationId xmlns="" xmlns:a16="http://schemas.microsoft.com/office/drawing/2014/main" id="{F4FD7219-484E-B79C-9380-ACA06BD19DF3}"/>
                </a:ext>
              </a:extLst>
            </p:cNvPr>
            <p:cNvSpPr/>
            <p:nvPr/>
          </p:nvSpPr>
          <p:spPr>
            <a:xfrm>
              <a:off x="10202356" y="3721149"/>
              <a:ext cx="101534" cy="87306"/>
            </a:xfrm>
            <a:custGeom>
              <a:avLst/>
              <a:gdLst/>
              <a:ahLst/>
              <a:cxnLst/>
              <a:rect l="l" t="t" r="r" b="b"/>
              <a:pathLst>
                <a:path w="121022" h="104063" extrusionOk="0">
                  <a:moveTo>
                    <a:pt x="75433" y="3621"/>
                  </a:moveTo>
                  <a:lnTo>
                    <a:pt x="118596" y="53978"/>
                  </a:lnTo>
                  <a:cubicBezTo>
                    <a:pt x="122277" y="58410"/>
                    <a:pt x="121672" y="64978"/>
                    <a:pt x="117241" y="68659"/>
                  </a:cubicBezTo>
                  <a:cubicBezTo>
                    <a:pt x="116814" y="69013"/>
                    <a:pt x="116365" y="69336"/>
                    <a:pt x="115886" y="69618"/>
                  </a:cubicBezTo>
                  <a:lnTo>
                    <a:pt x="58646" y="102668"/>
                  </a:lnTo>
                  <a:cubicBezTo>
                    <a:pt x="54341" y="105139"/>
                    <a:pt x="48877" y="104222"/>
                    <a:pt x="45614" y="100479"/>
                  </a:cubicBezTo>
                  <a:lnTo>
                    <a:pt x="2450" y="50121"/>
                  </a:lnTo>
                  <a:cubicBezTo>
                    <a:pt x="-1272" y="45721"/>
                    <a:pt x="-720" y="39142"/>
                    <a:pt x="3670" y="35431"/>
                  </a:cubicBezTo>
                  <a:cubicBezTo>
                    <a:pt x="4139" y="35034"/>
                    <a:pt x="4639" y="34680"/>
                    <a:pt x="5161" y="34378"/>
                  </a:cubicBezTo>
                  <a:lnTo>
                    <a:pt x="62400" y="1327"/>
                  </a:lnTo>
                  <a:cubicBezTo>
                    <a:pt x="66737" y="-1113"/>
                    <a:pt x="72190" y="-153"/>
                    <a:pt x="75433"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2" name="Google Shape;668;p13">
              <a:extLst>
                <a:ext uri="{FF2B5EF4-FFF2-40B4-BE49-F238E27FC236}">
                  <a16:creationId xmlns="" xmlns:a16="http://schemas.microsoft.com/office/drawing/2014/main" id="{112F43FC-174B-2CD8-F120-82B8FD323982}"/>
                </a:ext>
              </a:extLst>
            </p:cNvPr>
            <p:cNvSpPr/>
            <p:nvPr/>
          </p:nvSpPr>
          <p:spPr>
            <a:xfrm>
              <a:off x="10197107" y="3825296"/>
              <a:ext cx="101528" cy="87251"/>
            </a:xfrm>
            <a:custGeom>
              <a:avLst/>
              <a:gdLst/>
              <a:ahLst/>
              <a:cxnLst/>
              <a:rect l="l" t="t" r="r" b="b"/>
              <a:pathLst>
                <a:path w="121014" h="103997" extrusionOk="0">
                  <a:moveTo>
                    <a:pt x="75328" y="3555"/>
                  </a:moveTo>
                  <a:lnTo>
                    <a:pt x="118492" y="53913"/>
                  </a:lnTo>
                  <a:cubicBezTo>
                    <a:pt x="122235" y="58292"/>
                    <a:pt x="121724" y="64871"/>
                    <a:pt x="117345" y="68613"/>
                  </a:cubicBezTo>
                  <a:cubicBezTo>
                    <a:pt x="116887" y="68999"/>
                    <a:pt x="116397" y="69354"/>
                    <a:pt x="115886" y="69656"/>
                  </a:cubicBezTo>
                  <a:lnTo>
                    <a:pt x="58751" y="102602"/>
                  </a:lnTo>
                  <a:cubicBezTo>
                    <a:pt x="54445" y="105073"/>
                    <a:pt x="48982" y="104156"/>
                    <a:pt x="45718" y="100413"/>
                  </a:cubicBezTo>
                  <a:lnTo>
                    <a:pt x="2450" y="50055"/>
                  </a:lnTo>
                  <a:cubicBezTo>
                    <a:pt x="-1272" y="45655"/>
                    <a:pt x="-719" y="39076"/>
                    <a:pt x="3670" y="35365"/>
                  </a:cubicBezTo>
                  <a:cubicBezTo>
                    <a:pt x="4139" y="34968"/>
                    <a:pt x="4639" y="34614"/>
                    <a:pt x="5161" y="34312"/>
                  </a:cubicBezTo>
                  <a:lnTo>
                    <a:pt x="62295" y="1365"/>
                  </a:lnTo>
                  <a:cubicBezTo>
                    <a:pt x="66602" y="-1106"/>
                    <a:pt x="72065" y="-188"/>
                    <a:pt x="75328"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3" name="Google Shape;669;p13">
              <a:extLst>
                <a:ext uri="{FF2B5EF4-FFF2-40B4-BE49-F238E27FC236}">
                  <a16:creationId xmlns="" xmlns:a16="http://schemas.microsoft.com/office/drawing/2014/main" id="{E03CB427-276F-9A2A-A757-169C12E2841D}"/>
                </a:ext>
              </a:extLst>
            </p:cNvPr>
            <p:cNvSpPr/>
            <p:nvPr/>
          </p:nvSpPr>
          <p:spPr>
            <a:xfrm>
              <a:off x="10169866" y="3924400"/>
              <a:ext cx="101534" cy="87343"/>
            </a:xfrm>
            <a:custGeom>
              <a:avLst/>
              <a:gdLst/>
              <a:ahLst/>
              <a:cxnLst/>
              <a:rect l="l" t="t" r="r" b="b"/>
              <a:pathLst>
                <a:path w="121022" h="104107" extrusionOk="0">
                  <a:moveTo>
                    <a:pt x="75373" y="3662"/>
                  </a:moveTo>
                  <a:lnTo>
                    <a:pt x="118537" y="53915"/>
                  </a:lnTo>
                  <a:cubicBezTo>
                    <a:pt x="122259" y="58315"/>
                    <a:pt x="121706" y="64894"/>
                    <a:pt x="117317" y="68606"/>
                  </a:cubicBezTo>
                  <a:cubicBezTo>
                    <a:pt x="116848" y="69002"/>
                    <a:pt x="116347" y="69356"/>
                    <a:pt x="115826" y="69659"/>
                  </a:cubicBezTo>
                  <a:lnTo>
                    <a:pt x="58795" y="102709"/>
                  </a:lnTo>
                  <a:cubicBezTo>
                    <a:pt x="54437" y="105212"/>
                    <a:pt x="48912" y="104242"/>
                    <a:pt x="45658" y="100416"/>
                  </a:cubicBezTo>
                  <a:lnTo>
                    <a:pt x="2390" y="50058"/>
                  </a:lnTo>
                  <a:cubicBezTo>
                    <a:pt x="-1290" y="45627"/>
                    <a:pt x="-685" y="39058"/>
                    <a:pt x="3746" y="35378"/>
                  </a:cubicBezTo>
                  <a:cubicBezTo>
                    <a:pt x="4173" y="35023"/>
                    <a:pt x="4621" y="34700"/>
                    <a:pt x="5101" y="34419"/>
                  </a:cubicBezTo>
                  <a:lnTo>
                    <a:pt x="62236" y="1368"/>
                  </a:lnTo>
                  <a:cubicBezTo>
                    <a:pt x="66594" y="-1134"/>
                    <a:pt x="72120" y="-165"/>
                    <a:pt x="75373" y="3662"/>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4" name="Google Shape;670;p13">
              <a:extLst>
                <a:ext uri="{FF2B5EF4-FFF2-40B4-BE49-F238E27FC236}">
                  <a16:creationId xmlns="" xmlns:a16="http://schemas.microsoft.com/office/drawing/2014/main" id="{7B304CEF-5B46-154C-566E-F10634B86A28}"/>
                </a:ext>
              </a:extLst>
            </p:cNvPr>
            <p:cNvSpPr/>
            <p:nvPr/>
          </p:nvSpPr>
          <p:spPr>
            <a:xfrm>
              <a:off x="10154596" y="3665485"/>
              <a:ext cx="101585" cy="87306"/>
            </a:xfrm>
            <a:custGeom>
              <a:avLst/>
              <a:gdLst/>
              <a:ahLst/>
              <a:cxnLst/>
              <a:rect l="l" t="t" r="r" b="b"/>
              <a:pathLst>
                <a:path w="121082" h="104063" extrusionOk="0">
                  <a:moveTo>
                    <a:pt x="75433" y="3555"/>
                  </a:moveTo>
                  <a:lnTo>
                    <a:pt x="118596" y="53913"/>
                  </a:lnTo>
                  <a:cubicBezTo>
                    <a:pt x="122318" y="58312"/>
                    <a:pt x="121766" y="64891"/>
                    <a:pt x="117376" y="68603"/>
                  </a:cubicBezTo>
                  <a:cubicBezTo>
                    <a:pt x="116907" y="68999"/>
                    <a:pt x="116407" y="69354"/>
                    <a:pt x="115886" y="69656"/>
                  </a:cubicBezTo>
                  <a:lnTo>
                    <a:pt x="58646" y="102707"/>
                  </a:lnTo>
                  <a:cubicBezTo>
                    <a:pt x="54309" y="105146"/>
                    <a:pt x="48856" y="104187"/>
                    <a:pt x="45614" y="100413"/>
                  </a:cubicBezTo>
                  <a:lnTo>
                    <a:pt x="2450" y="50159"/>
                  </a:lnTo>
                  <a:cubicBezTo>
                    <a:pt x="-1272" y="45760"/>
                    <a:pt x="-720" y="39181"/>
                    <a:pt x="3670" y="35469"/>
                  </a:cubicBezTo>
                  <a:cubicBezTo>
                    <a:pt x="4139" y="35073"/>
                    <a:pt x="4639" y="34718"/>
                    <a:pt x="5161" y="34416"/>
                  </a:cubicBezTo>
                  <a:lnTo>
                    <a:pt x="62400" y="1365"/>
                  </a:lnTo>
                  <a:cubicBezTo>
                    <a:pt x="6670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5" name="Google Shape;671;p13">
              <a:extLst>
                <a:ext uri="{FF2B5EF4-FFF2-40B4-BE49-F238E27FC236}">
                  <a16:creationId xmlns="" xmlns:a16="http://schemas.microsoft.com/office/drawing/2014/main" id="{28B166C1-8CB7-B11B-0BCE-BCF5F8A2A914}"/>
                </a:ext>
              </a:extLst>
            </p:cNvPr>
            <p:cNvSpPr/>
            <p:nvPr/>
          </p:nvSpPr>
          <p:spPr>
            <a:xfrm>
              <a:off x="10139113" y="3757680"/>
              <a:ext cx="101498" cy="87281"/>
            </a:xfrm>
            <a:custGeom>
              <a:avLst/>
              <a:gdLst/>
              <a:ahLst/>
              <a:cxnLst/>
              <a:rect l="l" t="t" r="r" b="b"/>
              <a:pathLst>
                <a:path w="120978" h="104033" extrusionOk="0">
                  <a:moveTo>
                    <a:pt x="75328" y="3555"/>
                  </a:moveTo>
                  <a:lnTo>
                    <a:pt x="118492" y="53913"/>
                  </a:lnTo>
                  <a:cubicBezTo>
                    <a:pt x="122214" y="58312"/>
                    <a:pt x="121662" y="64891"/>
                    <a:pt x="117272" y="68603"/>
                  </a:cubicBezTo>
                  <a:cubicBezTo>
                    <a:pt x="116803" y="68999"/>
                    <a:pt x="116303" y="69354"/>
                    <a:pt x="115781" y="69656"/>
                  </a:cubicBezTo>
                  <a:lnTo>
                    <a:pt x="58751" y="102602"/>
                  </a:lnTo>
                  <a:cubicBezTo>
                    <a:pt x="54414" y="105125"/>
                    <a:pt x="48898" y="104208"/>
                    <a:pt x="45614"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6" name="Google Shape;672;p13">
              <a:extLst>
                <a:ext uri="{FF2B5EF4-FFF2-40B4-BE49-F238E27FC236}">
                  <a16:creationId xmlns="" xmlns:a16="http://schemas.microsoft.com/office/drawing/2014/main" id="{485CE14A-4DA3-592A-0B99-EE59D6FD8D78}"/>
                </a:ext>
              </a:extLst>
            </p:cNvPr>
            <p:cNvSpPr/>
            <p:nvPr/>
          </p:nvSpPr>
          <p:spPr>
            <a:xfrm>
              <a:off x="10121794" y="3868652"/>
              <a:ext cx="101498" cy="87399"/>
            </a:xfrm>
            <a:custGeom>
              <a:avLst/>
              <a:gdLst/>
              <a:ahLst/>
              <a:cxnLst/>
              <a:rect l="l" t="t" r="r" b="b"/>
              <a:pathLst>
                <a:path w="120978" h="104173" extrusionOk="0">
                  <a:moveTo>
                    <a:pt x="75328" y="3695"/>
                  </a:moveTo>
                  <a:lnTo>
                    <a:pt x="118492" y="54053"/>
                  </a:lnTo>
                  <a:cubicBezTo>
                    <a:pt x="122214" y="58452"/>
                    <a:pt x="121662" y="65031"/>
                    <a:pt x="117272" y="68743"/>
                  </a:cubicBezTo>
                  <a:cubicBezTo>
                    <a:pt x="116803" y="69139"/>
                    <a:pt x="116303" y="69493"/>
                    <a:pt x="115781" y="69796"/>
                  </a:cubicBezTo>
                  <a:lnTo>
                    <a:pt x="58751" y="102742"/>
                  </a:lnTo>
                  <a:cubicBezTo>
                    <a:pt x="54413" y="105265"/>
                    <a:pt x="48898" y="104348"/>
                    <a:pt x="45614" y="100553"/>
                  </a:cubicBezTo>
                  <a:lnTo>
                    <a:pt x="2450" y="49986"/>
                  </a:lnTo>
                  <a:cubicBezTo>
                    <a:pt x="-1272" y="45587"/>
                    <a:pt x="-720" y="39008"/>
                    <a:pt x="3670" y="35296"/>
                  </a:cubicBezTo>
                  <a:cubicBezTo>
                    <a:pt x="4139" y="34900"/>
                    <a:pt x="4639" y="34545"/>
                    <a:pt x="5161" y="34243"/>
                  </a:cubicBezTo>
                  <a:lnTo>
                    <a:pt x="62296" y="1296"/>
                  </a:lnTo>
                  <a:cubicBezTo>
                    <a:pt x="66654" y="-1122"/>
                    <a:pt x="72117" y="-121"/>
                    <a:pt x="75328" y="369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7" name="Google Shape;673;p13">
              <a:extLst>
                <a:ext uri="{FF2B5EF4-FFF2-40B4-BE49-F238E27FC236}">
                  <a16:creationId xmlns="" xmlns:a16="http://schemas.microsoft.com/office/drawing/2014/main" id="{04701CB7-B07D-7D78-52A5-0299EAE864C8}"/>
                </a:ext>
              </a:extLst>
            </p:cNvPr>
            <p:cNvSpPr/>
            <p:nvPr/>
          </p:nvSpPr>
          <p:spPr>
            <a:xfrm>
              <a:off x="10106223" y="3960965"/>
              <a:ext cx="101585" cy="87251"/>
            </a:xfrm>
            <a:custGeom>
              <a:avLst/>
              <a:gdLst/>
              <a:ahLst/>
              <a:cxnLst/>
              <a:rect l="l" t="t" r="r" b="b"/>
              <a:pathLst>
                <a:path w="121082" h="103997" extrusionOk="0">
                  <a:moveTo>
                    <a:pt x="75433" y="3555"/>
                  </a:moveTo>
                  <a:lnTo>
                    <a:pt x="118596" y="53912"/>
                  </a:lnTo>
                  <a:cubicBezTo>
                    <a:pt x="122318" y="58312"/>
                    <a:pt x="121766" y="64891"/>
                    <a:pt x="117377" y="68603"/>
                  </a:cubicBezTo>
                  <a:cubicBezTo>
                    <a:pt x="116908" y="68999"/>
                    <a:pt x="116407" y="69354"/>
                    <a:pt x="115886" y="69656"/>
                  </a:cubicBezTo>
                  <a:lnTo>
                    <a:pt x="58751" y="102602"/>
                  </a:lnTo>
                  <a:cubicBezTo>
                    <a:pt x="54445" y="105073"/>
                    <a:pt x="48982" y="104156"/>
                    <a:pt x="45718" y="100413"/>
                  </a:cubicBezTo>
                  <a:lnTo>
                    <a:pt x="2450" y="50055"/>
                  </a:lnTo>
                  <a:cubicBezTo>
                    <a:pt x="-1272" y="45655"/>
                    <a:pt x="-719" y="39076"/>
                    <a:pt x="3670" y="35365"/>
                  </a:cubicBezTo>
                  <a:cubicBezTo>
                    <a:pt x="4139" y="34968"/>
                    <a:pt x="4640" y="34614"/>
                    <a:pt x="5161" y="34311"/>
                  </a:cubicBezTo>
                  <a:lnTo>
                    <a:pt x="62400" y="1365"/>
                  </a:lnTo>
                  <a:cubicBezTo>
                    <a:pt x="6670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8" name="Google Shape;674;p13">
              <a:extLst>
                <a:ext uri="{FF2B5EF4-FFF2-40B4-BE49-F238E27FC236}">
                  <a16:creationId xmlns="" xmlns:a16="http://schemas.microsoft.com/office/drawing/2014/main" id="{E86942D8-0149-2C7F-3F59-AD5372169693}"/>
                </a:ext>
              </a:extLst>
            </p:cNvPr>
            <p:cNvSpPr/>
            <p:nvPr/>
          </p:nvSpPr>
          <p:spPr>
            <a:xfrm>
              <a:off x="10091092" y="3702273"/>
              <a:ext cx="101585" cy="87056"/>
            </a:xfrm>
            <a:custGeom>
              <a:avLst/>
              <a:gdLst/>
              <a:ahLst/>
              <a:cxnLst/>
              <a:rect l="l" t="t" r="r" b="b"/>
              <a:pathLst>
                <a:path w="121082" h="103765" extrusionOk="0">
                  <a:moveTo>
                    <a:pt x="75432" y="3391"/>
                  </a:moveTo>
                  <a:lnTo>
                    <a:pt x="118596" y="53644"/>
                  </a:lnTo>
                  <a:cubicBezTo>
                    <a:pt x="122319" y="58044"/>
                    <a:pt x="121766" y="64623"/>
                    <a:pt x="117377" y="68335"/>
                  </a:cubicBezTo>
                  <a:cubicBezTo>
                    <a:pt x="116907" y="68731"/>
                    <a:pt x="116407" y="69085"/>
                    <a:pt x="115886" y="69388"/>
                  </a:cubicBezTo>
                  <a:lnTo>
                    <a:pt x="59063" y="102334"/>
                  </a:lnTo>
                  <a:cubicBezTo>
                    <a:pt x="54726" y="104857"/>
                    <a:pt x="49211" y="103939"/>
                    <a:pt x="45927" y="100145"/>
                  </a:cubicBezTo>
                  <a:lnTo>
                    <a:pt x="2450" y="50204"/>
                  </a:lnTo>
                  <a:cubicBezTo>
                    <a:pt x="-1272" y="45804"/>
                    <a:pt x="-719" y="39225"/>
                    <a:pt x="3670" y="35513"/>
                  </a:cubicBezTo>
                  <a:cubicBezTo>
                    <a:pt x="4139" y="35117"/>
                    <a:pt x="4639" y="34763"/>
                    <a:pt x="5161" y="34460"/>
                  </a:cubicBezTo>
                  <a:lnTo>
                    <a:pt x="62295" y="1514"/>
                  </a:lnTo>
                  <a:cubicBezTo>
                    <a:pt x="66560" y="-1093"/>
                    <a:pt x="72065" y="-300"/>
                    <a:pt x="75432" y="339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29" name="Google Shape;675;p13">
              <a:extLst>
                <a:ext uri="{FF2B5EF4-FFF2-40B4-BE49-F238E27FC236}">
                  <a16:creationId xmlns="" xmlns:a16="http://schemas.microsoft.com/office/drawing/2014/main" id="{7B1605B4-8E73-FF97-B8F3-D1D1634878BE}"/>
                </a:ext>
              </a:extLst>
            </p:cNvPr>
            <p:cNvSpPr/>
            <p:nvPr/>
          </p:nvSpPr>
          <p:spPr>
            <a:xfrm>
              <a:off x="10063850" y="3801185"/>
              <a:ext cx="101447" cy="87274"/>
            </a:xfrm>
            <a:custGeom>
              <a:avLst/>
              <a:gdLst/>
              <a:ahLst/>
              <a:cxnLst/>
              <a:rect l="l" t="t" r="r" b="b"/>
              <a:pathLst>
                <a:path w="120918" h="104024" extrusionOk="0">
                  <a:moveTo>
                    <a:pt x="75268" y="3621"/>
                  </a:moveTo>
                  <a:lnTo>
                    <a:pt x="118433" y="53874"/>
                  </a:lnTo>
                  <a:cubicBezTo>
                    <a:pt x="122155" y="58274"/>
                    <a:pt x="121602" y="64853"/>
                    <a:pt x="117213" y="68565"/>
                  </a:cubicBezTo>
                  <a:cubicBezTo>
                    <a:pt x="116743" y="68961"/>
                    <a:pt x="116243" y="69315"/>
                    <a:pt x="115722" y="69618"/>
                  </a:cubicBezTo>
                  <a:lnTo>
                    <a:pt x="58587" y="102668"/>
                  </a:lnTo>
                  <a:cubicBezTo>
                    <a:pt x="54250" y="105108"/>
                    <a:pt x="48797" y="104149"/>
                    <a:pt x="45554" y="100375"/>
                  </a:cubicBezTo>
                  <a:lnTo>
                    <a:pt x="2390" y="50017"/>
                  </a:lnTo>
                  <a:cubicBezTo>
                    <a:pt x="-1290" y="45586"/>
                    <a:pt x="-685" y="39017"/>
                    <a:pt x="3746" y="35337"/>
                  </a:cubicBezTo>
                  <a:cubicBezTo>
                    <a:pt x="4173" y="34982"/>
                    <a:pt x="4621" y="34659"/>
                    <a:pt x="5101" y="34378"/>
                  </a:cubicBezTo>
                  <a:lnTo>
                    <a:pt x="62236" y="1327"/>
                  </a:lnTo>
                  <a:cubicBezTo>
                    <a:pt x="66573" y="-1113"/>
                    <a:pt x="72026" y="-153"/>
                    <a:pt x="7526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0" name="Google Shape;676;p13">
              <a:extLst>
                <a:ext uri="{FF2B5EF4-FFF2-40B4-BE49-F238E27FC236}">
                  <a16:creationId xmlns="" xmlns:a16="http://schemas.microsoft.com/office/drawing/2014/main" id="{E25AD840-47BC-E33C-B70B-08E41795C9B0}"/>
                </a:ext>
              </a:extLst>
            </p:cNvPr>
            <p:cNvSpPr/>
            <p:nvPr/>
          </p:nvSpPr>
          <p:spPr>
            <a:xfrm>
              <a:off x="10058464" y="3905278"/>
              <a:ext cx="101534" cy="87306"/>
            </a:xfrm>
            <a:custGeom>
              <a:avLst/>
              <a:gdLst/>
              <a:ahLst/>
              <a:cxnLst/>
              <a:rect l="l" t="t" r="r" b="b"/>
              <a:pathLst>
                <a:path w="121022" h="104063" extrusionOk="0">
                  <a:moveTo>
                    <a:pt x="75432" y="3621"/>
                  </a:moveTo>
                  <a:lnTo>
                    <a:pt x="118596" y="53979"/>
                  </a:lnTo>
                  <a:cubicBezTo>
                    <a:pt x="122277" y="58410"/>
                    <a:pt x="121672" y="64978"/>
                    <a:pt x="117241" y="68658"/>
                  </a:cubicBezTo>
                  <a:cubicBezTo>
                    <a:pt x="116814" y="69013"/>
                    <a:pt x="116365" y="69336"/>
                    <a:pt x="115886" y="69618"/>
                  </a:cubicBezTo>
                  <a:lnTo>
                    <a:pt x="58751" y="102668"/>
                  </a:lnTo>
                  <a:cubicBezTo>
                    <a:pt x="54445" y="105139"/>
                    <a:pt x="48982" y="104222"/>
                    <a:pt x="45718" y="100479"/>
                  </a:cubicBezTo>
                  <a:lnTo>
                    <a:pt x="2450" y="50121"/>
                  </a:lnTo>
                  <a:cubicBezTo>
                    <a:pt x="-1272" y="45721"/>
                    <a:pt x="-719" y="39142"/>
                    <a:pt x="3670" y="35430"/>
                  </a:cubicBezTo>
                  <a:cubicBezTo>
                    <a:pt x="4139" y="35034"/>
                    <a:pt x="4640" y="34680"/>
                    <a:pt x="5161" y="34378"/>
                  </a:cubicBezTo>
                  <a:lnTo>
                    <a:pt x="62400" y="1327"/>
                  </a:lnTo>
                  <a:cubicBezTo>
                    <a:pt x="66737" y="-1113"/>
                    <a:pt x="72190" y="-154"/>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1" name="Google Shape;677;p13">
              <a:extLst>
                <a:ext uri="{FF2B5EF4-FFF2-40B4-BE49-F238E27FC236}">
                  <a16:creationId xmlns="" xmlns:a16="http://schemas.microsoft.com/office/drawing/2014/main" id="{85CE2AB2-3284-49B1-D099-017FECE35051}"/>
                </a:ext>
              </a:extLst>
            </p:cNvPr>
            <p:cNvSpPr/>
            <p:nvPr/>
          </p:nvSpPr>
          <p:spPr>
            <a:xfrm>
              <a:off x="10016040" y="3745694"/>
              <a:ext cx="101498" cy="87371"/>
            </a:xfrm>
            <a:custGeom>
              <a:avLst/>
              <a:gdLst/>
              <a:ahLst/>
              <a:cxnLst/>
              <a:rect l="l" t="t" r="r" b="b"/>
              <a:pathLst>
                <a:path w="120978" h="104140" extrusionOk="0">
                  <a:moveTo>
                    <a:pt x="75328" y="3349"/>
                  </a:moveTo>
                  <a:lnTo>
                    <a:pt x="118492" y="53706"/>
                  </a:lnTo>
                  <a:cubicBezTo>
                    <a:pt x="122214" y="58106"/>
                    <a:pt x="121662" y="64685"/>
                    <a:pt x="117272" y="68397"/>
                  </a:cubicBezTo>
                  <a:cubicBezTo>
                    <a:pt x="116803" y="68793"/>
                    <a:pt x="116303" y="69148"/>
                    <a:pt x="115782" y="69450"/>
                  </a:cubicBezTo>
                  <a:lnTo>
                    <a:pt x="58751" y="102709"/>
                  </a:lnTo>
                  <a:cubicBezTo>
                    <a:pt x="54414" y="105232"/>
                    <a:pt x="48898" y="104315"/>
                    <a:pt x="45614" y="100520"/>
                  </a:cubicBezTo>
                  <a:lnTo>
                    <a:pt x="2450" y="50162"/>
                  </a:lnTo>
                  <a:cubicBezTo>
                    <a:pt x="-1272" y="45762"/>
                    <a:pt x="-719" y="39183"/>
                    <a:pt x="3670" y="35471"/>
                  </a:cubicBezTo>
                  <a:cubicBezTo>
                    <a:pt x="4139" y="35075"/>
                    <a:pt x="4640" y="34721"/>
                    <a:pt x="5161" y="34418"/>
                  </a:cubicBezTo>
                  <a:lnTo>
                    <a:pt x="62296" y="1472"/>
                  </a:lnTo>
                  <a:cubicBezTo>
                    <a:pt x="66539" y="-1072"/>
                    <a:pt x="71981" y="-290"/>
                    <a:pt x="75328" y="3349"/>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2" name="Google Shape;678;p13">
              <a:extLst>
                <a:ext uri="{FF2B5EF4-FFF2-40B4-BE49-F238E27FC236}">
                  <a16:creationId xmlns="" xmlns:a16="http://schemas.microsoft.com/office/drawing/2014/main" id="{A5D24E0C-965E-3526-108B-0A841F58320E}"/>
                </a:ext>
              </a:extLst>
            </p:cNvPr>
            <p:cNvSpPr/>
            <p:nvPr/>
          </p:nvSpPr>
          <p:spPr>
            <a:xfrm>
              <a:off x="10107682" y="4045396"/>
              <a:ext cx="68315" cy="306264"/>
            </a:xfrm>
            <a:custGeom>
              <a:avLst/>
              <a:gdLst/>
              <a:ahLst/>
              <a:cxnLst/>
              <a:rect l="l" t="t" r="r" b="b"/>
              <a:pathLst>
                <a:path w="81427" h="365045" extrusionOk="0">
                  <a:moveTo>
                    <a:pt x="-18" y="341543"/>
                  </a:moveTo>
                  <a:lnTo>
                    <a:pt x="-18" y="12288"/>
                  </a:lnTo>
                  <a:lnTo>
                    <a:pt x="49297" y="18544"/>
                  </a:lnTo>
                  <a:lnTo>
                    <a:pt x="81409" y="-15"/>
                  </a:lnTo>
                  <a:lnTo>
                    <a:pt x="81409" y="341543"/>
                  </a:lnTo>
                  <a:cubicBezTo>
                    <a:pt x="80638" y="348799"/>
                    <a:pt x="76134" y="355128"/>
                    <a:pt x="69524" y="358225"/>
                  </a:cubicBezTo>
                  <a:cubicBezTo>
                    <a:pt x="57649" y="364095"/>
                    <a:pt x="44272" y="366242"/>
                    <a:pt x="31156" y="364376"/>
                  </a:cubicBezTo>
                  <a:cubicBezTo>
                    <a:pt x="29905" y="364376"/>
                    <a:pt x="29696" y="364376"/>
                    <a:pt x="28758" y="364376"/>
                  </a:cubicBezTo>
                  <a:cubicBezTo>
                    <a:pt x="22794" y="363375"/>
                    <a:pt x="17049" y="361363"/>
                    <a:pt x="11763" y="358433"/>
                  </a:cubicBezTo>
                  <a:lnTo>
                    <a:pt x="11763" y="358433"/>
                  </a:lnTo>
                  <a:lnTo>
                    <a:pt x="9053" y="356661"/>
                  </a:lnTo>
                  <a:lnTo>
                    <a:pt x="9053" y="356661"/>
                  </a:lnTo>
                  <a:cubicBezTo>
                    <a:pt x="3850" y="353293"/>
                    <a:pt x="503" y="347715"/>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3" name="Google Shape;679;p13">
              <a:extLst>
                <a:ext uri="{FF2B5EF4-FFF2-40B4-BE49-F238E27FC236}">
                  <a16:creationId xmlns="" xmlns:a16="http://schemas.microsoft.com/office/drawing/2014/main" id="{8F0CB566-690A-211B-B7FF-44DF24CEE6F9}"/>
                </a:ext>
              </a:extLst>
            </p:cNvPr>
            <p:cNvSpPr/>
            <p:nvPr/>
          </p:nvSpPr>
          <p:spPr>
            <a:xfrm>
              <a:off x="10092360" y="4324432"/>
              <a:ext cx="98683" cy="49225"/>
            </a:xfrm>
            <a:custGeom>
              <a:avLst/>
              <a:gdLst/>
              <a:ahLst/>
              <a:cxnLst/>
              <a:rect l="l" t="t" r="r" b="b"/>
              <a:pathLst>
                <a:path w="117623" h="58673" extrusionOk="0">
                  <a:moveTo>
                    <a:pt x="5630" y="11141"/>
                  </a:moveTo>
                  <a:cubicBezTo>
                    <a:pt x="9008" y="6773"/>
                    <a:pt x="13314" y="3207"/>
                    <a:pt x="18245" y="715"/>
                  </a:cubicBezTo>
                  <a:cubicBezTo>
                    <a:pt x="17922" y="4719"/>
                    <a:pt x="18130" y="8754"/>
                    <a:pt x="18871" y="12705"/>
                  </a:cubicBezTo>
                  <a:cubicBezTo>
                    <a:pt x="18944" y="13529"/>
                    <a:pt x="19225" y="14321"/>
                    <a:pt x="19705" y="14999"/>
                  </a:cubicBezTo>
                  <a:cubicBezTo>
                    <a:pt x="19955" y="15812"/>
                    <a:pt x="20383" y="16552"/>
                    <a:pt x="20956" y="17188"/>
                  </a:cubicBezTo>
                  <a:cubicBezTo>
                    <a:pt x="23302" y="20483"/>
                    <a:pt x="26367" y="23194"/>
                    <a:pt x="29922" y="25112"/>
                  </a:cubicBezTo>
                  <a:lnTo>
                    <a:pt x="29922" y="25112"/>
                  </a:lnTo>
                  <a:cubicBezTo>
                    <a:pt x="35083" y="28323"/>
                    <a:pt x="40880" y="30356"/>
                    <a:pt x="46917" y="31055"/>
                  </a:cubicBezTo>
                  <a:lnTo>
                    <a:pt x="48168" y="31055"/>
                  </a:lnTo>
                  <a:lnTo>
                    <a:pt x="51192" y="31055"/>
                  </a:lnTo>
                  <a:cubicBezTo>
                    <a:pt x="67873" y="33036"/>
                    <a:pt x="90602" y="28031"/>
                    <a:pt x="97587" y="15312"/>
                  </a:cubicBezTo>
                  <a:cubicBezTo>
                    <a:pt x="98338" y="14008"/>
                    <a:pt x="98901" y="12601"/>
                    <a:pt x="99256" y="11141"/>
                  </a:cubicBezTo>
                  <a:cubicBezTo>
                    <a:pt x="99683" y="7440"/>
                    <a:pt x="99683" y="3687"/>
                    <a:pt x="99256" y="-15"/>
                  </a:cubicBezTo>
                  <a:cubicBezTo>
                    <a:pt x="103927" y="2467"/>
                    <a:pt x="108128" y="5751"/>
                    <a:pt x="111663" y="9681"/>
                  </a:cubicBezTo>
                  <a:cubicBezTo>
                    <a:pt x="115281" y="13664"/>
                    <a:pt x="117387" y="18794"/>
                    <a:pt x="117606" y="24174"/>
                  </a:cubicBezTo>
                  <a:cubicBezTo>
                    <a:pt x="117606" y="38562"/>
                    <a:pt x="104156" y="48154"/>
                    <a:pt x="90706" y="53158"/>
                  </a:cubicBezTo>
                  <a:cubicBezTo>
                    <a:pt x="57239" y="65774"/>
                    <a:pt x="17724" y="54618"/>
                    <a:pt x="6464" y="40543"/>
                  </a:cubicBezTo>
                  <a:cubicBezTo>
                    <a:pt x="3211" y="37165"/>
                    <a:pt x="969" y="32932"/>
                    <a:pt x="0" y="28344"/>
                  </a:cubicBezTo>
                  <a:cubicBezTo>
                    <a:pt x="0" y="28344"/>
                    <a:pt x="0" y="27823"/>
                    <a:pt x="0" y="27614"/>
                  </a:cubicBezTo>
                  <a:cubicBezTo>
                    <a:pt x="-230" y="21619"/>
                    <a:pt x="1772" y="15739"/>
                    <a:pt x="5630"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4" name="Google Shape;680;p13">
              <a:extLst>
                <a:ext uri="{FF2B5EF4-FFF2-40B4-BE49-F238E27FC236}">
                  <a16:creationId xmlns="" xmlns:a16="http://schemas.microsoft.com/office/drawing/2014/main" id="{0A75EFD2-D9AB-BB64-3360-FEE473EE11A7}"/>
                </a:ext>
              </a:extLst>
            </p:cNvPr>
            <p:cNvSpPr/>
            <p:nvPr/>
          </p:nvSpPr>
          <p:spPr>
            <a:xfrm>
              <a:off x="10000120" y="3837550"/>
              <a:ext cx="101935" cy="87449"/>
            </a:xfrm>
            <a:custGeom>
              <a:avLst/>
              <a:gdLst/>
              <a:ahLst/>
              <a:cxnLst/>
              <a:rect l="l" t="t" r="r" b="b"/>
              <a:pathLst>
                <a:path w="121499" h="104233" extrusionOk="0">
                  <a:moveTo>
                    <a:pt x="75850" y="3650"/>
                  </a:moveTo>
                  <a:lnTo>
                    <a:pt x="119013" y="54007"/>
                  </a:lnTo>
                  <a:cubicBezTo>
                    <a:pt x="122735" y="58408"/>
                    <a:pt x="122183" y="64986"/>
                    <a:pt x="117794" y="68698"/>
                  </a:cubicBezTo>
                  <a:cubicBezTo>
                    <a:pt x="117325" y="69094"/>
                    <a:pt x="116824" y="69449"/>
                    <a:pt x="116303" y="69751"/>
                  </a:cubicBezTo>
                  <a:lnTo>
                    <a:pt x="58751" y="102802"/>
                  </a:lnTo>
                  <a:cubicBezTo>
                    <a:pt x="54414" y="105325"/>
                    <a:pt x="48898" y="104407"/>
                    <a:pt x="45614" y="100612"/>
                  </a:cubicBezTo>
                  <a:lnTo>
                    <a:pt x="2450" y="50254"/>
                  </a:lnTo>
                  <a:cubicBezTo>
                    <a:pt x="-1272" y="45854"/>
                    <a:pt x="-720" y="39276"/>
                    <a:pt x="3670" y="35564"/>
                  </a:cubicBezTo>
                  <a:cubicBezTo>
                    <a:pt x="4139" y="35168"/>
                    <a:pt x="4639" y="34813"/>
                    <a:pt x="5161" y="34511"/>
                  </a:cubicBezTo>
                  <a:lnTo>
                    <a:pt x="62400" y="1564"/>
                  </a:lnTo>
                  <a:cubicBezTo>
                    <a:pt x="66779" y="-1167"/>
                    <a:pt x="72503" y="-281"/>
                    <a:pt x="75850" y="3650"/>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5" name="Google Shape;681;p13">
              <a:extLst>
                <a:ext uri="{FF2B5EF4-FFF2-40B4-BE49-F238E27FC236}">
                  <a16:creationId xmlns="" xmlns:a16="http://schemas.microsoft.com/office/drawing/2014/main" id="{C8A2A467-76B4-BDA8-A6C8-93B708675E90}"/>
                </a:ext>
              </a:extLst>
            </p:cNvPr>
            <p:cNvSpPr/>
            <p:nvPr/>
          </p:nvSpPr>
          <p:spPr>
            <a:xfrm>
              <a:off x="10063334" y="3651947"/>
              <a:ext cx="150452" cy="81523"/>
            </a:xfrm>
            <a:custGeom>
              <a:avLst/>
              <a:gdLst/>
              <a:ahLst/>
              <a:cxnLst/>
              <a:rect l="l" t="t" r="r" b="b"/>
              <a:pathLst>
                <a:path w="179328" h="97170" extrusionOk="0">
                  <a:moveTo>
                    <a:pt x="0" y="95398"/>
                  </a:moveTo>
                  <a:lnTo>
                    <a:pt x="165149" y="0"/>
                  </a:lnTo>
                  <a:lnTo>
                    <a:pt x="179328" y="1773"/>
                  </a:lnTo>
                  <a:lnTo>
                    <a:pt x="14179"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6" name="Google Shape;682;p13">
              <a:extLst>
                <a:ext uri="{FF2B5EF4-FFF2-40B4-BE49-F238E27FC236}">
                  <a16:creationId xmlns="" xmlns:a16="http://schemas.microsoft.com/office/drawing/2014/main" id="{3547D97C-A09F-0C9D-55E6-F17C38C4E21B}"/>
                </a:ext>
              </a:extLst>
            </p:cNvPr>
            <p:cNvSpPr/>
            <p:nvPr/>
          </p:nvSpPr>
          <p:spPr>
            <a:xfrm>
              <a:off x="9952710" y="3782029"/>
              <a:ext cx="101534" cy="87306"/>
            </a:xfrm>
            <a:custGeom>
              <a:avLst/>
              <a:gdLst/>
              <a:ahLst/>
              <a:cxnLst/>
              <a:rect l="l" t="t" r="r" b="b"/>
              <a:pathLst>
                <a:path w="121022" h="104063" extrusionOk="0">
                  <a:moveTo>
                    <a:pt x="75432" y="3621"/>
                  </a:moveTo>
                  <a:lnTo>
                    <a:pt x="118596" y="53979"/>
                  </a:lnTo>
                  <a:cubicBezTo>
                    <a:pt x="122277" y="58410"/>
                    <a:pt x="121672" y="64978"/>
                    <a:pt x="117241" y="68658"/>
                  </a:cubicBezTo>
                  <a:cubicBezTo>
                    <a:pt x="116813" y="69013"/>
                    <a:pt x="116365" y="69336"/>
                    <a:pt x="115886" y="69618"/>
                  </a:cubicBezTo>
                  <a:lnTo>
                    <a:pt x="58751" y="102668"/>
                  </a:lnTo>
                  <a:cubicBezTo>
                    <a:pt x="54445" y="105139"/>
                    <a:pt x="48982" y="104222"/>
                    <a:pt x="45718" y="100479"/>
                  </a:cubicBezTo>
                  <a:lnTo>
                    <a:pt x="2450" y="50121"/>
                  </a:lnTo>
                  <a:cubicBezTo>
                    <a:pt x="-1272" y="45721"/>
                    <a:pt x="-719" y="39142"/>
                    <a:pt x="3670" y="35430"/>
                  </a:cubicBezTo>
                  <a:cubicBezTo>
                    <a:pt x="4139" y="35034"/>
                    <a:pt x="4640" y="34680"/>
                    <a:pt x="5161" y="34378"/>
                  </a:cubicBezTo>
                  <a:lnTo>
                    <a:pt x="62400" y="1327"/>
                  </a:lnTo>
                  <a:cubicBezTo>
                    <a:pt x="66737" y="-1113"/>
                    <a:pt x="72190" y="-154"/>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7" name="Google Shape;683;p13">
              <a:extLst>
                <a:ext uri="{FF2B5EF4-FFF2-40B4-BE49-F238E27FC236}">
                  <a16:creationId xmlns="" xmlns:a16="http://schemas.microsoft.com/office/drawing/2014/main" id="{9D12889D-50AF-F046-E5E4-3B21DD7D9E9D}"/>
                </a:ext>
              </a:extLst>
            </p:cNvPr>
            <p:cNvSpPr/>
            <p:nvPr/>
          </p:nvSpPr>
          <p:spPr>
            <a:xfrm>
              <a:off x="10307029" y="3843331"/>
              <a:ext cx="103746" cy="89490"/>
            </a:xfrm>
            <a:custGeom>
              <a:avLst/>
              <a:gdLst/>
              <a:ahLst/>
              <a:cxnLst/>
              <a:rect l="l" t="t" r="r" b="b"/>
              <a:pathLst>
                <a:path w="123658" h="106666" extrusionOk="0">
                  <a:moveTo>
                    <a:pt x="54826" y="106650"/>
                  </a:moveTo>
                  <a:cubicBezTo>
                    <a:pt x="51427" y="106639"/>
                    <a:pt x="48195" y="105159"/>
                    <a:pt x="45963" y="102583"/>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24" y="59201"/>
                    <a:pt x="124461" y="66572"/>
                    <a:pt x="119572" y="70774"/>
                  </a:cubicBezTo>
                  <a:cubicBezTo>
                    <a:pt x="119019" y="71253"/>
                    <a:pt x="118425" y="71670"/>
                    <a:pt x="117799" y="72035"/>
                  </a:cubicBezTo>
                  <a:cubicBezTo>
                    <a:pt x="56285" y="107588"/>
                    <a:pt x="59205" y="106650"/>
                    <a:pt x="54826" y="106650"/>
                  </a:cubicBezTo>
                  <a:close/>
                  <a:moveTo>
                    <a:pt x="68796" y="2389"/>
                  </a:moveTo>
                  <a:cubicBezTo>
                    <a:pt x="65460" y="2389"/>
                    <a:pt x="68796" y="721"/>
                    <a:pt x="7074" y="36587"/>
                  </a:cubicBezTo>
                  <a:cubicBezTo>
                    <a:pt x="2747" y="39110"/>
                    <a:pt x="1288" y="44667"/>
                    <a:pt x="3811" y="48994"/>
                  </a:cubicBezTo>
                  <a:cubicBezTo>
                    <a:pt x="4092" y="49473"/>
                    <a:pt x="4416" y="49932"/>
                    <a:pt x="4781" y="50349"/>
                  </a:cubicBezTo>
                  <a:lnTo>
                    <a:pt x="47944" y="100602"/>
                  </a:lnTo>
                  <a:cubicBezTo>
                    <a:pt x="50749" y="103939"/>
                    <a:pt x="55545" y="104773"/>
                    <a:pt x="59309" y="102583"/>
                  </a:cubicBezTo>
                  <a:lnTo>
                    <a:pt x="116548" y="69637"/>
                  </a:lnTo>
                  <a:cubicBezTo>
                    <a:pt x="120917" y="67062"/>
                    <a:pt x="122366" y="61442"/>
                    <a:pt x="119791" y="57074"/>
                  </a:cubicBezTo>
                  <a:cubicBezTo>
                    <a:pt x="119540" y="56657"/>
                    <a:pt x="119259" y="56250"/>
                    <a:pt x="118946" y="55875"/>
                  </a:cubicBezTo>
                  <a:lnTo>
                    <a:pt x="75678" y="5517"/>
                  </a:lnTo>
                  <a:cubicBezTo>
                    <a:pt x="73926" y="3578"/>
                    <a:pt x="71414" y="2504"/>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8" name="Google Shape;684;p13">
              <a:extLst>
                <a:ext uri="{FF2B5EF4-FFF2-40B4-BE49-F238E27FC236}">
                  <a16:creationId xmlns="" xmlns:a16="http://schemas.microsoft.com/office/drawing/2014/main" id="{58DD9EC8-E4CF-4371-6192-3AFB58ADDB32}"/>
                </a:ext>
              </a:extLst>
            </p:cNvPr>
            <p:cNvSpPr/>
            <p:nvPr/>
          </p:nvSpPr>
          <p:spPr>
            <a:xfrm>
              <a:off x="10259268" y="3788083"/>
              <a:ext cx="103777" cy="89019"/>
            </a:xfrm>
            <a:custGeom>
              <a:avLst/>
              <a:gdLst/>
              <a:ahLst/>
              <a:cxnLst/>
              <a:rect l="l" t="t" r="r" b="b"/>
              <a:pathLst>
                <a:path w="123695" h="106104" extrusionOk="0">
                  <a:moveTo>
                    <a:pt x="54826" y="106087"/>
                  </a:moveTo>
                  <a:cubicBezTo>
                    <a:pt x="51417" y="106118"/>
                    <a:pt x="48164" y="104627"/>
                    <a:pt x="45964" y="102021"/>
                  </a:cubicBezTo>
                  <a:lnTo>
                    <a:pt x="2800" y="52184"/>
                  </a:lnTo>
                  <a:cubicBezTo>
                    <a:pt x="-1380" y="47347"/>
                    <a:pt x="-849" y="40038"/>
                    <a:pt x="3989" y="35857"/>
                  </a:cubicBezTo>
                  <a:cubicBezTo>
                    <a:pt x="4562" y="35367"/>
                    <a:pt x="5167" y="34940"/>
                    <a:pt x="5824" y="34564"/>
                  </a:cubicBezTo>
                  <a:lnTo>
                    <a:pt x="63063" y="1514"/>
                  </a:lnTo>
                  <a:cubicBezTo>
                    <a:pt x="67901" y="-1239"/>
                    <a:pt x="74010" y="-196"/>
                    <a:pt x="77659" y="4016"/>
                  </a:cubicBezTo>
                  <a:lnTo>
                    <a:pt x="120823" y="54374"/>
                  </a:lnTo>
                  <a:cubicBezTo>
                    <a:pt x="125046" y="59243"/>
                    <a:pt x="124525" y="66624"/>
                    <a:pt x="119645" y="70847"/>
                  </a:cubicBezTo>
                  <a:cubicBezTo>
                    <a:pt x="119103" y="71316"/>
                    <a:pt x="118519" y="71733"/>
                    <a:pt x="117904" y="72098"/>
                  </a:cubicBezTo>
                  <a:cubicBezTo>
                    <a:pt x="56286" y="107025"/>
                    <a:pt x="59205" y="106087"/>
                    <a:pt x="54826" y="106087"/>
                  </a:cubicBezTo>
                  <a:close/>
                  <a:moveTo>
                    <a:pt x="68797" y="1827"/>
                  </a:moveTo>
                  <a:cubicBezTo>
                    <a:pt x="65461" y="1827"/>
                    <a:pt x="69319" y="158"/>
                    <a:pt x="7075" y="36024"/>
                  </a:cubicBezTo>
                  <a:cubicBezTo>
                    <a:pt x="2748" y="38547"/>
                    <a:pt x="1288" y="44104"/>
                    <a:pt x="3812" y="48431"/>
                  </a:cubicBezTo>
                  <a:cubicBezTo>
                    <a:pt x="4093" y="48911"/>
                    <a:pt x="4416" y="49369"/>
                    <a:pt x="4781" y="49786"/>
                  </a:cubicBezTo>
                  <a:lnTo>
                    <a:pt x="47945" y="100144"/>
                  </a:lnTo>
                  <a:cubicBezTo>
                    <a:pt x="50750" y="103481"/>
                    <a:pt x="55546" y="104315"/>
                    <a:pt x="59309" y="102125"/>
                  </a:cubicBezTo>
                  <a:lnTo>
                    <a:pt x="116549" y="69074"/>
                  </a:lnTo>
                  <a:cubicBezTo>
                    <a:pt x="120896" y="66593"/>
                    <a:pt x="122408" y="61046"/>
                    <a:pt x="119916" y="56699"/>
                  </a:cubicBezTo>
                  <a:cubicBezTo>
                    <a:pt x="119645" y="56209"/>
                    <a:pt x="119312" y="55740"/>
                    <a:pt x="118947" y="55312"/>
                  </a:cubicBezTo>
                  <a:lnTo>
                    <a:pt x="75678" y="4954"/>
                  </a:lnTo>
                  <a:cubicBezTo>
                    <a:pt x="73896" y="3057"/>
                    <a:pt x="71404" y="2004"/>
                    <a:pt x="68797" y="20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39" name="Google Shape;685;p13">
              <a:extLst>
                <a:ext uri="{FF2B5EF4-FFF2-40B4-BE49-F238E27FC236}">
                  <a16:creationId xmlns="" xmlns:a16="http://schemas.microsoft.com/office/drawing/2014/main" id="{B5AB2BB5-204E-1C03-141D-F75B3C090ECC}"/>
                </a:ext>
              </a:extLst>
            </p:cNvPr>
            <p:cNvSpPr/>
            <p:nvPr/>
          </p:nvSpPr>
          <p:spPr>
            <a:xfrm>
              <a:off x="10243786" y="3879819"/>
              <a:ext cx="103702" cy="89478"/>
            </a:xfrm>
            <a:custGeom>
              <a:avLst/>
              <a:gdLst/>
              <a:ahLst/>
              <a:cxnLst/>
              <a:rect l="l" t="t" r="r" b="b"/>
              <a:pathLst>
                <a:path w="123606" h="106652" extrusionOk="0">
                  <a:moveTo>
                    <a:pt x="54827" y="106635"/>
                  </a:moveTo>
                  <a:cubicBezTo>
                    <a:pt x="51417" y="106666"/>
                    <a:pt x="48164" y="105175"/>
                    <a:pt x="45964" y="102569"/>
                  </a:cubicBezTo>
                  <a:lnTo>
                    <a:pt x="2800" y="52211"/>
                  </a:lnTo>
                  <a:cubicBezTo>
                    <a:pt x="-1381" y="47373"/>
                    <a:pt x="-849" y="40065"/>
                    <a:pt x="3989" y="35884"/>
                  </a:cubicBezTo>
                  <a:cubicBezTo>
                    <a:pt x="4562" y="35394"/>
                    <a:pt x="5167" y="34966"/>
                    <a:pt x="5824" y="34591"/>
                  </a:cubicBezTo>
                  <a:lnTo>
                    <a:pt x="62959" y="1540"/>
                  </a:lnTo>
                  <a:cubicBezTo>
                    <a:pt x="67786" y="-1254"/>
                    <a:pt x="73927" y="-201"/>
                    <a:pt x="77555" y="4042"/>
                  </a:cubicBezTo>
                  <a:lnTo>
                    <a:pt x="120823" y="54401"/>
                  </a:lnTo>
                  <a:cubicBezTo>
                    <a:pt x="125015" y="59384"/>
                    <a:pt x="124368" y="66818"/>
                    <a:pt x="119385" y="70999"/>
                  </a:cubicBezTo>
                  <a:cubicBezTo>
                    <a:pt x="118895" y="71416"/>
                    <a:pt x="118363" y="71791"/>
                    <a:pt x="117800" y="72125"/>
                  </a:cubicBezTo>
                  <a:cubicBezTo>
                    <a:pt x="56182" y="107678"/>
                    <a:pt x="59205" y="106635"/>
                    <a:pt x="54827" y="106635"/>
                  </a:cubicBezTo>
                  <a:close/>
                  <a:moveTo>
                    <a:pt x="68693" y="2374"/>
                  </a:moveTo>
                  <a:cubicBezTo>
                    <a:pt x="65357" y="2374"/>
                    <a:pt x="69214" y="706"/>
                    <a:pt x="7075" y="36572"/>
                  </a:cubicBezTo>
                  <a:cubicBezTo>
                    <a:pt x="2748" y="39095"/>
                    <a:pt x="1289" y="44652"/>
                    <a:pt x="3812" y="48979"/>
                  </a:cubicBezTo>
                  <a:cubicBezTo>
                    <a:pt x="4093" y="49459"/>
                    <a:pt x="4416" y="49917"/>
                    <a:pt x="4781" y="50334"/>
                  </a:cubicBezTo>
                  <a:lnTo>
                    <a:pt x="47945" y="100692"/>
                  </a:lnTo>
                  <a:cubicBezTo>
                    <a:pt x="50781" y="104039"/>
                    <a:pt x="55619" y="104873"/>
                    <a:pt x="59414" y="102673"/>
                  </a:cubicBezTo>
                  <a:lnTo>
                    <a:pt x="116445" y="69622"/>
                  </a:lnTo>
                  <a:cubicBezTo>
                    <a:pt x="120792" y="67141"/>
                    <a:pt x="122304" y="61595"/>
                    <a:pt x="119812" y="57247"/>
                  </a:cubicBezTo>
                  <a:cubicBezTo>
                    <a:pt x="119541" y="56757"/>
                    <a:pt x="119207" y="56288"/>
                    <a:pt x="118842" y="55860"/>
                  </a:cubicBezTo>
                  <a:lnTo>
                    <a:pt x="75679" y="5398"/>
                  </a:lnTo>
                  <a:cubicBezTo>
                    <a:pt x="73864" y="3500"/>
                    <a:pt x="71321" y="2479"/>
                    <a:pt x="68693"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0" name="Google Shape;686;p13">
              <a:extLst>
                <a:ext uri="{FF2B5EF4-FFF2-40B4-BE49-F238E27FC236}">
                  <a16:creationId xmlns="" xmlns:a16="http://schemas.microsoft.com/office/drawing/2014/main" id="{96EC7D5F-1D5C-C106-9A60-F4AE89DC3516}"/>
                </a:ext>
              </a:extLst>
            </p:cNvPr>
            <p:cNvSpPr/>
            <p:nvPr/>
          </p:nvSpPr>
          <p:spPr>
            <a:xfrm>
              <a:off x="10201275" y="3720082"/>
              <a:ext cx="103746" cy="89490"/>
            </a:xfrm>
            <a:custGeom>
              <a:avLst/>
              <a:gdLst/>
              <a:ahLst/>
              <a:cxnLst/>
              <a:rect l="l" t="t" r="r" b="b"/>
              <a:pathLst>
                <a:path w="123658" h="106666" extrusionOk="0">
                  <a:moveTo>
                    <a:pt x="54826" y="106650"/>
                  </a:moveTo>
                  <a:cubicBezTo>
                    <a:pt x="51427" y="106639"/>
                    <a:pt x="48195" y="105159"/>
                    <a:pt x="45963" y="102583"/>
                  </a:cubicBezTo>
                  <a:lnTo>
                    <a:pt x="2800" y="52226"/>
                  </a:lnTo>
                  <a:cubicBezTo>
                    <a:pt x="-1402" y="47336"/>
                    <a:pt x="-839" y="39964"/>
                    <a:pt x="4051" y="35763"/>
                  </a:cubicBezTo>
                  <a:cubicBezTo>
                    <a:pt x="4603" y="35283"/>
                    <a:pt x="5197" y="34866"/>
                    <a:pt x="5823" y="34501"/>
                  </a:cubicBezTo>
                  <a:lnTo>
                    <a:pt x="62958" y="1555"/>
                  </a:lnTo>
                  <a:cubicBezTo>
                    <a:pt x="67827" y="-1260"/>
                    <a:pt x="73999" y="-207"/>
                    <a:pt x="77659" y="4057"/>
                  </a:cubicBezTo>
                  <a:lnTo>
                    <a:pt x="120823" y="54311"/>
                  </a:lnTo>
                  <a:cubicBezTo>
                    <a:pt x="125024" y="59201"/>
                    <a:pt x="124461" y="66572"/>
                    <a:pt x="119571" y="70774"/>
                  </a:cubicBezTo>
                  <a:cubicBezTo>
                    <a:pt x="119019" y="71253"/>
                    <a:pt x="118425" y="71670"/>
                    <a:pt x="117799" y="72035"/>
                  </a:cubicBezTo>
                  <a:cubicBezTo>
                    <a:pt x="56285" y="107588"/>
                    <a:pt x="58788" y="106650"/>
                    <a:pt x="54826" y="106650"/>
                  </a:cubicBezTo>
                  <a:close/>
                  <a:moveTo>
                    <a:pt x="68796" y="2389"/>
                  </a:moveTo>
                  <a:cubicBezTo>
                    <a:pt x="65356" y="2389"/>
                    <a:pt x="68796" y="721"/>
                    <a:pt x="7074" y="36587"/>
                  </a:cubicBezTo>
                  <a:cubicBezTo>
                    <a:pt x="2747" y="39110"/>
                    <a:pt x="1288" y="44667"/>
                    <a:pt x="3811" y="48994"/>
                  </a:cubicBezTo>
                  <a:cubicBezTo>
                    <a:pt x="4092" y="49473"/>
                    <a:pt x="4416" y="49932"/>
                    <a:pt x="4781" y="50349"/>
                  </a:cubicBezTo>
                  <a:lnTo>
                    <a:pt x="47944" y="100603"/>
                  </a:lnTo>
                  <a:cubicBezTo>
                    <a:pt x="50749" y="103939"/>
                    <a:pt x="55545" y="104773"/>
                    <a:pt x="59309" y="102583"/>
                  </a:cubicBezTo>
                  <a:lnTo>
                    <a:pt x="116548" y="69637"/>
                  </a:lnTo>
                  <a:cubicBezTo>
                    <a:pt x="120875" y="67114"/>
                    <a:pt x="122334" y="61557"/>
                    <a:pt x="119811" y="57230"/>
                  </a:cubicBezTo>
                  <a:cubicBezTo>
                    <a:pt x="119530" y="56751"/>
                    <a:pt x="119207" y="56292"/>
                    <a:pt x="118842" y="55875"/>
                  </a:cubicBezTo>
                  <a:lnTo>
                    <a:pt x="75678" y="5517"/>
                  </a:lnTo>
                  <a:cubicBezTo>
                    <a:pt x="74020" y="3682"/>
                    <a:pt x="71685" y="2629"/>
                    <a:pt x="6921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1" name="Google Shape;687;p13">
              <a:extLst>
                <a:ext uri="{FF2B5EF4-FFF2-40B4-BE49-F238E27FC236}">
                  <a16:creationId xmlns="" xmlns:a16="http://schemas.microsoft.com/office/drawing/2014/main" id="{8381C175-D662-531F-95E0-8147DD44E161}"/>
                </a:ext>
              </a:extLst>
            </p:cNvPr>
            <p:cNvSpPr/>
            <p:nvPr/>
          </p:nvSpPr>
          <p:spPr>
            <a:xfrm>
              <a:off x="10195765" y="3824162"/>
              <a:ext cx="103696" cy="89503"/>
            </a:xfrm>
            <a:custGeom>
              <a:avLst/>
              <a:gdLst/>
              <a:ahLst/>
              <a:cxnLst/>
              <a:rect l="l" t="t" r="r" b="b"/>
              <a:pathLst>
                <a:path w="123598" h="106681" extrusionOk="0">
                  <a:moveTo>
                    <a:pt x="54930" y="106664"/>
                  </a:moveTo>
                  <a:cubicBezTo>
                    <a:pt x="51531" y="106654"/>
                    <a:pt x="48299" y="105174"/>
                    <a:pt x="46068" y="102598"/>
                  </a:cubicBezTo>
                  <a:lnTo>
                    <a:pt x="2800" y="52240"/>
                  </a:lnTo>
                  <a:cubicBezTo>
                    <a:pt x="-1402" y="47351"/>
                    <a:pt x="-839" y="39979"/>
                    <a:pt x="4051" y="35778"/>
                  </a:cubicBezTo>
                  <a:cubicBezTo>
                    <a:pt x="4603" y="35298"/>
                    <a:pt x="5198" y="34881"/>
                    <a:pt x="5823" y="34516"/>
                  </a:cubicBezTo>
                  <a:lnTo>
                    <a:pt x="62958" y="1570"/>
                  </a:lnTo>
                  <a:cubicBezTo>
                    <a:pt x="67785" y="-1266"/>
                    <a:pt x="73947" y="-213"/>
                    <a:pt x="77555" y="4072"/>
                  </a:cubicBezTo>
                  <a:lnTo>
                    <a:pt x="120823" y="54430"/>
                  </a:lnTo>
                  <a:cubicBezTo>
                    <a:pt x="124983" y="59351"/>
                    <a:pt x="124368" y="66722"/>
                    <a:pt x="119446" y="70882"/>
                  </a:cubicBezTo>
                  <a:cubicBezTo>
                    <a:pt x="118936" y="71320"/>
                    <a:pt x="118383" y="71706"/>
                    <a:pt x="117799" y="72050"/>
                  </a:cubicBezTo>
                  <a:cubicBezTo>
                    <a:pt x="56703" y="107603"/>
                    <a:pt x="59622" y="106664"/>
                    <a:pt x="54930" y="106664"/>
                  </a:cubicBezTo>
                  <a:close/>
                  <a:moveTo>
                    <a:pt x="68901" y="2404"/>
                  </a:moveTo>
                  <a:cubicBezTo>
                    <a:pt x="65460" y="2404"/>
                    <a:pt x="68901" y="736"/>
                    <a:pt x="7179" y="36601"/>
                  </a:cubicBezTo>
                  <a:cubicBezTo>
                    <a:pt x="2852" y="39125"/>
                    <a:pt x="1392" y="44681"/>
                    <a:pt x="3915" y="49008"/>
                  </a:cubicBezTo>
                  <a:cubicBezTo>
                    <a:pt x="4197" y="49488"/>
                    <a:pt x="4520" y="49947"/>
                    <a:pt x="4885" y="50364"/>
                  </a:cubicBezTo>
                  <a:lnTo>
                    <a:pt x="48049" y="100722"/>
                  </a:lnTo>
                  <a:cubicBezTo>
                    <a:pt x="50937" y="103995"/>
                    <a:pt x="55733" y="104777"/>
                    <a:pt x="59517" y="102598"/>
                  </a:cubicBezTo>
                  <a:lnTo>
                    <a:pt x="116548" y="69652"/>
                  </a:lnTo>
                  <a:cubicBezTo>
                    <a:pt x="120896" y="67160"/>
                    <a:pt x="122407" y="61624"/>
                    <a:pt x="119916" y="57276"/>
                  </a:cubicBezTo>
                  <a:cubicBezTo>
                    <a:pt x="119645" y="56786"/>
                    <a:pt x="119311" y="56317"/>
                    <a:pt x="118946" y="55890"/>
                  </a:cubicBezTo>
                  <a:lnTo>
                    <a:pt x="75782" y="5740"/>
                  </a:lnTo>
                  <a:cubicBezTo>
                    <a:pt x="74103" y="3801"/>
                    <a:pt x="71674" y="2664"/>
                    <a:pt x="69109"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2" name="Google Shape;688;p13">
              <a:extLst>
                <a:ext uri="{FF2B5EF4-FFF2-40B4-BE49-F238E27FC236}">
                  <a16:creationId xmlns="" xmlns:a16="http://schemas.microsoft.com/office/drawing/2014/main" id="{E0DEFF52-A0A0-4405-656A-924785F85963}"/>
                </a:ext>
              </a:extLst>
            </p:cNvPr>
            <p:cNvSpPr/>
            <p:nvPr/>
          </p:nvSpPr>
          <p:spPr>
            <a:xfrm>
              <a:off x="10168473" y="3923331"/>
              <a:ext cx="103689" cy="89441"/>
            </a:xfrm>
            <a:custGeom>
              <a:avLst/>
              <a:gdLst/>
              <a:ahLst/>
              <a:cxnLst/>
              <a:rect l="l" t="t" r="r" b="b"/>
              <a:pathLst>
                <a:path w="123590" h="106607" extrusionOk="0">
                  <a:moveTo>
                    <a:pt x="54826" y="106589"/>
                  </a:moveTo>
                  <a:cubicBezTo>
                    <a:pt x="51416" y="106621"/>
                    <a:pt x="48163" y="105130"/>
                    <a:pt x="45963" y="102523"/>
                  </a:cubicBezTo>
                  <a:lnTo>
                    <a:pt x="2800" y="52269"/>
                  </a:lnTo>
                  <a:cubicBezTo>
                    <a:pt x="-1402" y="47380"/>
                    <a:pt x="-839" y="40009"/>
                    <a:pt x="4051" y="35807"/>
                  </a:cubicBezTo>
                  <a:cubicBezTo>
                    <a:pt x="4603" y="35327"/>
                    <a:pt x="5197" y="34910"/>
                    <a:pt x="5823" y="34545"/>
                  </a:cubicBezTo>
                  <a:lnTo>
                    <a:pt x="62854" y="1495"/>
                  </a:lnTo>
                  <a:cubicBezTo>
                    <a:pt x="67733" y="-1227"/>
                    <a:pt x="73853" y="-195"/>
                    <a:pt x="77554" y="3997"/>
                  </a:cubicBezTo>
                  <a:lnTo>
                    <a:pt x="120718" y="54355"/>
                  </a:lnTo>
                  <a:cubicBezTo>
                    <a:pt x="124941" y="59224"/>
                    <a:pt x="124420" y="66605"/>
                    <a:pt x="119540" y="70828"/>
                  </a:cubicBezTo>
                  <a:cubicBezTo>
                    <a:pt x="118998" y="71297"/>
                    <a:pt x="118414" y="71714"/>
                    <a:pt x="117799" y="72079"/>
                  </a:cubicBezTo>
                  <a:cubicBezTo>
                    <a:pt x="56181" y="107632"/>
                    <a:pt x="59205" y="106589"/>
                    <a:pt x="54826" y="106589"/>
                  </a:cubicBezTo>
                  <a:close/>
                  <a:moveTo>
                    <a:pt x="68692" y="2329"/>
                  </a:moveTo>
                  <a:cubicBezTo>
                    <a:pt x="65356" y="2329"/>
                    <a:pt x="69214" y="660"/>
                    <a:pt x="7074" y="36526"/>
                  </a:cubicBezTo>
                  <a:cubicBezTo>
                    <a:pt x="2747" y="39049"/>
                    <a:pt x="1288" y="44606"/>
                    <a:pt x="3811" y="48933"/>
                  </a:cubicBezTo>
                  <a:cubicBezTo>
                    <a:pt x="4092" y="49413"/>
                    <a:pt x="4416" y="49871"/>
                    <a:pt x="4781" y="50289"/>
                  </a:cubicBezTo>
                  <a:lnTo>
                    <a:pt x="47944" y="100646"/>
                  </a:lnTo>
                  <a:cubicBezTo>
                    <a:pt x="50749" y="103983"/>
                    <a:pt x="55545" y="104817"/>
                    <a:pt x="59309" y="102627"/>
                  </a:cubicBezTo>
                  <a:lnTo>
                    <a:pt x="116444" y="69577"/>
                  </a:lnTo>
                  <a:cubicBezTo>
                    <a:pt x="120760" y="67148"/>
                    <a:pt x="122282" y="61674"/>
                    <a:pt x="119853" y="57368"/>
                  </a:cubicBezTo>
                  <a:cubicBezTo>
                    <a:pt x="119561" y="56846"/>
                    <a:pt x="119227" y="56367"/>
                    <a:pt x="118842" y="55919"/>
                  </a:cubicBezTo>
                  <a:lnTo>
                    <a:pt x="75573" y="5665"/>
                  </a:lnTo>
                  <a:cubicBezTo>
                    <a:pt x="73853" y="3663"/>
                    <a:pt x="71330" y="2516"/>
                    <a:pt x="68692"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3" name="Google Shape;689;p13">
              <a:extLst>
                <a:ext uri="{FF2B5EF4-FFF2-40B4-BE49-F238E27FC236}">
                  <a16:creationId xmlns="" xmlns:a16="http://schemas.microsoft.com/office/drawing/2014/main" id="{02C2C49A-D6F7-B14C-DBBB-B744FC3C5DCB}"/>
                </a:ext>
              </a:extLst>
            </p:cNvPr>
            <p:cNvSpPr/>
            <p:nvPr/>
          </p:nvSpPr>
          <p:spPr>
            <a:xfrm>
              <a:off x="10153515" y="3664414"/>
              <a:ext cx="103746" cy="89440"/>
            </a:xfrm>
            <a:custGeom>
              <a:avLst/>
              <a:gdLst/>
              <a:ahLst/>
              <a:cxnLst/>
              <a:rect l="l" t="t" r="r" b="b"/>
              <a:pathLst>
                <a:path w="123658" h="106606" extrusionOk="0">
                  <a:moveTo>
                    <a:pt x="54826" y="106589"/>
                  </a:moveTo>
                  <a:cubicBezTo>
                    <a:pt x="51417" y="106620"/>
                    <a:pt x="48164" y="105129"/>
                    <a:pt x="45964" y="102523"/>
                  </a:cubicBezTo>
                  <a:lnTo>
                    <a:pt x="2800" y="52269"/>
                  </a:lnTo>
                  <a:cubicBezTo>
                    <a:pt x="-1380" y="47432"/>
                    <a:pt x="-849" y="40123"/>
                    <a:pt x="3989" y="35942"/>
                  </a:cubicBezTo>
                  <a:cubicBezTo>
                    <a:pt x="4562" y="35452"/>
                    <a:pt x="5167" y="35025"/>
                    <a:pt x="5824" y="34649"/>
                  </a:cubicBezTo>
                  <a:lnTo>
                    <a:pt x="62959" y="1494"/>
                  </a:lnTo>
                  <a:cubicBezTo>
                    <a:pt x="67838" y="-1227"/>
                    <a:pt x="73958" y="-194"/>
                    <a:pt x="77659" y="3997"/>
                  </a:cubicBezTo>
                  <a:lnTo>
                    <a:pt x="120823" y="54355"/>
                  </a:lnTo>
                  <a:cubicBezTo>
                    <a:pt x="125025" y="59244"/>
                    <a:pt x="124462" y="66616"/>
                    <a:pt x="119572" y="70817"/>
                  </a:cubicBezTo>
                  <a:cubicBezTo>
                    <a:pt x="119019" y="71297"/>
                    <a:pt x="118425" y="71714"/>
                    <a:pt x="117800" y="72079"/>
                  </a:cubicBezTo>
                  <a:cubicBezTo>
                    <a:pt x="56182" y="107632"/>
                    <a:pt x="59205" y="106589"/>
                    <a:pt x="54826" y="106589"/>
                  </a:cubicBezTo>
                  <a:close/>
                  <a:moveTo>
                    <a:pt x="68797" y="2328"/>
                  </a:moveTo>
                  <a:cubicBezTo>
                    <a:pt x="65461" y="2328"/>
                    <a:pt x="68797" y="765"/>
                    <a:pt x="7075" y="36630"/>
                  </a:cubicBezTo>
                  <a:cubicBezTo>
                    <a:pt x="2748" y="39153"/>
                    <a:pt x="1288" y="44710"/>
                    <a:pt x="3812" y="49037"/>
                  </a:cubicBezTo>
                  <a:cubicBezTo>
                    <a:pt x="4093" y="49517"/>
                    <a:pt x="4416" y="49976"/>
                    <a:pt x="4781" y="50393"/>
                  </a:cubicBezTo>
                  <a:lnTo>
                    <a:pt x="47945" y="100646"/>
                  </a:lnTo>
                  <a:cubicBezTo>
                    <a:pt x="50750" y="103982"/>
                    <a:pt x="55546" y="104817"/>
                    <a:pt x="59309" y="102627"/>
                  </a:cubicBezTo>
                  <a:lnTo>
                    <a:pt x="116548" y="69577"/>
                  </a:lnTo>
                  <a:cubicBezTo>
                    <a:pt x="120875" y="67053"/>
                    <a:pt x="122335" y="61496"/>
                    <a:pt x="119812" y="57170"/>
                  </a:cubicBezTo>
                  <a:cubicBezTo>
                    <a:pt x="119530" y="56690"/>
                    <a:pt x="119207" y="56231"/>
                    <a:pt x="118842" y="55814"/>
                  </a:cubicBezTo>
                  <a:lnTo>
                    <a:pt x="75678" y="5561"/>
                  </a:lnTo>
                  <a:cubicBezTo>
                    <a:pt x="73937" y="3590"/>
                    <a:pt x="71425" y="2485"/>
                    <a:pt x="68797"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4" name="Google Shape;690;p13">
              <a:extLst>
                <a:ext uri="{FF2B5EF4-FFF2-40B4-BE49-F238E27FC236}">
                  <a16:creationId xmlns="" xmlns:a16="http://schemas.microsoft.com/office/drawing/2014/main" id="{089EF705-2928-6C00-B6F9-A16341DC8441}"/>
                </a:ext>
              </a:extLst>
            </p:cNvPr>
            <p:cNvSpPr/>
            <p:nvPr/>
          </p:nvSpPr>
          <p:spPr>
            <a:xfrm>
              <a:off x="10138032" y="3756559"/>
              <a:ext cx="103659" cy="89490"/>
            </a:xfrm>
            <a:custGeom>
              <a:avLst/>
              <a:gdLst/>
              <a:ahLst/>
              <a:cxnLst/>
              <a:rect l="l" t="t" r="r" b="b"/>
              <a:pathLst>
                <a:path w="123554" h="106666" extrusionOk="0">
                  <a:moveTo>
                    <a:pt x="54827" y="106650"/>
                  </a:moveTo>
                  <a:cubicBezTo>
                    <a:pt x="51417" y="106681"/>
                    <a:pt x="48164" y="105190"/>
                    <a:pt x="45964" y="102584"/>
                  </a:cubicBezTo>
                  <a:lnTo>
                    <a:pt x="2800" y="52226"/>
                  </a:lnTo>
                  <a:cubicBezTo>
                    <a:pt x="-1381" y="47388"/>
                    <a:pt x="-849" y="40079"/>
                    <a:pt x="3989" y="35899"/>
                  </a:cubicBezTo>
                  <a:cubicBezTo>
                    <a:pt x="4562" y="35408"/>
                    <a:pt x="5167" y="34981"/>
                    <a:pt x="5824" y="34606"/>
                  </a:cubicBezTo>
                  <a:lnTo>
                    <a:pt x="62855" y="1555"/>
                  </a:lnTo>
                  <a:cubicBezTo>
                    <a:pt x="67724" y="-1260"/>
                    <a:pt x="73896" y="-207"/>
                    <a:pt x="77555" y="4057"/>
                  </a:cubicBezTo>
                  <a:lnTo>
                    <a:pt x="120719" y="54415"/>
                  </a:lnTo>
                  <a:cubicBezTo>
                    <a:pt x="124921" y="59305"/>
                    <a:pt x="124358" y="66676"/>
                    <a:pt x="119468" y="70878"/>
                  </a:cubicBezTo>
                  <a:cubicBezTo>
                    <a:pt x="118915" y="71357"/>
                    <a:pt x="118321" y="71774"/>
                    <a:pt x="117696" y="72139"/>
                  </a:cubicBezTo>
                  <a:cubicBezTo>
                    <a:pt x="56286" y="107588"/>
                    <a:pt x="59205" y="106650"/>
                    <a:pt x="54827" y="106650"/>
                  </a:cubicBezTo>
                  <a:close/>
                  <a:moveTo>
                    <a:pt x="68693" y="2389"/>
                  </a:moveTo>
                  <a:cubicBezTo>
                    <a:pt x="65357" y="2389"/>
                    <a:pt x="68693" y="721"/>
                    <a:pt x="7075" y="36586"/>
                  </a:cubicBezTo>
                  <a:cubicBezTo>
                    <a:pt x="2748" y="39110"/>
                    <a:pt x="1289" y="44667"/>
                    <a:pt x="3812" y="48994"/>
                  </a:cubicBezTo>
                  <a:cubicBezTo>
                    <a:pt x="4093" y="49473"/>
                    <a:pt x="4416" y="49932"/>
                    <a:pt x="4781" y="50349"/>
                  </a:cubicBezTo>
                  <a:lnTo>
                    <a:pt x="47945" y="100707"/>
                  </a:lnTo>
                  <a:cubicBezTo>
                    <a:pt x="50750" y="104043"/>
                    <a:pt x="55546" y="104877"/>
                    <a:pt x="59310" y="102688"/>
                  </a:cubicBezTo>
                  <a:lnTo>
                    <a:pt x="116444" y="69637"/>
                  </a:lnTo>
                  <a:cubicBezTo>
                    <a:pt x="120792" y="67156"/>
                    <a:pt x="122304" y="61609"/>
                    <a:pt x="119812" y="57261"/>
                  </a:cubicBezTo>
                  <a:cubicBezTo>
                    <a:pt x="119531" y="56771"/>
                    <a:pt x="119207" y="56302"/>
                    <a:pt x="118842" y="55875"/>
                  </a:cubicBezTo>
                  <a:lnTo>
                    <a:pt x="75574" y="5517"/>
                  </a:lnTo>
                  <a:cubicBezTo>
                    <a:pt x="73792" y="3619"/>
                    <a:pt x="71300" y="2566"/>
                    <a:pt x="68693"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5" name="Google Shape;691;p13">
              <a:extLst>
                <a:ext uri="{FF2B5EF4-FFF2-40B4-BE49-F238E27FC236}">
                  <a16:creationId xmlns="" xmlns:a16="http://schemas.microsoft.com/office/drawing/2014/main" id="{D9E850EE-816A-8AF5-225A-07E91E17AF4A}"/>
                </a:ext>
              </a:extLst>
            </p:cNvPr>
            <p:cNvSpPr/>
            <p:nvPr/>
          </p:nvSpPr>
          <p:spPr>
            <a:xfrm>
              <a:off x="10120713" y="3867661"/>
              <a:ext cx="103702" cy="89478"/>
            </a:xfrm>
            <a:custGeom>
              <a:avLst/>
              <a:gdLst/>
              <a:ahLst/>
              <a:cxnLst/>
              <a:rect l="l" t="t" r="r" b="b"/>
              <a:pathLst>
                <a:path w="123606" h="106652" extrusionOk="0">
                  <a:moveTo>
                    <a:pt x="54826" y="106635"/>
                  </a:moveTo>
                  <a:cubicBezTo>
                    <a:pt x="51427" y="106625"/>
                    <a:pt x="48194" y="105144"/>
                    <a:pt x="45963" y="102569"/>
                  </a:cubicBezTo>
                  <a:lnTo>
                    <a:pt x="2800" y="52211"/>
                  </a:lnTo>
                  <a:cubicBezTo>
                    <a:pt x="-1402" y="47321"/>
                    <a:pt x="-839" y="39950"/>
                    <a:pt x="4051" y="35748"/>
                  </a:cubicBezTo>
                  <a:cubicBezTo>
                    <a:pt x="4603" y="35269"/>
                    <a:pt x="5197" y="34852"/>
                    <a:pt x="5823" y="34487"/>
                  </a:cubicBezTo>
                  <a:lnTo>
                    <a:pt x="62958" y="1540"/>
                  </a:lnTo>
                  <a:cubicBezTo>
                    <a:pt x="67785" y="-1254"/>
                    <a:pt x="73926" y="-201"/>
                    <a:pt x="77554" y="4043"/>
                  </a:cubicBezTo>
                  <a:lnTo>
                    <a:pt x="120822" y="54400"/>
                  </a:lnTo>
                  <a:cubicBezTo>
                    <a:pt x="125014" y="59384"/>
                    <a:pt x="124367" y="66808"/>
                    <a:pt x="119384" y="70999"/>
                  </a:cubicBezTo>
                  <a:cubicBezTo>
                    <a:pt x="118894" y="71416"/>
                    <a:pt x="118362" y="71791"/>
                    <a:pt x="117799" y="72125"/>
                  </a:cubicBezTo>
                  <a:cubicBezTo>
                    <a:pt x="56285" y="107573"/>
                    <a:pt x="59204" y="106635"/>
                    <a:pt x="54826" y="106635"/>
                  </a:cubicBezTo>
                  <a:close/>
                  <a:moveTo>
                    <a:pt x="68692" y="2375"/>
                  </a:moveTo>
                  <a:cubicBezTo>
                    <a:pt x="65356" y="2375"/>
                    <a:pt x="69214" y="706"/>
                    <a:pt x="7074" y="36572"/>
                  </a:cubicBezTo>
                  <a:cubicBezTo>
                    <a:pt x="2747" y="39095"/>
                    <a:pt x="1288" y="44652"/>
                    <a:pt x="3811" y="48979"/>
                  </a:cubicBezTo>
                  <a:cubicBezTo>
                    <a:pt x="4092" y="49459"/>
                    <a:pt x="4416" y="49917"/>
                    <a:pt x="4780" y="50334"/>
                  </a:cubicBezTo>
                  <a:lnTo>
                    <a:pt x="47944" y="100692"/>
                  </a:lnTo>
                  <a:cubicBezTo>
                    <a:pt x="50780" y="103987"/>
                    <a:pt x="55566" y="104779"/>
                    <a:pt x="59309" y="102569"/>
                  </a:cubicBezTo>
                  <a:lnTo>
                    <a:pt x="116444" y="69622"/>
                  </a:lnTo>
                  <a:cubicBezTo>
                    <a:pt x="120791" y="67131"/>
                    <a:pt x="122303" y="61594"/>
                    <a:pt x="119811" y="57247"/>
                  </a:cubicBezTo>
                  <a:cubicBezTo>
                    <a:pt x="119540" y="56757"/>
                    <a:pt x="119206" y="56288"/>
                    <a:pt x="118841" y="55860"/>
                  </a:cubicBezTo>
                  <a:lnTo>
                    <a:pt x="75678" y="5502"/>
                  </a:lnTo>
                  <a:cubicBezTo>
                    <a:pt x="73874" y="3584"/>
                    <a:pt x="71330" y="2521"/>
                    <a:pt x="68692"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6" name="Google Shape;692;p13">
              <a:extLst>
                <a:ext uri="{FF2B5EF4-FFF2-40B4-BE49-F238E27FC236}">
                  <a16:creationId xmlns="" xmlns:a16="http://schemas.microsoft.com/office/drawing/2014/main" id="{5168E091-5482-E09D-AC84-2F38B4F5D7CB}"/>
                </a:ext>
              </a:extLst>
            </p:cNvPr>
            <p:cNvSpPr/>
            <p:nvPr/>
          </p:nvSpPr>
          <p:spPr>
            <a:xfrm>
              <a:off x="10105143" y="3959856"/>
              <a:ext cx="103759" cy="89483"/>
            </a:xfrm>
            <a:custGeom>
              <a:avLst/>
              <a:gdLst/>
              <a:ahLst/>
              <a:cxnLst/>
              <a:rect l="l" t="t" r="r" b="b"/>
              <a:pathLst>
                <a:path w="123674" h="106657" extrusionOk="0">
                  <a:moveTo>
                    <a:pt x="54826" y="106635"/>
                  </a:moveTo>
                  <a:cubicBezTo>
                    <a:pt x="51417" y="106666"/>
                    <a:pt x="48164" y="105175"/>
                    <a:pt x="45964" y="102569"/>
                  </a:cubicBezTo>
                  <a:lnTo>
                    <a:pt x="2800" y="52211"/>
                  </a:lnTo>
                  <a:cubicBezTo>
                    <a:pt x="-1380" y="47373"/>
                    <a:pt x="-849" y="40065"/>
                    <a:pt x="3989" y="35884"/>
                  </a:cubicBezTo>
                  <a:cubicBezTo>
                    <a:pt x="4562" y="35394"/>
                    <a:pt x="5167" y="34966"/>
                    <a:pt x="5824" y="34591"/>
                  </a:cubicBezTo>
                  <a:lnTo>
                    <a:pt x="63063" y="1540"/>
                  </a:lnTo>
                  <a:cubicBezTo>
                    <a:pt x="67890" y="-1254"/>
                    <a:pt x="74031" y="-201"/>
                    <a:pt x="77659" y="4042"/>
                  </a:cubicBezTo>
                  <a:lnTo>
                    <a:pt x="120928" y="54401"/>
                  </a:lnTo>
                  <a:cubicBezTo>
                    <a:pt x="125087" y="59395"/>
                    <a:pt x="124420" y="66828"/>
                    <a:pt x="119416" y="70988"/>
                  </a:cubicBezTo>
                  <a:cubicBezTo>
                    <a:pt x="118905" y="71416"/>
                    <a:pt x="118373" y="71791"/>
                    <a:pt x="117800" y="72125"/>
                  </a:cubicBezTo>
                  <a:cubicBezTo>
                    <a:pt x="56286" y="108095"/>
                    <a:pt x="59205" y="106635"/>
                    <a:pt x="54826" y="106635"/>
                  </a:cubicBezTo>
                  <a:close/>
                  <a:moveTo>
                    <a:pt x="68797" y="2374"/>
                  </a:moveTo>
                  <a:cubicBezTo>
                    <a:pt x="65461" y="2374"/>
                    <a:pt x="68797" y="706"/>
                    <a:pt x="7075" y="36572"/>
                  </a:cubicBezTo>
                  <a:cubicBezTo>
                    <a:pt x="2748" y="39095"/>
                    <a:pt x="1288" y="44652"/>
                    <a:pt x="3812" y="48979"/>
                  </a:cubicBezTo>
                  <a:cubicBezTo>
                    <a:pt x="4093" y="49459"/>
                    <a:pt x="4416" y="49917"/>
                    <a:pt x="4781" y="50334"/>
                  </a:cubicBezTo>
                  <a:lnTo>
                    <a:pt x="47945" y="100692"/>
                  </a:lnTo>
                  <a:cubicBezTo>
                    <a:pt x="50802" y="104008"/>
                    <a:pt x="55608" y="104831"/>
                    <a:pt x="59414" y="102673"/>
                  </a:cubicBezTo>
                  <a:lnTo>
                    <a:pt x="116548" y="69622"/>
                  </a:lnTo>
                  <a:cubicBezTo>
                    <a:pt x="120917" y="67047"/>
                    <a:pt x="122366" y="61427"/>
                    <a:pt x="119791" y="57059"/>
                  </a:cubicBezTo>
                  <a:cubicBezTo>
                    <a:pt x="119541" y="56642"/>
                    <a:pt x="119259" y="56235"/>
                    <a:pt x="118947" y="55860"/>
                  </a:cubicBezTo>
                  <a:lnTo>
                    <a:pt x="75783" y="5502"/>
                  </a:lnTo>
                  <a:cubicBezTo>
                    <a:pt x="74062" y="3636"/>
                    <a:pt x="71644" y="2583"/>
                    <a:pt x="69110"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7" name="Google Shape;693;p13">
              <a:extLst>
                <a:ext uri="{FF2B5EF4-FFF2-40B4-BE49-F238E27FC236}">
                  <a16:creationId xmlns="" xmlns:a16="http://schemas.microsoft.com/office/drawing/2014/main" id="{BA457F18-2417-D85F-C5B8-52FC71E50247}"/>
                </a:ext>
              </a:extLst>
            </p:cNvPr>
            <p:cNvSpPr/>
            <p:nvPr/>
          </p:nvSpPr>
          <p:spPr>
            <a:xfrm>
              <a:off x="10090273" y="3701026"/>
              <a:ext cx="103659" cy="89390"/>
            </a:xfrm>
            <a:custGeom>
              <a:avLst/>
              <a:gdLst/>
              <a:ahLst/>
              <a:cxnLst/>
              <a:rect l="l" t="t" r="r" b="b"/>
              <a:pathLst>
                <a:path w="123554" h="106547" extrusionOk="0">
                  <a:moveTo>
                    <a:pt x="54826" y="106531"/>
                  </a:moveTo>
                  <a:cubicBezTo>
                    <a:pt x="51427" y="106520"/>
                    <a:pt x="48195" y="105040"/>
                    <a:pt x="45963" y="102464"/>
                  </a:cubicBezTo>
                  <a:lnTo>
                    <a:pt x="2800" y="52211"/>
                  </a:lnTo>
                  <a:cubicBezTo>
                    <a:pt x="-1402" y="47321"/>
                    <a:pt x="-839" y="39950"/>
                    <a:pt x="4051" y="35748"/>
                  </a:cubicBezTo>
                  <a:cubicBezTo>
                    <a:pt x="4603" y="35268"/>
                    <a:pt x="5198" y="34852"/>
                    <a:pt x="5823" y="34487"/>
                  </a:cubicBezTo>
                  <a:lnTo>
                    <a:pt x="62958" y="1540"/>
                  </a:lnTo>
                  <a:cubicBezTo>
                    <a:pt x="67785" y="-1254"/>
                    <a:pt x="73926" y="-201"/>
                    <a:pt x="77554" y="4042"/>
                  </a:cubicBezTo>
                  <a:lnTo>
                    <a:pt x="120718" y="54296"/>
                  </a:lnTo>
                  <a:cubicBezTo>
                    <a:pt x="124899" y="59134"/>
                    <a:pt x="124368" y="66443"/>
                    <a:pt x="119530" y="70623"/>
                  </a:cubicBezTo>
                  <a:cubicBezTo>
                    <a:pt x="118956" y="71113"/>
                    <a:pt x="118352" y="71541"/>
                    <a:pt x="117695" y="71916"/>
                  </a:cubicBezTo>
                  <a:cubicBezTo>
                    <a:pt x="56389" y="107469"/>
                    <a:pt x="59205" y="106531"/>
                    <a:pt x="54826" y="106531"/>
                  </a:cubicBezTo>
                  <a:close/>
                  <a:moveTo>
                    <a:pt x="68692" y="2270"/>
                  </a:moveTo>
                  <a:cubicBezTo>
                    <a:pt x="65356" y="2270"/>
                    <a:pt x="69214" y="602"/>
                    <a:pt x="7074" y="36468"/>
                  </a:cubicBezTo>
                  <a:cubicBezTo>
                    <a:pt x="2747" y="38991"/>
                    <a:pt x="1288" y="44548"/>
                    <a:pt x="3811" y="48875"/>
                  </a:cubicBezTo>
                  <a:cubicBezTo>
                    <a:pt x="4092" y="49354"/>
                    <a:pt x="4416" y="49813"/>
                    <a:pt x="4781" y="50230"/>
                  </a:cubicBezTo>
                  <a:lnTo>
                    <a:pt x="47944" y="100484"/>
                  </a:lnTo>
                  <a:cubicBezTo>
                    <a:pt x="50801" y="103747"/>
                    <a:pt x="55556" y="104529"/>
                    <a:pt x="59309" y="102360"/>
                  </a:cubicBezTo>
                  <a:lnTo>
                    <a:pt x="116444" y="69414"/>
                  </a:lnTo>
                  <a:cubicBezTo>
                    <a:pt x="120791" y="66933"/>
                    <a:pt x="122303" y="61386"/>
                    <a:pt x="119811" y="57038"/>
                  </a:cubicBezTo>
                  <a:cubicBezTo>
                    <a:pt x="119540" y="56548"/>
                    <a:pt x="119207" y="56079"/>
                    <a:pt x="118842" y="55652"/>
                  </a:cubicBezTo>
                  <a:lnTo>
                    <a:pt x="75574" y="5398"/>
                  </a:lnTo>
                  <a:cubicBezTo>
                    <a:pt x="73812" y="3480"/>
                    <a:pt x="71288" y="2458"/>
                    <a:pt x="68692"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8" name="Google Shape;694;p13">
              <a:extLst>
                <a:ext uri="{FF2B5EF4-FFF2-40B4-BE49-F238E27FC236}">
                  <a16:creationId xmlns="" xmlns:a16="http://schemas.microsoft.com/office/drawing/2014/main" id="{0B56F070-0F2E-DF0C-7CBA-183CB30F3528}"/>
                </a:ext>
              </a:extLst>
            </p:cNvPr>
            <p:cNvSpPr/>
            <p:nvPr/>
          </p:nvSpPr>
          <p:spPr>
            <a:xfrm>
              <a:off x="10062719" y="3800083"/>
              <a:ext cx="103659" cy="89440"/>
            </a:xfrm>
            <a:custGeom>
              <a:avLst/>
              <a:gdLst/>
              <a:ahLst/>
              <a:cxnLst/>
              <a:rect l="l" t="t" r="r" b="b"/>
              <a:pathLst>
                <a:path w="123554" h="106606" extrusionOk="0">
                  <a:moveTo>
                    <a:pt x="54826" y="106589"/>
                  </a:moveTo>
                  <a:cubicBezTo>
                    <a:pt x="51416" y="106620"/>
                    <a:pt x="48163" y="105130"/>
                    <a:pt x="45963" y="102523"/>
                  </a:cubicBezTo>
                  <a:lnTo>
                    <a:pt x="2800" y="52269"/>
                  </a:lnTo>
                  <a:cubicBezTo>
                    <a:pt x="-1402" y="47380"/>
                    <a:pt x="-839" y="40009"/>
                    <a:pt x="4051" y="35807"/>
                  </a:cubicBezTo>
                  <a:cubicBezTo>
                    <a:pt x="4603" y="35327"/>
                    <a:pt x="5197" y="34910"/>
                    <a:pt x="5823" y="34545"/>
                  </a:cubicBezTo>
                  <a:lnTo>
                    <a:pt x="62854" y="1495"/>
                  </a:lnTo>
                  <a:cubicBezTo>
                    <a:pt x="67733" y="-1227"/>
                    <a:pt x="73853" y="-195"/>
                    <a:pt x="77554" y="3997"/>
                  </a:cubicBezTo>
                  <a:lnTo>
                    <a:pt x="120718" y="54355"/>
                  </a:lnTo>
                  <a:cubicBezTo>
                    <a:pt x="124920" y="59245"/>
                    <a:pt x="124357" y="66616"/>
                    <a:pt x="119467" y="70817"/>
                  </a:cubicBezTo>
                  <a:cubicBezTo>
                    <a:pt x="118915" y="71297"/>
                    <a:pt x="118320" y="71714"/>
                    <a:pt x="117695" y="72079"/>
                  </a:cubicBezTo>
                  <a:cubicBezTo>
                    <a:pt x="56285" y="107527"/>
                    <a:pt x="59205" y="106589"/>
                    <a:pt x="54826" y="106589"/>
                  </a:cubicBezTo>
                  <a:close/>
                  <a:moveTo>
                    <a:pt x="68692" y="2329"/>
                  </a:moveTo>
                  <a:cubicBezTo>
                    <a:pt x="65356" y="2329"/>
                    <a:pt x="69214" y="660"/>
                    <a:pt x="7074" y="36526"/>
                  </a:cubicBezTo>
                  <a:cubicBezTo>
                    <a:pt x="2706" y="39101"/>
                    <a:pt x="1256" y="44721"/>
                    <a:pt x="3832" y="49090"/>
                  </a:cubicBezTo>
                  <a:cubicBezTo>
                    <a:pt x="4082" y="49506"/>
                    <a:pt x="4364" y="49913"/>
                    <a:pt x="4676" y="50289"/>
                  </a:cubicBezTo>
                  <a:lnTo>
                    <a:pt x="47944" y="100646"/>
                  </a:lnTo>
                  <a:cubicBezTo>
                    <a:pt x="50749" y="103983"/>
                    <a:pt x="55545" y="104817"/>
                    <a:pt x="59309" y="102627"/>
                  </a:cubicBezTo>
                  <a:lnTo>
                    <a:pt x="116444" y="69577"/>
                  </a:lnTo>
                  <a:cubicBezTo>
                    <a:pt x="120739" y="67106"/>
                    <a:pt x="122209" y="61622"/>
                    <a:pt x="119749" y="57336"/>
                  </a:cubicBezTo>
                  <a:cubicBezTo>
                    <a:pt x="119457" y="56825"/>
                    <a:pt x="119123" y="56356"/>
                    <a:pt x="118737" y="55919"/>
                  </a:cubicBezTo>
                  <a:lnTo>
                    <a:pt x="75573" y="5561"/>
                  </a:lnTo>
                  <a:cubicBezTo>
                    <a:pt x="73832" y="3590"/>
                    <a:pt x="71320" y="2485"/>
                    <a:pt x="68692"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49" name="Google Shape;695;p13">
              <a:extLst>
                <a:ext uri="{FF2B5EF4-FFF2-40B4-BE49-F238E27FC236}">
                  <a16:creationId xmlns="" xmlns:a16="http://schemas.microsoft.com/office/drawing/2014/main" id="{94BDB2D6-30B7-4A6E-67B6-5DD26C30C3E1}"/>
                </a:ext>
              </a:extLst>
            </p:cNvPr>
            <p:cNvSpPr/>
            <p:nvPr/>
          </p:nvSpPr>
          <p:spPr>
            <a:xfrm>
              <a:off x="10057383" y="3904224"/>
              <a:ext cx="103833" cy="89478"/>
            </a:xfrm>
            <a:custGeom>
              <a:avLst/>
              <a:gdLst/>
              <a:ahLst/>
              <a:cxnLst/>
              <a:rect l="l" t="t" r="r" b="b"/>
              <a:pathLst>
                <a:path w="123762" h="106652" extrusionOk="0">
                  <a:moveTo>
                    <a:pt x="54826" y="106635"/>
                  </a:moveTo>
                  <a:cubicBezTo>
                    <a:pt x="51427" y="106624"/>
                    <a:pt x="48195" y="105144"/>
                    <a:pt x="45964" y="102569"/>
                  </a:cubicBezTo>
                  <a:lnTo>
                    <a:pt x="2800" y="52211"/>
                  </a:lnTo>
                  <a:cubicBezTo>
                    <a:pt x="-1402" y="47321"/>
                    <a:pt x="-839" y="39950"/>
                    <a:pt x="4051" y="35748"/>
                  </a:cubicBezTo>
                  <a:cubicBezTo>
                    <a:pt x="4603" y="35269"/>
                    <a:pt x="5198" y="34851"/>
                    <a:pt x="5823" y="34486"/>
                  </a:cubicBezTo>
                  <a:lnTo>
                    <a:pt x="63062" y="1540"/>
                  </a:lnTo>
                  <a:cubicBezTo>
                    <a:pt x="67890" y="-1254"/>
                    <a:pt x="74030" y="-201"/>
                    <a:pt x="77659" y="4043"/>
                  </a:cubicBezTo>
                  <a:lnTo>
                    <a:pt x="120927" y="54296"/>
                  </a:lnTo>
                  <a:cubicBezTo>
                    <a:pt x="125129" y="59186"/>
                    <a:pt x="124566" y="66557"/>
                    <a:pt x="119676" y="70759"/>
                  </a:cubicBezTo>
                  <a:cubicBezTo>
                    <a:pt x="119123" y="71239"/>
                    <a:pt x="118529" y="71655"/>
                    <a:pt x="117903" y="72020"/>
                  </a:cubicBezTo>
                  <a:cubicBezTo>
                    <a:pt x="56285" y="107573"/>
                    <a:pt x="59309" y="106635"/>
                    <a:pt x="54826" y="106635"/>
                  </a:cubicBezTo>
                  <a:close/>
                  <a:moveTo>
                    <a:pt x="68797" y="2374"/>
                  </a:moveTo>
                  <a:cubicBezTo>
                    <a:pt x="65460" y="2374"/>
                    <a:pt x="69318" y="706"/>
                    <a:pt x="7074" y="36572"/>
                  </a:cubicBezTo>
                  <a:cubicBezTo>
                    <a:pt x="2747" y="39095"/>
                    <a:pt x="1288" y="44652"/>
                    <a:pt x="3811" y="48979"/>
                  </a:cubicBezTo>
                  <a:cubicBezTo>
                    <a:pt x="4092" y="49458"/>
                    <a:pt x="4416" y="49917"/>
                    <a:pt x="4781" y="50334"/>
                  </a:cubicBezTo>
                  <a:lnTo>
                    <a:pt x="47945" y="100588"/>
                  </a:lnTo>
                  <a:cubicBezTo>
                    <a:pt x="50780" y="103935"/>
                    <a:pt x="55618" y="104769"/>
                    <a:pt x="59413" y="102569"/>
                  </a:cubicBezTo>
                  <a:lnTo>
                    <a:pt x="116548" y="69623"/>
                  </a:lnTo>
                  <a:cubicBezTo>
                    <a:pt x="120916" y="67047"/>
                    <a:pt x="122366" y="61428"/>
                    <a:pt x="119790" y="57059"/>
                  </a:cubicBezTo>
                  <a:cubicBezTo>
                    <a:pt x="119540" y="56642"/>
                    <a:pt x="119259" y="56235"/>
                    <a:pt x="118946" y="55860"/>
                  </a:cubicBezTo>
                  <a:lnTo>
                    <a:pt x="75782" y="5502"/>
                  </a:lnTo>
                  <a:cubicBezTo>
                    <a:pt x="73989" y="3553"/>
                    <a:pt x="71434" y="2489"/>
                    <a:pt x="68797"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0" name="Google Shape;696;p13">
              <a:extLst>
                <a:ext uri="{FF2B5EF4-FFF2-40B4-BE49-F238E27FC236}">
                  <a16:creationId xmlns="" xmlns:a16="http://schemas.microsoft.com/office/drawing/2014/main" id="{7D7C2D36-5736-53E5-E72F-DB7B30DFF106}"/>
                </a:ext>
              </a:extLst>
            </p:cNvPr>
            <p:cNvSpPr/>
            <p:nvPr/>
          </p:nvSpPr>
          <p:spPr>
            <a:xfrm>
              <a:off x="10014960" y="3744313"/>
              <a:ext cx="103659" cy="89578"/>
            </a:xfrm>
            <a:custGeom>
              <a:avLst/>
              <a:gdLst/>
              <a:ahLst/>
              <a:cxnLst/>
              <a:rect l="l" t="t" r="r" b="b"/>
              <a:pathLst>
                <a:path w="123554" h="106771" extrusionOk="0">
                  <a:moveTo>
                    <a:pt x="54826" y="106754"/>
                  </a:moveTo>
                  <a:cubicBezTo>
                    <a:pt x="51427" y="106743"/>
                    <a:pt x="48195" y="105263"/>
                    <a:pt x="45964" y="102688"/>
                  </a:cubicBezTo>
                  <a:lnTo>
                    <a:pt x="2799" y="52226"/>
                  </a:lnTo>
                  <a:cubicBezTo>
                    <a:pt x="-1402" y="47336"/>
                    <a:pt x="-839" y="39965"/>
                    <a:pt x="4051" y="35763"/>
                  </a:cubicBezTo>
                  <a:cubicBezTo>
                    <a:pt x="4603" y="35283"/>
                    <a:pt x="5198" y="34866"/>
                    <a:pt x="5823" y="34501"/>
                  </a:cubicBezTo>
                  <a:lnTo>
                    <a:pt x="62854" y="1555"/>
                  </a:lnTo>
                  <a:cubicBezTo>
                    <a:pt x="67723" y="-1260"/>
                    <a:pt x="73895" y="-207"/>
                    <a:pt x="77555" y="4057"/>
                  </a:cubicBezTo>
                  <a:lnTo>
                    <a:pt x="120719" y="54415"/>
                  </a:lnTo>
                  <a:cubicBezTo>
                    <a:pt x="124920" y="59305"/>
                    <a:pt x="124357" y="66676"/>
                    <a:pt x="119467" y="70878"/>
                  </a:cubicBezTo>
                  <a:cubicBezTo>
                    <a:pt x="118915" y="71357"/>
                    <a:pt x="118320" y="71774"/>
                    <a:pt x="117695" y="72139"/>
                  </a:cubicBezTo>
                  <a:cubicBezTo>
                    <a:pt x="56285" y="107692"/>
                    <a:pt x="59205" y="106754"/>
                    <a:pt x="54826" y="106754"/>
                  </a:cubicBezTo>
                  <a:close/>
                  <a:moveTo>
                    <a:pt x="68692" y="2493"/>
                  </a:moveTo>
                  <a:cubicBezTo>
                    <a:pt x="65356" y="2493"/>
                    <a:pt x="69214" y="825"/>
                    <a:pt x="7074" y="36691"/>
                  </a:cubicBezTo>
                  <a:cubicBezTo>
                    <a:pt x="2748" y="39214"/>
                    <a:pt x="1288" y="44771"/>
                    <a:pt x="3811" y="49098"/>
                  </a:cubicBezTo>
                  <a:cubicBezTo>
                    <a:pt x="4093" y="49577"/>
                    <a:pt x="4416" y="50036"/>
                    <a:pt x="4780" y="50453"/>
                  </a:cubicBezTo>
                  <a:lnTo>
                    <a:pt x="47945" y="100811"/>
                  </a:lnTo>
                  <a:cubicBezTo>
                    <a:pt x="50780" y="104106"/>
                    <a:pt x="55566" y="104898"/>
                    <a:pt x="59309" y="102688"/>
                  </a:cubicBezTo>
                  <a:lnTo>
                    <a:pt x="116444" y="69741"/>
                  </a:lnTo>
                  <a:cubicBezTo>
                    <a:pt x="120791" y="67250"/>
                    <a:pt x="122303" y="61713"/>
                    <a:pt x="119811" y="57366"/>
                  </a:cubicBezTo>
                  <a:cubicBezTo>
                    <a:pt x="119540" y="56876"/>
                    <a:pt x="119207" y="56406"/>
                    <a:pt x="118842" y="55979"/>
                  </a:cubicBezTo>
                  <a:lnTo>
                    <a:pt x="75574" y="5621"/>
                  </a:lnTo>
                  <a:cubicBezTo>
                    <a:pt x="73822" y="3682"/>
                    <a:pt x="71309" y="2608"/>
                    <a:pt x="68692" y="27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1" name="Google Shape;697;p13">
              <a:extLst>
                <a:ext uri="{FF2B5EF4-FFF2-40B4-BE49-F238E27FC236}">
                  <a16:creationId xmlns="" xmlns:a16="http://schemas.microsoft.com/office/drawing/2014/main" id="{C5E7442D-3922-B743-8BAE-9B715DBDDCE7}"/>
                </a:ext>
              </a:extLst>
            </p:cNvPr>
            <p:cNvSpPr/>
            <p:nvPr/>
          </p:nvSpPr>
          <p:spPr>
            <a:xfrm>
              <a:off x="9999389" y="3836596"/>
              <a:ext cx="103747" cy="89490"/>
            </a:xfrm>
            <a:custGeom>
              <a:avLst/>
              <a:gdLst/>
              <a:ahLst/>
              <a:cxnLst/>
              <a:rect l="l" t="t" r="r" b="b"/>
              <a:pathLst>
                <a:path w="123659" h="106666" extrusionOk="0">
                  <a:moveTo>
                    <a:pt x="54827" y="106649"/>
                  </a:moveTo>
                  <a:cubicBezTo>
                    <a:pt x="51417" y="106681"/>
                    <a:pt x="48164" y="105190"/>
                    <a:pt x="45964" y="102583"/>
                  </a:cubicBezTo>
                  <a:lnTo>
                    <a:pt x="2800" y="52225"/>
                  </a:lnTo>
                  <a:cubicBezTo>
                    <a:pt x="-1381" y="47388"/>
                    <a:pt x="-849" y="40079"/>
                    <a:pt x="3989" y="35898"/>
                  </a:cubicBezTo>
                  <a:cubicBezTo>
                    <a:pt x="4562" y="35408"/>
                    <a:pt x="5167" y="34981"/>
                    <a:pt x="5824" y="34605"/>
                  </a:cubicBezTo>
                  <a:lnTo>
                    <a:pt x="62959" y="1555"/>
                  </a:lnTo>
                  <a:cubicBezTo>
                    <a:pt x="67828" y="-1260"/>
                    <a:pt x="74000" y="-207"/>
                    <a:pt x="77660" y="4057"/>
                  </a:cubicBezTo>
                  <a:lnTo>
                    <a:pt x="120823" y="54415"/>
                  </a:lnTo>
                  <a:cubicBezTo>
                    <a:pt x="125025" y="59305"/>
                    <a:pt x="124462" y="66676"/>
                    <a:pt x="119572" y="70878"/>
                  </a:cubicBezTo>
                  <a:cubicBezTo>
                    <a:pt x="119020" y="71357"/>
                    <a:pt x="118426" y="71774"/>
                    <a:pt x="117800" y="72139"/>
                  </a:cubicBezTo>
                  <a:cubicBezTo>
                    <a:pt x="56286" y="107588"/>
                    <a:pt x="59622" y="106649"/>
                    <a:pt x="54827" y="106649"/>
                  </a:cubicBezTo>
                  <a:close/>
                  <a:moveTo>
                    <a:pt x="68797" y="2389"/>
                  </a:moveTo>
                  <a:cubicBezTo>
                    <a:pt x="65461" y="2389"/>
                    <a:pt x="68797" y="721"/>
                    <a:pt x="7075" y="36586"/>
                  </a:cubicBezTo>
                  <a:cubicBezTo>
                    <a:pt x="2748" y="39110"/>
                    <a:pt x="1289" y="44667"/>
                    <a:pt x="3812" y="48993"/>
                  </a:cubicBezTo>
                  <a:cubicBezTo>
                    <a:pt x="4093" y="49473"/>
                    <a:pt x="4416" y="49932"/>
                    <a:pt x="4781" y="50349"/>
                  </a:cubicBezTo>
                  <a:lnTo>
                    <a:pt x="47945" y="100707"/>
                  </a:lnTo>
                  <a:cubicBezTo>
                    <a:pt x="50771" y="104001"/>
                    <a:pt x="55535" y="104836"/>
                    <a:pt x="59310" y="102688"/>
                  </a:cubicBezTo>
                  <a:lnTo>
                    <a:pt x="116549" y="69637"/>
                  </a:lnTo>
                  <a:cubicBezTo>
                    <a:pt x="120897" y="67156"/>
                    <a:pt x="122408" y="61609"/>
                    <a:pt x="119916" y="57261"/>
                  </a:cubicBezTo>
                  <a:cubicBezTo>
                    <a:pt x="119645" y="56771"/>
                    <a:pt x="119312" y="56302"/>
                    <a:pt x="118947" y="55875"/>
                  </a:cubicBezTo>
                  <a:lnTo>
                    <a:pt x="75679" y="5517"/>
                  </a:lnTo>
                  <a:cubicBezTo>
                    <a:pt x="73927" y="3578"/>
                    <a:pt x="71414" y="2504"/>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2" name="Google Shape;698;p13">
              <a:extLst>
                <a:ext uri="{FF2B5EF4-FFF2-40B4-BE49-F238E27FC236}">
                  <a16:creationId xmlns="" xmlns:a16="http://schemas.microsoft.com/office/drawing/2014/main" id="{BF0A1EBA-1589-4A3A-5824-069DFDD9A2C2}"/>
                </a:ext>
              </a:extLst>
            </p:cNvPr>
            <p:cNvSpPr/>
            <p:nvPr/>
          </p:nvSpPr>
          <p:spPr>
            <a:xfrm>
              <a:off x="9951630" y="3780964"/>
              <a:ext cx="103746" cy="89490"/>
            </a:xfrm>
            <a:custGeom>
              <a:avLst/>
              <a:gdLst/>
              <a:ahLst/>
              <a:cxnLst/>
              <a:rect l="l" t="t" r="r" b="b"/>
              <a:pathLst>
                <a:path w="123658" h="106666" extrusionOk="0">
                  <a:moveTo>
                    <a:pt x="54825" y="106650"/>
                  </a:moveTo>
                  <a:cubicBezTo>
                    <a:pt x="51427" y="106639"/>
                    <a:pt x="48195" y="105159"/>
                    <a:pt x="45964" y="102583"/>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24" y="59201"/>
                    <a:pt x="124461" y="66572"/>
                    <a:pt x="119572" y="70774"/>
                  </a:cubicBezTo>
                  <a:cubicBezTo>
                    <a:pt x="119019" y="71253"/>
                    <a:pt x="118425" y="71670"/>
                    <a:pt x="117799" y="72035"/>
                  </a:cubicBezTo>
                  <a:cubicBezTo>
                    <a:pt x="56390" y="107484"/>
                    <a:pt x="59309" y="106650"/>
                    <a:pt x="54825" y="106650"/>
                  </a:cubicBezTo>
                  <a:close/>
                  <a:moveTo>
                    <a:pt x="68797" y="2389"/>
                  </a:moveTo>
                  <a:cubicBezTo>
                    <a:pt x="65460" y="2389"/>
                    <a:pt x="69318" y="825"/>
                    <a:pt x="7074" y="36691"/>
                  </a:cubicBezTo>
                  <a:cubicBezTo>
                    <a:pt x="2747" y="39214"/>
                    <a:pt x="1288" y="44771"/>
                    <a:pt x="3811" y="49098"/>
                  </a:cubicBezTo>
                  <a:cubicBezTo>
                    <a:pt x="4092" y="49577"/>
                    <a:pt x="4416" y="50036"/>
                    <a:pt x="4781" y="50453"/>
                  </a:cubicBezTo>
                  <a:lnTo>
                    <a:pt x="47945" y="100707"/>
                  </a:lnTo>
                  <a:cubicBezTo>
                    <a:pt x="50749" y="104043"/>
                    <a:pt x="55545" y="104877"/>
                    <a:pt x="59309" y="102688"/>
                  </a:cubicBezTo>
                  <a:lnTo>
                    <a:pt x="116548" y="69741"/>
                  </a:lnTo>
                  <a:cubicBezTo>
                    <a:pt x="120916" y="67166"/>
                    <a:pt x="122366" y="61547"/>
                    <a:pt x="119790" y="57178"/>
                  </a:cubicBezTo>
                  <a:cubicBezTo>
                    <a:pt x="119540" y="56761"/>
                    <a:pt x="119259" y="56354"/>
                    <a:pt x="118946" y="55979"/>
                  </a:cubicBezTo>
                  <a:lnTo>
                    <a:pt x="75678" y="5621"/>
                  </a:lnTo>
                  <a:cubicBezTo>
                    <a:pt x="73958" y="3620"/>
                    <a:pt x="71434" y="2472"/>
                    <a:pt x="6879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3" name="Google Shape;699;p13">
              <a:extLst>
                <a:ext uri="{FF2B5EF4-FFF2-40B4-BE49-F238E27FC236}">
                  <a16:creationId xmlns="" xmlns:a16="http://schemas.microsoft.com/office/drawing/2014/main" id="{BEA6B899-0BEC-12E3-594D-CC46ED87142F}"/>
                </a:ext>
              </a:extLst>
            </p:cNvPr>
            <p:cNvSpPr/>
            <p:nvPr/>
          </p:nvSpPr>
          <p:spPr>
            <a:xfrm>
              <a:off x="9924778" y="3731984"/>
              <a:ext cx="150452" cy="81436"/>
            </a:xfrm>
            <a:custGeom>
              <a:avLst/>
              <a:gdLst/>
              <a:ahLst/>
              <a:cxnLst/>
              <a:rect l="l" t="t" r="r" b="b"/>
              <a:pathLst>
                <a:path w="179328" h="97066" extrusionOk="0">
                  <a:moveTo>
                    <a:pt x="179328" y="1773"/>
                  </a:moveTo>
                  <a:lnTo>
                    <a:pt x="14075" y="97067"/>
                  </a:lnTo>
                  <a:lnTo>
                    <a:pt x="0" y="95399"/>
                  </a:lnTo>
                  <a:lnTo>
                    <a:pt x="165149" y="0"/>
                  </a:lnTo>
                  <a:lnTo>
                    <a:pt x="179328"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4" name="Google Shape;700;p13">
              <a:extLst>
                <a:ext uri="{FF2B5EF4-FFF2-40B4-BE49-F238E27FC236}">
                  <a16:creationId xmlns="" xmlns:a16="http://schemas.microsoft.com/office/drawing/2014/main" id="{4ABAE960-3B7F-5E9D-943C-37CFE7F5CD3D}"/>
                </a:ext>
              </a:extLst>
            </p:cNvPr>
            <p:cNvSpPr/>
            <p:nvPr/>
          </p:nvSpPr>
          <p:spPr>
            <a:xfrm>
              <a:off x="9924866" y="3812283"/>
              <a:ext cx="224191" cy="248682"/>
            </a:xfrm>
            <a:custGeom>
              <a:avLst/>
              <a:gdLst/>
              <a:ahLst/>
              <a:cxnLst/>
              <a:rect l="l" t="t" r="r" b="b"/>
              <a:pathLst>
                <a:path w="267220" h="296412" extrusionOk="0">
                  <a:moveTo>
                    <a:pt x="13953" y="1341"/>
                  </a:moveTo>
                  <a:cubicBezTo>
                    <a:pt x="166382" y="178584"/>
                    <a:pt x="107787" y="110606"/>
                    <a:pt x="267202" y="296398"/>
                  </a:cubicBezTo>
                  <a:lnTo>
                    <a:pt x="164609" y="283991"/>
                  </a:lnTo>
                  <a:cubicBezTo>
                    <a:pt x="58785" y="101431"/>
                    <a:pt x="18019" y="31367"/>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5" name="Google Shape;701;p13">
              <a:extLst>
                <a:ext uri="{FF2B5EF4-FFF2-40B4-BE49-F238E27FC236}">
                  <a16:creationId xmlns="" xmlns:a16="http://schemas.microsoft.com/office/drawing/2014/main" id="{EDD591C8-DB54-40E8-01FA-CC5DFB53F4D6}"/>
                </a:ext>
              </a:extLst>
            </p:cNvPr>
            <p:cNvSpPr/>
            <p:nvPr/>
          </p:nvSpPr>
          <p:spPr>
            <a:xfrm>
              <a:off x="10139435" y="4043210"/>
              <a:ext cx="610642" cy="466138"/>
            </a:xfrm>
            <a:custGeom>
              <a:avLst/>
              <a:gdLst/>
              <a:ahLst/>
              <a:cxnLst/>
              <a:rect l="l" t="t" r="r" b="b"/>
              <a:pathLst>
                <a:path w="727843" h="555604" extrusionOk="0">
                  <a:moveTo>
                    <a:pt x="7906" y="16458"/>
                  </a:moveTo>
                  <a:lnTo>
                    <a:pt x="-18" y="16458"/>
                  </a:lnTo>
                  <a:lnTo>
                    <a:pt x="-18" y="366774"/>
                  </a:lnTo>
                  <a:cubicBezTo>
                    <a:pt x="15412" y="366774"/>
                    <a:pt x="14578" y="365627"/>
                    <a:pt x="49714" y="383873"/>
                  </a:cubicBezTo>
                  <a:cubicBezTo>
                    <a:pt x="212569" y="383873"/>
                    <a:pt x="257193" y="384394"/>
                    <a:pt x="257193" y="385749"/>
                  </a:cubicBezTo>
                  <a:cubicBezTo>
                    <a:pt x="253293" y="389565"/>
                    <a:pt x="248737" y="392641"/>
                    <a:pt x="243743" y="394820"/>
                  </a:cubicBezTo>
                  <a:cubicBezTo>
                    <a:pt x="236341" y="398782"/>
                    <a:pt x="230294" y="403682"/>
                    <a:pt x="230294" y="405246"/>
                  </a:cubicBezTo>
                  <a:cubicBezTo>
                    <a:pt x="230294" y="409729"/>
                    <a:pt x="257714" y="491991"/>
                    <a:pt x="259591" y="497621"/>
                  </a:cubicBezTo>
                  <a:cubicBezTo>
                    <a:pt x="265847" y="500436"/>
                    <a:pt x="389812" y="554547"/>
                    <a:pt x="393566" y="555590"/>
                  </a:cubicBezTo>
                  <a:cubicBezTo>
                    <a:pt x="394921" y="555590"/>
                    <a:pt x="426929" y="538804"/>
                    <a:pt x="727825" y="365314"/>
                  </a:cubicBezTo>
                  <a:cubicBezTo>
                    <a:pt x="708224" y="345922"/>
                    <a:pt x="581860" y="219350"/>
                    <a:pt x="571434" y="214762"/>
                  </a:cubicBezTo>
                  <a:cubicBezTo>
                    <a:pt x="567160" y="212364"/>
                    <a:pt x="562009" y="212176"/>
                    <a:pt x="557568" y="214241"/>
                  </a:cubicBezTo>
                  <a:cubicBezTo>
                    <a:pt x="549853" y="217681"/>
                    <a:pt x="358847" y="328302"/>
                    <a:pt x="343521" y="337164"/>
                  </a:cubicBezTo>
                  <a:lnTo>
                    <a:pt x="44293" y="337164"/>
                  </a:lnTo>
                  <a:cubicBezTo>
                    <a:pt x="44293" y="302133"/>
                    <a:pt x="43146" y="34183"/>
                    <a:pt x="43042" y="-15"/>
                  </a:cubicBezTo>
                  <a:cubicBezTo>
                    <a:pt x="33971" y="5615"/>
                    <a:pt x="17810" y="16354"/>
                    <a:pt x="7906" y="16458"/>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6" name="Google Shape;702;p13">
              <a:extLst>
                <a:ext uri="{FF2B5EF4-FFF2-40B4-BE49-F238E27FC236}">
                  <a16:creationId xmlns="" xmlns:a16="http://schemas.microsoft.com/office/drawing/2014/main" id="{11520F61-95F7-25C7-3C62-617F832D519F}"/>
                </a:ext>
              </a:extLst>
            </p:cNvPr>
            <p:cNvSpPr/>
            <p:nvPr/>
          </p:nvSpPr>
          <p:spPr>
            <a:xfrm>
              <a:off x="9638307" y="3823130"/>
              <a:ext cx="489669" cy="407882"/>
            </a:xfrm>
            <a:custGeom>
              <a:avLst/>
              <a:gdLst/>
              <a:ahLst/>
              <a:cxnLst/>
              <a:rect l="l" t="t" r="r" b="b"/>
              <a:pathLst>
                <a:path w="583651" h="486167" extrusionOk="0">
                  <a:moveTo>
                    <a:pt x="329863" y="-15"/>
                  </a:moveTo>
                  <a:lnTo>
                    <a:pt x="-18" y="191095"/>
                  </a:lnTo>
                  <a:cubicBezTo>
                    <a:pt x="152411" y="368338"/>
                    <a:pt x="93817" y="300360"/>
                    <a:pt x="253231" y="486152"/>
                  </a:cubicBezTo>
                  <a:lnTo>
                    <a:pt x="583633" y="295355"/>
                  </a:lnTo>
                  <a:cubicBezTo>
                    <a:pt x="423697" y="109563"/>
                    <a:pt x="482292" y="177749"/>
                    <a:pt x="329863"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7" name="Google Shape;703;p13">
              <a:extLst>
                <a:ext uri="{FF2B5EF4-FFF2-40B4-BE49-F238E27FC236}">
                  <a16:creationId xmlns="" xmlns:a16="http://schemas.microsoft.com/office/drawing/2014/main" id="{18E7D6FE-4D73-F68D-4E86-50C44B90812D}"/>
                </a:ext>
              </a:extLst>
            </p:cNvPr>
            <p:cNvSpPr/>
            <p:nvPr/>
          </p:nvSpPr>
          <p:spPr>
            <a:xfrm>
              <a:off x="10009392" y="4014443"/>
              <a:ext cx="101534" cy="87306"/>
            </a:xfrm>
            <a:custGeom>
              <a:avLst/>
              <a:gdLst/>
              <a:ahLst/>
              <a:cxnLst/>
              <a:rect l="l" t="t" r="r" b="b"/>
              <a:pathLst>
                <a:path w="121022" h="104063" extrusionOk="0">
                  <a:moveTo>
                    <a:pt x="75433" y="3621"/>
                  </a:moveTo>
                  <a:lnTo>
                    <a:pt x="118596" y="53978"/>
                  </a:lnTo>
                  <a:cubicBezTo>
                    <a:pt x="122277" y="58410"/>
                    <a:pt x="121672" y="64978"/>
                    <a:pt x="117241" y="68659"/>
                  </a:cubicBezTo>
                  <a:cubicBezTo>
                    <a:pt x="116814" y="69013"/>
                    <a:pt x="116365" y="69336"/>
                    <a:pt x="115886" y="69618"/>
                  </a:cubicBezTo>
                  <a:lnTo>
                    <a:pt x="58751" y="102668"/>
                  </a:lnTo>
                  <a:cubicBezTo>
                    <a:pt x="54445" y="105139"/>
                    <a:pt x="48981" y="104222"/>
                    <a:pt x="45718" y="100479"/>
                  </a:cubicBezTo>
                  <a:lnTo>
                    <a:pt x="2450" y="50121"/>
                  </a:lnTo>
                  <a:cubicBezTo>
                    <a:pt x="-1272" y="45721"/>
                    <a:pt x="-720" y="39142"/>
                    <a:pt x="3670" y="35431"/>
                  </a:cubicBezTo>
                  <a:cubicBezTo>
                    <a:pt x="4139" y="35034"/>
                    <a:pt x="4639" y="34680"/>
                    <a:pt x="5161" y="34378"/>
                  </a:cubicBezTo>
                  <a:lnTo>
                    <a:pt x="62400" y="1327"/>
                  </a:lnTo>
                  <a:cubicBezTo>
                    <a:pt x="66737" y="-1113"/>
                    <a:pt x="72190" y="-153"/>
                    <a:pt x="75433"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8" name="Google Shape;704;p13">
              <a:extLst>
                <a:ext uri="{FF2B5EF4-FFF2-40B4-BE49-F238E27FC236}">
                  <a16:creationId xmlns="" xmlns:a16="http://schemas.microsoft.com/office/drawing/2014/main" id="{8534D932-D1D1-3FC2-A891-293704C9D7DE}"/>
                </a:ext>
              </a:extLst>
            </p:cNvPr>
            <p:cNvSpPr/>
            <p:nvPr/>
          </p:nvSpPr>
          <p:spPr>
            <a:xfrm>
              <a:off x="9961682" y="3958778"/>
              <a:ext cx="101534" cy="87305"/>
            </a:xfrm>
            <a:custGeom>
              <a:avLst/>
              <a:gdLst/>
              <a:ahLst/>
              <a:cxnLst/>
              <a:rect l="l" t="t" r="r" b="b"/>
              <a:pathLst>
                <a:path w="121022" h="104062" extrusionOk="0">
                  <a:moveTo>
                    <a:pt x="75373" y="3555"/>
                  </a:moveTo>
                  <a:lnTo>
                    <a:pt x="118537" y="53912"/>
                  </a:lnTo>
                  <a:cubicBezTo>
                    <a:pt x="122259" y="58312"/>
                    <a:pt x="121706" y="64891"/>
                    <a:pt x="117317" y="68603"/>
                  </a:cubicBezTo>
                  <a:cubicBezTo>
                    <a:pt x="116848" y="68999"/>
                    <a:pt x="116347" y="69354"/>
                    <a:pt x="115826" y="69656"/>
                  </a:cubicBezTo>
                  <a:lnTo>
                    <a:pt x="58691" y="102706"/>
                  </a:lnTo>
                  <a:cubicBezTo>
                    <a:pt x="54354" y="105146"/>
                    <a:pt x="48901" y="104187"/>
                    <a:pt x="45659" y="100413"/>
                  </a:cubicBezTo>
                  <a:lnTo>
                    <a:pt x="2391" y="50055"/>
                  </a:lnTo>
                  <a:cubicBezTo>
                    <a:pt x="-1290" y="45624"/>
                    <a:pt x="-685" y="39055"/>
                    <a:pt x="3746" y="35375"/>
                  </a:cubicBezTo>
                  <a:cubicBezTo>
                    <a:pt x="4173" y="35021"/>
                    <a:pt x="4622" y="34697"/>
                    <a:pt x="5101" y="34416"/>
                  </a:cubicBezTo>
                  <a:lnTo>
                    <a:pt x="62340" y="1365"/>
                  </a:lnTo>
                  <a:cubicBezTo>
                    <a:pt x="66646" y="-1106"/>
                    <a:pt x="72109" y="-188"/>
                    <a:pt x="7537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59" name="Google Shape;705;p13">
              <a:extLst>
                <a:ext uri="{FF2B5EF4-FFF2-40B4-BE49-F238E27FC236}">
                  <a16:creationId xmlns="" xmlns:a16="http://schemas.microsoft.com/office/drawing/2014/main" id="{BA798DF2-AAEC-0218-291E-57F1AA5A470A}"/>
                </a:ext>
              </a:extLst>
            </p:cNvPr>
            <p:cNvSpPr/>
            <p:nvPr/>
          </p:nvSpPr>
          <p:spPr>
            <a:xfrm>
              <a:off x="9946150" y="4050973"/>
              <a:ext cx="101528" cy="87306"/>
            </a:xfrm>
            <a:custGeom>
              <a:avLst/>
              <a:gdLst/>
              <a:ahLst/>
              <a:cxnLst/>
              <a:rect l="l" t="t" r="r" b="b"/>
              <a:pathLst>
                <a:path w="121014" h="104063" extrusionOk="0">
                  <a:moveTo>
                    <a:pt x="75328" y="3555"/>
                  </a:moveTo>
                  <a:lnTo>
                    <a:pt x="118492" y="53913"/>
                  </a:lnTo>
                  <a:cubicBezTo>
                    <a:pt x="122235" y="58292"/>
                    <a:pt x="121724" y="64870"/>
                    <a:pt x="117345" y="68613"/>
                  </a:cubicBezTo>
                  <a:cubicBezTo>
                    <a:pt x="116887" y="68999"/>
                    <a:pt x="116397" y="69354"/>
                    <a:pt x="115886" y="69656"/>
                  </a:cubicBezTo>
                  <a:lnTo>
                    <a:pt x="58751" y="102707"/>
                  </a:lnTo>
                  <a:cubicBezTo>
                    <a:pt x="54414" y="105146"/>
                    <a:pt x="48961" y="104187"/>
                    <a:pt x="45718" y="100413"/>
                  </a:cubicBezTo>
                  <a:lnTo>
                    <a:pt x="2450" y="50055"/>
                  </a:lnTo>
                  <a:cubicBezTo>
                    <a:pt x="-1272" y="45655"/>
                    <a:pt x="-719" y="39076"/>
                    <a:pt x="3670" y="35365"/>
                  </a:cubicBezTo>
                  <a:cubicBezTo>
                    <a:pt x="4139" y="34969"/>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0" name="Google Shape;706;p13">
              <a:extLst>
                <a:ext uri="{FF2B5EF4-FFF2-40B4-BE49-F238E27FC236}">
                  <a16:creationId xmlns="" xmlns:a16="http://schemas.microsoft.com/office/drawing/2014/main" id="{F8DFD0B4-83C8-A605-7CA2-42F25A550B16}"/>
                </a:ext>
              </a:extLst>
            </p:cNvPr>
            <p:cNvSpPr/>
            <p:nvPr/>
          </p:nvSpPr>
          <p:spPr>
            <a:xfrm>
              <a:off x="9903901" y="3891290"/>
              <a:ext cx="101272" cy="87242"/>
            </a:xfrm>
            <a:custGeom>
              <a:avLst/>
              <a:gdLst/>
              <a:ahLst/>
              <a:cxnLst/>
              <a:rect l="l" t="t" r="r" b="b"/>
              <a:pathLst>
                <a:path w="120709" h="103986" extrusionOk="0">
                  <a:moveTo>
                    <a:pt x="75120" y="3507"/>
                  </a:moveTo>
                  <a:lnTo>
                    <a:pt x="118284" y="53865"/>
                  </a:lnTo>
                  <a:cubicBezTo>
                    <a:pt x="121964" y="58296"/>
                    <a:pt x="121359" y="64865"/>
                    <a:pt x="116928" y="68545"/>
                  </a:cubicBezTo>
                  <a:cubicBezTo>
                    <a:pt x="116501" y="68899"/>
                    <a:pt x="116052" y="69223"/>
                    <a:pt x="115573" y="69504"/>
                  </a:cubicBezTo>
                  <a:lnTo>
                    <a:pt x="58751" y="102555"/>
                  </a:lnTo>
                  <a:cubicBezTo>
                    <a:pt x="54414" y="105078"/>
                    <a:pt x="48898" y="104160"/>
                    <a:pt x="45614" y="100365"/>
                  </a:cubicBezTo>
                  <a:lnTo>
                    <a:pt x="2450" y="50007"/>
                  </a:lnTo>
                  <a:cubicBezTo>
                    <a:pt x="-1272" y="45608"/>
                    <a:pt x="-720" y="39029"/>
                    <a:pt x="3670" y="35317"/>
                  </a:cubicBezTo>
                  <a:cubicBezTo>
                    <a:pt x="4139" y="34921"/>
                    <a:pt x="4639" y="34566"/>
                    <a:pt x="5161" y="34264"/>
                  </a:cubicBezTo>
                  <a:lnTo>
                    <a:pt x="62400" y="1213"/>
                  </a:lnTo>
                  <a:cubicBezTo>
                    <a:pt x="66664" y="-1060"/>
                    <a:pt x="71919" y="-111"/>
                    <a:pt x="75120" y="3507"/>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1" name="Google Shape;707;p13">
              <a:extLst>
                <a:ext uri="{FF2B5EF4-FFF2-40B4-BE49-F238E27FC236}">
                  <a16:creationId xmlns="" xmlns:a16="http://schemas.microsoft.com/office/drawing/2014/main" id="{801CE2E0-D845-4360-A13F-D22EF5BCAE81}"/>
                </a:ext>
              </a:extLst>
            </p:cNvPr>
            <p:cNvSpPr/>
            <p:nvPr/>
          </p:nvSpPr>
          <p:spPr>
            <a:xfrm>
              <a:off x="9898622" y="3995186"/>
              <a:ext cx="101645" cy="87144"/>
            </a:xfrm>
            <a:custGeom>
              <a:avLst/>
              <a:gdLst/>
              <a:ahLst/>
              <a:cxnLst/>
              <a:rect l="l" t="t" r="r" b="b"/>
              <a:pathLst>
                <a:path w="121154" h="103870" extrusionOk="0">
                  <a:moveTo>
                    <a:pt x="75468" y="3428"/>
                  </a:moveTo>
                  <a:lnTo>
                    <a:pt x="118632" y="53786"/>
                  </a:lnTo>
                  <a:cubicBezTo>
                    <a:pt x="122375" y="58165"/>
                    <a:pt x="121864" y="64744"/>
                    <a:pt x="117485" y="68486"/>
                  </a:cubicBezTo>
                  <a:cubicBezTo>
                    <a:pt x="117027" y="68872"/>
                    <a:pt x="116537" y="69227"/>
                    <a:pt x="116026" y="69529"/>
                  </a:cubicBezTo>
                  <a:lnTo>
                    <a:pt x="58891" y="102476"/>
                  </a:lnTo>
                  <a:cubicBezTo>
                    <a:pt x="54585" y="104947"/>
                    <a:pt x="49122" y="104029"/>
                    <a:pt x="45858" y="100286"/>
                  </a:cubicBezTo>
                  <a:lnTo>
                    <a:pt x="2486" y="50241"/>
                  </a:lnTo>
                  <a:cubicBezTo>
                    <a:pt x="-1257" y="45862"/>
                    <a:pt x="-746" y="39283"/>
                    <a:pt x="3633" y="35540"/>
                  </a:cubicBezTo>
                  <a:cubicBezTo>
                    <a:pt x="4091" y="35154"/>
                    <a:pt x="4581" y="34800"/>
                    <a:pt x="5092" y="34498"/>
                  </a:cubicBezTo>
                  <a:lnTo>
                    <a:pt x="62227" y="1551"/>
                  </a:lnTo>
                  <a:cubicBezTo>
                    <a:pt x="66512" y="-1107"/>
                    <a:pt x="72090" y="-315"/>
                    <a:pt x="75468" y="3428"/>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2" name="Google Shape;708;p13">
              <a:extLst>
                <a:ext uri="{FF2B5EF4-FFF2-40B4-BE49-F238E27FC236}">
                  <a16:creationId xmlns="" xmlns:a16="http://schemas.microsoft.com/office/drawing/2014/main" id="{2BADD029-5B14-090E-8844-BD7329004A57}"/>
                </a:ext>
              </a:extLst>
            </p:cNvPr>
            <p:cNvSpPr/>
            <p:nvPr/>
          </p:nvSpPr>
          <p:spPr>
            <a:xfrm>
              <a:off x="9870836" y="4094479"/>
              <a:ext cx="101498" cy="87274"/>
            </a:xfrm>
            <a:custGeom>
              <a:avLst/>
              <a:gdLst/>
              <a:ahLst/>
              <a:cxnLst/>
              <a:rect l="l" t="t" r="r" b="b"/>
              <a:pathLst>
                <a:path w="120978" h="104024" extrusionOk="0">
                  <a:moveTo>
                    <a:pt x="75328" y="3621"/>
                  </a:moveTo>
                  <a:lnTo>
                    <a:pt x="118492" y="53874"/>
                  </a:lnTo>
                  <a:cubicBezTo>
                    <a:pt x="122214" y="58274"/>
                    <a:pt x="121662" y="64853"/>
                    <a:pt x="117272" y="68565"/>
                  </a:cubicBezTo>
                  <a:cubicBezTo>
                    <a:pt x="116803" y="68961"/>
                    <a:pt x="116303" y="69315"/>
                    <a:pt x="115781" y="69618"/>
                  </a:cubicBezTo>
                  <a:lnTo>
                    <a:pt x="58751" y="102668"/>
                  </a:lnTo>
                  <a:cubicBezTo>
                    <a:pt x="54413" y="105108"/>
                    <a:pt x="48961" y="104149"/>
                    <a:pt x="45718" y="100375"/>
                  </a:cubicBezTo>
                  <a:lnTo>
                    <a:pt x="2450" y="50121"/>
                  </a:lnTo>
                  <a:cubicBezTo>
                    <a:pt x="-1272" y="45721"/>
                    <a:pt x="-720" y="39142"/>
                    <a:pt x="3670" y="35431"/>
                  </a:cubicBezTo>
                  <a:cubicBezTo>
                    <a:pt x="4139" y="35034"/>
                    <a:pt x="4639" y="34680"/>
                    <a:pt x="5161" y="34378"/>
                  </a:cubicBezTo>
                  <a:lnTo>
                    <a:pt x="62296" y="1327"/>
                  </a:lnTo>
                  <a:cubicBezTo>
                    <a:pt x="66633" y="-1113"/>
                    <a:pt x="72086" y="-153"/>
                    <a:pt x="7532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3" name="Google Shape;709;p13">
              <a:extLst>
                <a:ext uri="{FF2B5EF4-FFF2-40B4-BE49-F238E27FC236}">
                  <a16:creationId xmlns="" xmlns:a16="http://schemas.microsoft.com/office/drawing/2014/main" id="{CCC69D01-7109-ED0F-9560-E2B73A5160CA}"/>
                </a:ext>
              </a:extLst>
            </p:cNvPr>
            <p:cNvSpPr/>
            <p:nvPr/>
          </p:nvSpPr>
          <p:spPr>
            <a:xfrm>
              <a:off x="9855879" y="3835530"/>
              <a:ext cx="101585" cy="87306"/>
            </a:xfrm>
            <a:custGeom>
              <a:avLst/>
              <a:gdLst/>
              <a:ahLst/>
              <a:cxnLst/>
              <a:rect l="l" t="t" r="r" b="b"/>
              <a:pathLst>
                <a:path w="121082" h="104063" extrusionOk="0">
                  <a:moveTo>
                    <a:pt x="75432" y="3555"/>
                  </a:moveTo>
                  <a:lnTo>
                    <a:pt x="118596" y="53913"/>
                  </a:lnTo>
                  <a:cubicBezTo>
                    <a:pt x="122319" y="58312"/>
                    <a:pt x="121766" y="64891"/>
                    <a:pt x="117377" y="68603"/>
                  </a:cubicBezTo>
                  <a:cubicBezTo>
                    <a:pt x="116908" y="68999"/>
                    <a:pt x="116407" y="69354"/>
                    <a:pt x="115886" y="69656"/>
                  </a:cubicBezTo>
                  <a:lnTo>
                    <a:pt x="58751" y="102707"/>
                  </a:lnTo>
                  <a:cubicBezTo>
                    <a:pt x="54414" y="105146"/>
                    <a:pt x="48961" y="104187"/>
                    <a:pt x="45718" y="100413"/>
                  </a:cubicBezTo>
                  <a:lnTo>
                    <a:pt x="2450" y="50159"/>
                  </a:lnTo>
                  <a:cubicBezTo>
                    <a:pt x="-1272" y="45760"/>
                    <a:pt x="-719" y="39181"/>
                    <a:pt x="3670" y="35469"/>
                  </a:cubicBezTo>
                  <a:cubicBezTo>
                    <a:pt x="4139" y="35073"/>
                    <a:pt x="4640" y="34718"/>
                    <a:pt x="5161" y="34416"/>
                  </a:cubicBezTo>
                  <a:lnTo>
                    <a:pt x="62400" y="1365"/>
                  </a:lnTo>
                  <a:cubicBezTo>
                    <a:pt x="66706" y="-1106"/>
                    <a:pt x="72169" y="-188"/>
                    <a:pt x="75432"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4" name="Google Shape;710;p13">
              <a:extLst>
                <a:ext uri="{FF2B5EF4-FFF2-40B4-BE49-F238E27FC236}">
                  <a16:creationId xmlns="" xmlns:a16="http://schemas.microsoft.com/office/drawing/2014/main" id="{CE126499-A0B4-6E77-B688-E6124A208822}"/>
                </a:ext>
              </a:extLst>
            </p:cNvPr>
            <p:cNvSpPr/>
            <p:nvPr/>
          </p:nvSpPr>
          <p:spPr>
            <a:xfrm>
              <a:off x="9840397" y="3927725"/>
              <a:ext cx="101498" cy="87341"/>
            </a:xfrm>
            <a:custGeom>
              <a:avLst/>
              <a:gdLst/>
              <a:ahLst/>
              <a:cxnLst/>
              <a:rect l="l" t="t" r="r" b="b"/>
              <a:pathLst>
                <a:path w="120978" h="104104" extrusionOk="0">
                  <a:moveTo>
                    <a:pt x="75328" y="3555"/>
                  </a:moveTo>
                  <a:lnTo>
                    <a:pt x="118492" y="53913"/>
                  </a:lnTo>
                  <a:cubicBezTo>
                    <a:pt x="122214" y="58312"/>
                    <a:pt x="121661" y="64891"/>
                    <a:pt x="117272" y="68603"/>
                  </a:cubicBezTo>
                  <a:cubicBezTo>
                    <a:pt x="116803" y="68999"/>
                    <a:pt x="116303" y="69354"/>
                    <a:pt x="115781" y="69656"/>
                  </a:cubicBezTo>
                  <a:lnTo>
                    <a:pt x="58751" y="102707"/>
                  </a:lnTo>
                  <a:cubicBezTo>
                    <a:pt x="54393" y="105209"/>
                    <a:pt x="48867" y="104239"/>
                    <a:pt x="45614" y="100413"/>
                  </a:cubicBezTo>
                  <a:lnTo>
                    <a:pt x="2450" y="50055"/>
                  </a:lnTo>
                  <a:cubicBezTo>
                    <a:pt x="-1272" y="45655"/>
                    <a:pt x="-719" y="39076"/>
                    <a:pt x="3670" y="35365"/>
                  </a:cubicBezTo>
                  <a:cubicBezTo>
                    <a:pt x="4139" y="34968"/>
                    <a:pt x="4639" y="34614"/>
                    <a:pt x="5161" y="34312"/>
                  </a:cubicBezTo>
                  <a:lnTo>
                    <a:pt x="62295"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5" name="Google Shape;711;p13">
              <a:extLst>
                <a:ext uri="{FF2B5EF4-FFF2-40B4-BE49-F238E27FC236}">
                  <a16:creationId xmlns="" xmlns:a16="http://schemas.microsoft.com/office/drawing/2014/main" id="{EA3E3A34-31FB-3EE4-8372-0680F165F1BF}"/>
                </a:ext>
              </a:extLst>
            </p:cNvPr>
            <p:cNvSpPr/>
            <p:nvPr/>
          </p:nvSpPr>
          <p:spPr>
            <a:xfrm>
              <a:off x="9823077" y="4038815"/>
              <a:ext cx="101528" cy="87251"/>
            </a:xfrm>
            <a:custGeom>
              <a:avLst/>
              <a:gdLst/>
              <a:ahLst/>
              <a:cxnLst/>
              <a:rect l="l" t="t" r="r" b="b"/>
              <a:pathLst>
                <a:path w="121014" h="103997" extrusionOk="0">
                  <a:moveTo>
                    <a:pt x="75328" y="3555"/>
                  </a:moveTo>
                  <a:lnTo>
                    <a:pt x="118492" y="53912"/>
                  </a:lnTo>
                  <a:cubicBezTo>
                    <a:pt x="122235" y="58292"/>
                    <a:pt x="121724" y="64871"/>
                    <a:pt x="117345" y="68613"/>
                  </a:cubicBezTo>
                  <a:cubicBezTo>
                    <a:pt x="116887" y="68999"/>
                    <a:pt x="116397" y="69354"/>
                    <a:pt x="115886" y="69656"/>
                  </a:cubicBezTo>
                  <a:lnTo>
                    <a:pt x="58751" y="102602"/>
                  </a:lnTo>
                  <a:cubicBezTo>
                    <a:pt x="54445" y="105073"/>
                    <a:pt x="48982" y="104156"/>
                    <a:pt x="45718"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6" name="Google Shape;712;p13">
              <a:extLst>
                <a:ext uri="{FF2B5EF4-FFF2-40B4-BE49-F238E27FC236}">
                  <a16:creationId xmlns="" xmlns:a16="http://schemas.microsoft.com/office/drawing/2014/main" id="{E9F9C194-081F-2390-B5F9-FA2E0111E4EB}"/>
                </a:ext>
              </a:extLst>
            </p:cNvPr>
            <p:cNvSpPr/>
            <p:nvPr/>
          </p:nvSpPr>
          <p:spPr>
            <a:xfrm>
              <a:off x="9807506" y="4131011"/>
              <a:ext cx="101585" cy="86901"/>
            </a:xfrm>
            <a:custGeom>
              <a:avLst/>
              <a:gdLst/>
              <a:ahLst/>
              <a:cxnLst/>
              <a:rect l="l" t="t" r="r" b="b"/>
              <a:pathLst>
                <a:path w="121082" h="103580" extrusionOk="0">
                  <a:moveTo>
                    <a:pt x="75432" y="3555"/>
                  </a:moveTo>
                  <a:lnTo>
                    <a:pt x="118596" y="53913"/>
                  </a:lnTo>
                  <a:cubicBezTo>
                    <a:pt x="122319" y="58312"/>
                    <a:pt x="121766" y="64891"/>
                    <a:pt x="117377" y="68603"/>
                  </a:cubicBezTo>
                  <a:cubicBezTo>
                    <a:pt x="116908" y="68999"/>
                    <a:pt x="116407" y="69354"/>
                    <a:pt x="115886" y="69656"/>
                  </a:cubicBezTo>
                  <a:lnTo>
                    <a:pt x="58959" y="102185"/>
                  </a:lnTo>
                  <a:cubicBezTo>
                    <a:pt x="54653" y="104656"/>
                    <a:pt x="49190" y="103739"/>
                    <a:pt x="45927" y="99996"/>
                  </a:cubicBezTo>
                  <a:lnTo>
                    <a:pt x="2450" y="50055"/>
                  </a:lnTo>
                  <a:cubicBezTo>
                    <a:pt x="-1272" y="45655"/>
                    <a:pt x="-719" y="39076"/>
                    <a:pt x="3670" y="35365"/>
                  </a:cubicBezTo>
                  <a:cubicBezTo>
                    <a:pt x="4139" y="34969"/>
                    <a:pt x="4640" y="34614"/>
                    <a:pt x="5161" y="34312"/>
                  </a:cubicBezTo>
                  <a:lnTo>
                    <a:pt x="62400" y="1365"/>
                  </a:lnTo>
                  <a:cubicBezTo>
                    <a:pt x="66706" y="-1106"/>
                    <a:pt x="72169" y="-188"/>
                    <a:pt x="75432"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7" name="Google Shape;713;p13">
              <a:extLst>
                <a:ext uri="{FF2B5EF4-FFF2-40B4-BE49-F238E27FC236}">
                  <a16:creationId xmlns="" xmlns:a16="http://schemas.microsoft.com/office/drawing/2014/main" id="{777B6BED-8A0D-0C2E-ED33-4053D96B41BB}"/>
                </a:ext>
              </a:extLst>
            </p:cNvPr>
            <p:cNvSpPr/>
            <p:nvPr/>
          </p:nvSpPr>
          <p:spPr>
            <a:xfrm>
              <a:off x="9792694" y="3872618"/>
              <a:ext cx="101440" cy="87163"/>
            </a:xfrm>
            <a:custGeom>
              <a:avLst/>
              <a:gdLst/>
              <a:ahLst/>
              <a:cxnLst/>
              <a:rect l="l" t="t" r="r" b="b"/>
              <a:pathLst>
                <a:path w="120909" h="103892" extrusionOk="0">
                  <a:moveTo>
                    <a:pt x="75260" y="3555"/>
                  </a:moveTo>
                  <a:lnTo>
                    <a:pt x="118424" y="53808"/>
                  </a:lnTo>
                  <a:cubicBezTo>
                    <a:pt x="122146" y="58208"/>
                    <a:pt x="121593" y="64787"/>
                    <a:pt x="117204" y="68499"/>
                  </a:cubicBezTo>
                  <a:cubicBezTo>
                    <a:pt x="116735" y="68895"/>
                    <a:pt x="116234" y="69249"/>
                    <a:pt x="115713" y="69552"/>
                  </a:cubicBezTo>
                  <a:lnTo>
                    <a:pt x="58682" y="102498"/>
                  </a:lnTo>
                  <a:cubicBezTo>
                    <a:pt x="54376" y="104969"/>
                    <a:pt x="48913" y="104052"/>
                    <a:pt x="45650" y="100309"/>
                  </a:cubicBezTo>
                  <a:lnTo>
                    <a:pt x="2486" y="50055"/>
                  </a:lnTo>
                  <a:cubicBezTo>
                    <a:pt x="-1257" y="45676"/>
                    <a:pt x="-746" y="39097"/>
                    <a:pt x="3633" y="35354"/>
                  </a:cubicBezTo>
                  <a:cubicBezTo>
                    <a:pt x="4092" y="34968"/>
                    <a:pt x="4582" y="34614"/>
                    <a:pt x="5093" y="34312"/>
                  </a:cubicBezTo>
                  <a:lnTo>
                    <a:pt x="62227" y="1365"/>
                  </a:lnTo>
                  <a:cubicBezTo>
                    <a:pt x="66533" y="-1106"/>
                    <a:pt x="71997" y="-188"/>
                    <a:pt x="75260"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8" name="Google Shape;714;p13">
              <a:extLst>
                <a:ext uri="{FF2B5EF4-FFF2-40B4-BE49-F238E27FC236}">
                  <a16:creationId xmlns="" xmlns:a16="http://schemas.microsoft.com/office/drawing/2014/main" id="{D49CE531-A0E9-0169-3229-8B069FC3B53F}"/>
                </a:ext>
              </a:extLst>
            </p:cNvPr>
            <p:cNvSpPr/>
            <p:nvPr/>
          </p:nvSpPr>
          <p:spPr>
            <a:xfrm>
              <a:off x="9765083" y="3971231"/>
              <a:ext cx="101498" cy="87308"/>
            </a:xfrm>
            <a:custGeom>
              <a:avLst/>
              <a:gdLst/>
              <a:ahLst/>
              <a:cxnLst/>
              <a:rect l="l" t="t" r="r" b="b"/>
              <a:pathLst>
                <a:path w="120978" h="104065" extrusionOk="0">
                  <a:moveTo>
                    <a:pt x="75328" y="3621"/>
                  </a:moveTo>
                  <a:lnTo>
                    <a:pt x="118492" y="53874"/>
                  </a:lnTo>
                  <a:cubicBezTo>
                    <a:pt x="122214" y="58274"/>
                    <a:pt x="121662" y="64853"/>
                    <a:pt x="117272" y="68565"/>
                  </a:cubicBezTo>
                  <a:cubicBezTo>
                    <a:pt x="116803" y="68961"/>
                    <a:pt x="116303" y="69315"/>
                    <a:pt x="115782" y="69618"/>
                  </a:cubicBezTo>
                  <a:lnTo>
                    <a:pt x="58751" y="102668"/>
                  </a:lnTo>
                  <a:cubicBezTo>
                    <a:pt x="54393" y="105170"/>
                    <a:pt x="48867" y="104201"/>
                    <a:pt x="45614" y="100375"/>
                  </a:cubicBezTo>
                  <a:lnTo>
                    <a:pt x="2450" y="50121"/>
                  </a:lnTo>
                  <a:cubicBezTo>
                    <a:pt x="-1272" y="45721"/>
                    <a:pt x="-719" y="39142"/>
                    <a:pt x="3670" y="35431"/>
                  </a:cubicBezTo>
                  <a:cubicBezTo>
                    <a:pt x="4139" y="35034"/>
                    <a:pt x="4640" y="34680"/>
                    <a:pt x="5161" y="34378"/>
                  </a:cubicBezTo>
                  <a:lnTo>
                    <a:pt x="62296" y="1327"/>
                  </a:lnTo>
                  <a:cubicBezTo>
                    <a:pt x="66633" y="-1113"/>
                    <a:pt x="72086" y="-153"/>
                    <a:pt x="7532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69" name="Google Shape;715;p13">
              <a:extLst>
                <a:ext uri="{FF2B5EF4-FFF2-40B4-BE49-F238E27FC236}">
                  <a16:creationId xmlns="" xmlns:a16="http://schemas.microsoft.com/office/drawing/2014/main" id="{E37E104A-FABA-B07C-2C6B-CEABA3563A57}"/>
                </a:ext>
              </a:extLst>
            </p:cNvPr>
            <p:cNvSpPr/>
            <p:nvPr/>
          </p:nvSpPr>
          <p:spPr>
            <a:xfrm>
              <a:off x="9759805" y="4075323"/>
              <a:ext cx="101505" cy="87306"/>
            </a:xfrm>
            <a:custGeom>
              <a:avLst/>
              <a:gdLst/>
              <a:ahLst/>
              <a:cxnLst/>
              <a:rect l="l" t="t" r="r" b="b"/>
              <a:pathLst>
                <a:path w="120987" h="104063" extrusionOk="0">
                  <a:moveTo>
                    <a:pt x="75364" y="3621"/>
                  </a:moveTo>
                  <a:lnTo>
                    <a:pt x="118528" y="53979"/>
                  </a:lnTo>
                  <a:cubicBezTo>
                    <a:pt x="122229" y="58389"/>
                    <a:pt x="121656" y="64968"/>
                    <a:pt x="117256" y="68669"/>
                  </a:cubicBezTo>
                  <a:cubicBezTo>
                    <a:pt x="116828" y="69023"/>
                    <a:pt x="116391" y="69336"/>
                    <a:pt x="115922" y="69618"/>
                  </a:cubicBezTo>
                  <a:lnTo>
                    <a:pt x="58682" y="102668"/>
                  </a:lnTo>
                  <a:cubicBezTo>
                    <a:pt x="54376" y="105139"/>
                    <a:pt x="48913" y="104222"/>
                    <a:pt x="45650" y="100479"/>
                  </a:cubicBezTo>
                  <a:lnTo>
                    <a:pt x="2486" y="50121"/>
                  </a:lnTo>
                  <a:cubicBezTo>
                    <a:pt x="-1257" y="45742"/>
                    <a:pt x="-746" y="39163"/>
                    <a:pt x="3633" y="35420"/>
                  </a:cubicBezTo>
                  <a:cubicBezTo>
                    <a:pt x="4091" y="35034"/>
                    <a:pt x="4581" y="34680"/>
                    <a:pt x="5092" y="34378"/>
                  </a:cubicBezTo>
                  <a:lnTo>
                    <a:pt x="62331" y="1327"/>
                  </a:lnTo>
                  <a:cubicBezTo>
                    <a:pt x="66669" y="-1113"/>
                    <a:pt x="72121" y="-154"/>
                    <a:pt x="75364"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0" name="Google Shape;716;p13">
              <a:extLst>
                <a:ext uri="{FF2B5EF4-FFF2-40B4-BE49-F238E27FC236}">
                  <a16:creationId xmlns="" xmlns:a16="http://schemas.microsoft.com/office/drawing/2014/main" id="{29C88A22-081A-7E96-07DC-06D356105B6D}"/>
                </a:ext>
              </a:extLst>
            </p:cNvPr>
            <p:cNvSpPr/>
            <p:nvPr/>
          </p:nvSpPr>
          <p:spPr>
            <a:xfrm>
              <a:off x="9717323" y="3915536"/>
              <a:ext cx="101498" cy="87312"/>
            </a:xfrm>
            <a:custGeom>
              <a:avLst/>
              <a:gdLst/>
              <a:ahLst/>
              <a:cxnLst/>
              <a:rect l="l" t="t" r="r" b="b"/>
              <a:pathLst>
                <a:path w="120978" h="104070" extrusionOk="0">
                  <a:moveTo>
                    <a:pt x="75328" y="3592"/>
                  </a:moveTo>
                  <a:lnTo>
                    <a:pt x="118492" y="53949"/>
                  </a:lnTo>
                  <a:cubicBezTo>
                    <a:pt x="122214" y="58349"/>
                    <a:pt x="121662" y="64928"/>
                    <a:pt x="117272" y="68640"/>
                  </a:cubicBezTo>
                  <a:cubicBezTo>
                    <a:pt x="116803" y="69036"/>
                    <a:pt x="116303" y="69390"/>
                    <a:pt x="115782" y="69693"/>
                  </a:cubicBezTo>
                  <a:lnTo>
                    <a:pt x="58751" y="102639"/>
                  </a:lnTo>
                  <a:cubicBezTo>
                    <a:pt x="54414" y="105162"/>
                    <a:pt x="48898" y="104245"/>
                    <a:pt x="45614" y="100450"/>
                  </a:cubicBezTo>
                  <a:lnTo>
                    <a:pt x="2450" y="50092"/>
                  </a:lnTo>
                  <a:cubicBezTo>
                    <a:pt x="-1272" y="45692"/>
                    <a:pt x="-719" y="39113"/>
                    <a:pt x="3670" y="35401"/>
                  </a:cubicBezTo>
                  <a:cubicBezTo>
                    <a:pt x="4139" y="35005"/>
                    <a:pt x="4640" y="34651"/>
                    <a:pt x="5161" y="34348"/>
                  </a:cubicBezTo>
                  <a:lnTo>
                    <a:pt x="62191" y="1402"/>
                  </a:lnTo>
                  <a:cubicBezTo>
                    <a:pt x="66529" y="-1121"/>
                    <a:pt x="72044" y="-204"/>
                    <a:pt x="75328"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1" name="Google Shape;717;p13">
              <a:extLst>
                <a:ext uri="{FF2B5EF4-FFF2-40B4-BE49-F238E27FC236}">
                  <a16:creationId xmlns="" xmlns:a16="http://schemas.microsoft.com/office/drawing/2014/main" id="{B5F582E7-85C4-38C9-AAC8-E7D779615FB7}"/>
                </a:ext>
              </a:extLst>
            </p:cNvPr>
            <p:cNvSpPr/>
            <p:nvPr/>
          </p:nvSpPr>
          <p:spPr>
            <a:xfrm>
              <a:off x="9808965" y="4215179"/>
              <a:ext cx="68402" cy="306268"/>
            </a:xfrm>
            <a:custGeom>
              <a:avLst/>
              <a:gdLst/>
              <a:ahLst/>
              <a:cxnLst/>
              <a:rect l="l" t="t" r="r" b="b"/>
              <a:pathLst>
                <a:path w="81531" h="365050" extrusionOk="0">
                  <a:moveTo>
                    <a:pt x="-18" y="341856"/>
                  </a:moveTo>
                  <a:lnTo>
                    <a:pt x="-18" y="12288"/>
                  </a:lnTo>
                  <a:lnTo>
                    <a:pt x="49297" y="18544"/>
                  </a:lnTo>
                  <a:lnTo>
                    <a:pt x="81514" y="-15"/>
                  </a:lnTo>
                  <a:lnTo>
                    <a:pt x="81514" y="341543"/>
                  </a:lnTo>
                  <a:cubicBezTo>
                    <a:pt x="80721" y="348820"/>
                    <a:pt x="76175" y="355159"/>
                    <a:pt x="69524" y="358225"/>
                  </a:cubicBezTo>
                  <a:cubicBezTo>
                    <a:pt x="57648" y="364105"/>
                    <a:pt x="44272" y="366253"/>
                    <a:pt x="31156" y="364376"/>
                  </a:cubicBezTo>
                  <a:cubicBezTo>
                    <a:pt x="29905" y="364376"/>
                    <a:pt x="29696" y="364376"/>
                    <a:pt x="28758" y="364376"/>
                  </a:cubicBezTo>
                  <a:cubicBezTo>
                    <a:pt x="22805" y="363365"/>
                    <a:pt x="17060" y="361353"/>
                    <a:pt x="11763" y="358433"/>
                  </a:cubicBezTo>
                  <a:lnTo>
                    <a:pt x="11763" y="358433"/>
                  </a:lnTo>
                  <a:lnTo>
                    <a:pt x="9157" y="356765"/>
                  </a:lnTo>
                  <a:lnTo>
                    <a:pt x="9157" y="356765"/>
                  </a:lnTo>
                  <a:cubicBezTo>
                    <a:pt x="3954" y="353491"/>
                    <a:pt x="555" y="347976"/>
                    <a:pt x="-18" y="341856"/>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2" name="Google Shape;718;p13">
              <a:extLst>
                <a:ext uri="{FF2B5EF4-FFF2-40B4-BE49-F238E27FC236}">
                  <a16:creationId xmlns="" xmlns:a16="http://schemas.microsoft.com/office/drawing/2014/main" id="{23D180E6-3C71-02E0-11DA-7C8EE9D51A47}"/>
                </a:ext>
              </a:extLst>
            </p:cNvPr>
            <p:cNvSpPr/>
            <p:nvPr/>
          </p:nvSpPr>
          <p:spPr>
            <a:xfrm>
              <a:off x="9793558" y="4494477"/>
              <a:ext cx="98680" cy="49225"/>
            </a:xfrm>
            <a:custGeom>
              <a:avLst/>
              <a:gdLst/>
              <a:ahLst/>
              <a:cxnLst/>
              <a:rect l="l" t="t" r="r" b="b"/>
              <a:pathLst>
                <a:path w="117620" h="58673" extrusionOk="0">
                  <a:moveTo>
                    <a:pt x="5731" y="11141"/>
                  </a:moveTo>
                  <a:cubicBezTo>
                    <a:pt x="9161" y="6825"/>
                    <a:pt x="13456" y="3269"/>
                    <a:pt x="18346" y="715"/>
                  </a:cubicBezTo>
                  <a:cubicBezTo>
                    <a:pt x="18023" y="4719"/>
                    <a:pt x="18232" y="8754"/>
                    <a:pt x="18972" y="12705"/>
                  </a:cubicBezTo>
                  <a:cubicBezTo>
                    <a:pt x="19086" y="13518"/>
                    <a:pt x="19379" y="14300"/>
                    <a:pt x="19806" y="14999"/>
                  </a:cubicBezTo>
                  <a:cubicBezTo>
                    <a:pt x="20056" y="15812"/>
                    <a:pt x="20484" y="16552"/>
                    <a:pt x="21057" y="17188"/>
                  </a:cubicBezTo>
                  <a:cubicBezTo>
                    <a:pt x="23403" y="20483"/>
                    <a:pt x="26468" y="23194"/>
                    <a:pt x="30024" y="25112"/>
                  </a:cubicBezTo>
                  <a:lnTo>
                    <a:pt x="30024" y="25112"/>
                  </a:lnTo>
                  <a:cubicBezTo>
                    <a:pt x="35184" y="28323"/>
                    <a:pt x="40981" y="30356"/>
                    <a:pt x="47018" y="31055"/>
                  </a:cubicBezTo>
                  <a:lnTo>
                    <a:pt x="48269" y="31055"/>
                  </a:lnTo>
                  <a:lnTo>
                    <a:pt x="51293" y="31055"/>
                  </a:lnTo>
                  <a:cubicBezTo>
                    <a:pt x="67974" y="33036"/>
                    <a:pt x="90703" y="28031"/>
                    <a:pt x="97689" y="15312"/>
                  </a:cubicBezTo>
                  <a:cubicBezTo>
                    <a:pt x="98439" y="14008"/>
                    <a:pt x="99002" y="12601"/>
                    <a:pt x="99357" y="11141"/>
                  </a:cubicBezTo>
                  <a:cubicBezTo>
                    <a:pt x="99826" y="7440"/>
                    <a:pt x="99826" y="3687"/>
                    <a:pt x="99357" y="-15"/>
                  </a:cubicBezTo>
                  <a:cubicBezTo>
                    <a:pt x="103986" y="2487"/>
                    <a:pt x="108146" y="5772"/>
                    <a:pt x="111659" y="9681"/>
                  </a:cubicBezTo>
                  <a:cubicBezTo>
                    <a:pt x="115277" y="13664"/>
                    <a:pt x="117383" y="18794"/>
                    <a:pt x="117602" y="24174"/>
                  </a:cubicBezTo>
                  <a:cubicBezTo>
                    <a:pt x="117602" y="38562"/>
                    <a:pt x="104153" y="48154"/>
                    <a:pt x="90703" y="53158"/>
                  </a:cubicBezTo>
                  <a:cubicBezTo>
                    <a:pt x="57235" y="65774"/>
                    <a:pt x="17721" y="54618"/>
                    <a:pt x="6460" y="40543"/>
                  </a:cubicBezTo>
                  <a:cubicBezTo>
                    <a:pt x="3249" y="37133"/>
                    <a:pt x="1018" y="32921"/>
                    <a:pt x="-4" y="28344"/>
                  </a:cubicBezTo>
                  <a:cubicBezTo>
                    <a:pt x="-4" y="28344"/>
                    <a:pt x="-4" y="27823"/>
                    <a:pt x="-4" y="27614"/>
                  </a:cubicBezTo>
                  <a:cubicBezTo>
                    <a:pt x="-212" y="21598"/>
                    <a:pt x="1842" y="15729"/>
                    <a:pt x="5731"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3" name="Google Shape;719;p13">
              <a:extLst>
                <a:ext uri="{FF2B5EF4-FFF2-40B4-BE49-F238E27FC236}">
                  <a16:creationId xmlns="" xmlns:a16="http://schemas.microsoft.com/office/drawing/2014/main" id="{48EE2D69-B850-B549-7AAE-579335E3DCF8}"/>
                </a:ext>
              </a:extLst>
            </p:cNvPr>
            <p:cNvSpPr/>
            <p:nvPr/>
          </p:nvSpPr>
          <p:spPr>
            <a:xfrm>
              <a:off x="9701753" y="4008048"/>
              <a:ext cx="101585" cy="87403"/>
            </a:xfrm>
            <a:custGeom>
              <a:avLst/>
              <a:gdLst/>
              <a:ahLst/>
              <a:cxnLst/>
              <a:rect l="l" t="t" r="r" b="b"/>
              <a:pathLst>
                <a:path w="121082" h="104178" extrusionOk="0">
                  <a:moveTo>
                    <a:pt x="75432" y="3215"/>
                  </a:moveTo>
                  <a:lnTo>
                    <a:pt x="118596" y="53573"/>
                  </a:lnTo>
                  <a:cubicBezTo>
                    <a:pt x="122319" y="57973"/>
                    <a:pt x="121766" y="64551"/>
                    <a:pt x="117377" y="68263"/>
                  </a:cubicBezTo>
                  <a:cubicBezTo>
                    <a:pt x="116907" y="68659"/>
                    <a:pt x="116407" y="69014"/>
                    <a:pt x="115886" y="69316"/>
                  </a:cubicBezTo>
                  <a:lnTo>
                    <a:pt x="58751" y="102784"/>
                  </a:lnTo>
                  <a:cubicBezTo>
                    <a:pt x="54445" y="105255"/>
                    <a:pt x="48982" y="104337"/>
                    <a:pt x="45718" y="100594"/>
                  </a:cubicBezTo>
                  <a:lnTo>
                    <a:pt x="2450" y="50236"/>
                  </a:lnTo>
                  <a:cubicBezTo>
                    <a:pt x="-1272" y="45837"/>
                    <a:pt x="-719" y="39258"/>
                    <a:pt x="3670" y="35546"/>
                  </a:cubicBezTo>
                  <a:cubicBezTo>
                    <a:pt x="4139" y="35150"/>
                    <a:pt x="4640" y="34795"/>
                    <a:pt x="5161" y="34493"/>
                  </a:cubicBezTo>
                  <a:lnTo>
                    <a:pt x="62400" y="1547"/>
                  </a:lnTo>
                  <a:cubicBezTo>
                    <a:pt x="66591" y="-1050"/>
                    <a:pt x="72034" y="-351"/>
                    <a:pt x="75432" y="321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4" name="Google Shape;720;p13">
              <a:extLst>
                <a:ext uri="{FF2B5EF4-FFF2-40B4-BE49-F238E27FC236}">
                  <a16:creationId xmlns="" xmlns:a16="http://schemas.microsoft.com/office/drawing/2014/main" id="{FB6B1ACF-5F97-3C81-CE31-03DDB168B4A2}"/>
                </a:ext>
              </a:extLst>
            </p:cNvPr>
            <p:cNvSpPr/>
            <p:nvPr/>
          </p:nvSpPr>
          <p:spPr>
            <a:xfrm>
              <a:off x="9764617" y="3821993"/>
              <a:ext cx="150452" cy="81523"/>
            </a:xfrm>
            <a:custGeom>
              <a:avLst/>
              <a:gdLst/>
              <a:ahLst/>
              <a:cxnLst/>
              <a:rect l="l" t="t" r="r" b="b"/>
              <a:pathLst>
                <a:path w="179328" h="97170" extrusionOk="0">
                  <a:moveTo>
                    <a:pt x="0" y="95398"/>
                  </a:moveTo>
                  <a:lnTo>
                    <a:pt x="165253" y="0"/>
                  </a:lnTo>
                  <a:lnTo>
                    <a:pt x="179328" y="1773"/>
                  </a:lnTo>
                  <a:lnTo>
                    <a:pt x="14179"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5" name="Google Shape;721;p13">
              <a:extLst>
                <a:ext uri="{FF2B5EF4-FFF2-40B4-BE49-F238E27FC236}">
                  <a16:creationId xmlns="" xmlns:a16="http://schemas.microsoft.com/office/drawing/2014/main" id="{3BB71AB9-22C0-7629-3DF1-E8336BB9E439}"/>
                </a:ext>
              </a:extLst>
            </p:cNvPr>
            <p:cNvSpPr/>
            <p:nvPr/>
          </p:nvSpPr>
          <p:spPr>
            <a:xfrm>
              <a:off x="9653731" y="3952075"/>
              <a:ext cx="101534" cy="87306"/>
            </a:xfrm>
            <a:custGeom>
              <a:avLst/>
              <a:gdLst/>
              <a:ahLst/>
              <a:cxnLst/>
              <a:rect l="l" t="t" r="r" b="b"/>
              <a:pathLst>
                <a:path w="121022" h="104063" extrusionOk="0">
                  <a:moveTo>
                    <a:pt x="75432" y="3621"/>
                  </a:moveTo>
                  <a:lnTo>
                    <a:pt x="118596" y="53979"/>
                  </a:lnTo>
                  <a:cubicBezTo>
                    <a:pt x="122277" y="58410"/>
                    <a:pt x="121672" y="64978"/>
                    <a:pt x="117241" y="68659"/>
                  </a:cubicBezTo>
                  <a:cubicBezTo>
                    <a:pt x="116813" y="69013"/>
                    <a:pt x="116365" y="69336"/>
                    <a:pt x="115886" y="69618"/>
                  </a:cubicBezTo>
                  <a:lnTo>
                    <a:pt x="58751" y="102668"/>
                  </a:lnTo>
                  <a:cubicBezTo>
                    <a:pt x="54445" y="105139"/>
                    <a:pt x="48982" y="104222"/>
                    <a:pt x="45718" y="100479"/>
                  </a:cubicBezTo>
                  <a:lnTo>
                    <a:pt x="2450" y="50121"/>
                  </a:lnTo>
                  <a:cubicBezTo>
                    <a:pt x="-1272" y="45721"/>
                    <a:pt x="-719" y="39142"/>
                    <a:pt x="3670" y="35431"/>
                  </a:cubicBezTo>
                  <a:cubicBezTo>
                    <a:pt x="4139" y="35034"/>
                    <a:pt x="4639" y="34680"/>
                    <a:pt x="5161" y="34378"/>
                  </a:cubicBezTo>
                  <a:lnTo>
                    <a:pt x="62400" y="1327"/>
                  </a:lnTo>
                  <a:cubicBezTo>
                    <a:pt x="66737" y="-1113"/>
                    <a:pt x="72190" y="-153"/>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6" name="Google Shape;722;p13">
              <a:extLst>
                <a:ext uri="{FF2B5EF4-FFF2-40B4-BE49-F238E27FC236}">
                  <a16:creationId xmlns="" xmlns:a16="http://schemas.microsoft.com/office/drawing/2014/main" id="{24926DCE-72A5-2714-ED3A-309F5B32D69F}"/>
                </a:ext>
              </a:extLst>
            </p:cNvPr>
            <p:cNvSpPr/>
            <p:nvPr/>
          </p:nvSpPr>
          <p:spPr>
            <a:xfrm>
              <a:off x="10008312" y="4013563"/>
              <a:ext cx="103790" cy="89477"/>
            </a:xfrm>
            <a:custGeom>
              <a:avLst/>
              <a:gdLst/>
              <a:ahLst/>
              <a:cxnLst/>
              <a:rect l="l" t="t" r="r" b="b"/>
              <a:pathLst>
                <a:path w="123710" h="106650" extrusionOk="0">
                  <a:moveTo>
                    <a:pt x="54826" y="106635"/>
                  </a:moveTo>
                  <a:cubicBezTo>
                    <a:pt x="51427" y="106624"/>
                    <a:pt x="48195" y="105144"/>
                    <a:pt x="45963" y="102569"/>
                  </a:cubicBezTo>
                  <a:lnTo>
                    <a:pt x="2800" y="52211"/>
                  </a:lnTo>
                  <a:cubicBezTo>
                    <a:pt x="-1402" y="47321"/>
                    <a:pt x="-839" y="39950"/>
                    <a:pt x="4051" y="35748"/>
                  </a:cubicBezTo>
                  <a:cubicBezTo>
                    <a:pt x="4603" y="35269"/>
                    <a:pt x="5197" y="34851"/>
                    <a:pt x="5823" y="34486"/>
                  </a:cubicBezTo>
                  <a:lnTo>
                    <a:pt x="63062" y="1540"/>
                  </a:lnTo>
                  <a:cubicBezTo>
                    <a:pt x="67889" y="-1254"/>
                    <a:pt x="74031" y="-201"/>
                    <a:pt x="77659" y="4043"/>
                  </a:cubicBezTo>
                  <a:lnTo>
                    <a:pt x="120927" y="54505"/>
                  </a:lnTo>
                  <a:cubicBezTo>
                    <a:pt x="125118" y="59488"/>
                    <a:pt x="124472" y="66912"/>
                    <a:pt x="119488" y="71103"/>
                  </a:cubicBezTo>
                  <a:cubicBezTo>
                    <a:pt x="118998" y="71520"/>
                    <a:pt x="118466" y="71895"/>
                    <a:pt x="117903" y="72229"/>
                  </a:cubicBezTo>
                  <a:cubicBezTo>
                    <a:pt x="56285" y="107365"/>
                    <a:pt x="59413" y="106635"/>
                    <a:pt x="54826" y="106635"/>
                  </a:cubicBezTo>
                  <a:close/>
                  <a:moveTo>
                    <a:pt x="68796" y="2374"/>
                  </a:moveTo>
                  <a:cubicBezTo>
                    <a:pt x="65460" y="2374"/>
                    <a:pt x="69318" y="706"/>
                    <a:pt x="7074" y="36572"/>
                  </a:cubicBezTo>
                  <a:cubicBezTo>
                    <a:pt x="2747" y="39095"/>
                    <a:pt x="1288" y="44652"/>
                    <a:pt x="3811" y="48979"/>
                  </a:cubicBezTo>
                  <a:cubicBezTo>
                    <a:pt x="4092" y="49458"/>
                    <a:pt x="4416" y="49917"/>
                    <a:pt x="4781" y="50334"/>
                  </a:cubicBezTo>
                  <a:lnTo>
                    <a:pt x="47944" y="100588"/>
                  </a:lnTo>
                  <a:cubicBezTo>
                    <a:pt x="50780" y="103935"/>
                    <a:pt x="55618" y="104769"/>
                    <a:pt x="59413" y="102569"/>
                  </a:cubicBezTo>
                  <a:lnTo>
                    <a:pt x="116548" y="69623"/>
                  </a:lnTo>
                  <a:cubicBezTo>
                    <a:pt x="120916" y="67047"/>
                    <a:pt x="122366" y="61428"/>
                    <a:pt x="119790" y="57059"/>
                  </a:cubicBezTo>
                  <a:cubicBezTo>
                    <a:pt x="119540" y="56642"/>
                    <a:pt x="119259" y="56235"/>
                    <a:pt x="118946" y="55860"/>
                  </a:cubicBezTo>
                  <a:lnTo>
                    <a:pt x="75782" y="5502"/>
                  </a:lnTo>
                  <a:cubicBezTo>
                    <a:pt x="74031" y="3479"/>
                    <a:pt x="71476" y="2333"/>
                    <a:pt x="68796" y="237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7" name="Google Shape;723;p13">
              <a:extLst>
                <a:ext uri="{FF2B5EF4-FFF2-40B4-BE49-F238E27FC236}">
                  <a16:creationId xmlns="" xmlns:a16="http://schemas.microsoft.com/office/drawing/2014/main" id="{C08745FF-5133-EF95-9E18-35B90CDB2D40}"/>
                </a:ext>
              </a:extLst>
            </p:cNvPr>
            <p:cNvSpPr/>
            <p:nvPr/>
          </p:nvSpPr>
          <p:spPr>
            <a:xfrm>
              <a:off x="9960552" y="3957691"/>
              <a:ext cx="103833" cy="89456"/>
            </a:xfrm>
            <a:custGeom>
              <a:avLst/>
              <a:gdLst/>
              <a:ahLst/>
              <a:cxnLst/>
              <a:rect l="l" t="t" r="r" b="b"/>
              <a:pathLst>
                <a:path w="123762" h="106625" extrusionOk="0">
                  <a:moveTo>
                    <a:pt x="54826" y="106608"/>
                  </a:moveTo>
                  <a:cubicBezTo>
                    <a:pt x="51416" y="106640"/>
                    <a:pt x="48163" y="105149"/>
                    <a:pt x="45964" y="102542"/>
                  </a:cubicBezTo>
                  <a:lnTo>
                    <a:pt x="2799" y="52289"/>
                  </a:lnTo>
                  <a:cubicBezTo>
                    <a:pt x="-1402" y="47399"/>
                    <a:pt x="-839" y="40028"/>
                    <a:pt x="4051" y="35826"/>
                  </a:cubicBezTo>
                  <a:cubicBezTo>
                    <a:pt x="4603" y="35346"/>
                    <a:pt x="5198" y="34929"/>
                    <a:pt x="5823" y="34565"/>
                  </a:cubicBezTo>
                  <a:lnTo>
                    <a:pt x="63062" y="1514"/>
                  </a:lnTo>
                  <a:cubicBezTo>
                    <a:pt x="67900" y="-1239"/>
                    <a:pt x="74010" y="-196"/>
                    <a:pt x="77659" y="4016"/>
                  </a:cubicBezTo>
                  <a:lnTo>
                    <a:pt x="120927" y="54374"/>
                  </a:lnTo>
                  <a:cubicBezTo>
                    <a:pt x="125129" y="59264"/>
                    <a:pt x="124566" y="66635"/>
                    <a:pt x="119676" y="70837"/>
                  </a:cubicBezTo>
                  <a:cubicBezTo>
                    <a:pt x="119123" y="71316"/>
                    <a:pt x="118529" y="71733"/>
                    <a:pt x="117903" y="72098"/>
                  </a:cubicBezTo>
                  <a:cubicBezTo>
                    <a:pt x="56285" y="107547"/>
                    <a:pt x="59205" y="106608"/>
                    <a:pt x="54826" y="106608"/>
                  </a:cubicBezTo>
                  <a:close/>
                  <a:moveTo>
                    <a:pt x="68797" y="2348"/>
                  </a:moveTo>
                  <a:cubicBezTo>
                    <a:pt x="65460" y="2348"/>
                    <a:pt x="69318" y="680"/>
                    <a:pt x="7179" y="36546"/>
                  </a:cubicBezTo>
                  <a:cubicBezTo>
                    <a:pt x="2841" y="38943"/>
                    <a:pt x="1277" y="44396"/>
                    <a:pt x="3675" y="48733"/>
                  </a:cubicBezTo>
                  <a:cubicBezTo>
                    <a:pt x="3988" y="49296"/>
                    <a:pt x="4353" y="49828"/>
                    <a:pt x="4780" y="50308"/>
                  </a:cubicBezTo>
                  <a:lnTo>
                    <a:pt x="47945" y="100666"/>
                  </a:lnTo>
                  <a:cubicBezTo>
                    <a:pt x="50780" y="104012"/>
                    <a:pt x="55618" y="104847"/>
                    <a:pt x="59413" y="102647"/>
                  </a:cubicBezTo>
                  <a:lnTo>
                    <a:pt x="116548" y="69596"/>
                  </a:lnTo>
                  <a:cubicBezTo>
                    <a:pt x="120896" y="67114"/>
                    <a:pt x="122407" y="61568"/>
                    <a:pt x="119915" y="57220"/>
                  </a:cubicBezTo>
                  <a:cubicBezTo>
                    <a:pt x="119634" y="56730"/>
                    <a:pt x="119311" y="56261"/>
                    <a:pt x="118946" y="55833"/>
                  </a:cubicBezTo>
                  <a:lnTo>
                    <a:pt x="75782" y="5476"/>
                  </a:lnTo>
                  <a:cubicBezTo>
                    <a:pt x="73958" y="3578"/>
                    <a:pt x="71434" y="2515"/>
                    <a:pt x="68797" y="255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8" name="Google Shape;724;p13">
              <a:extLst>
                <a:ext uri="{FF2B5EF4-FFF2-40B4-BE49-F238E27FC236}">
                  <a16:creationId xmlns="" xmlns:a16="http://schemas.microsoft.com/office/drawing/2014/main" id="{956AF98C-4CEB-665E-39CA-335FCAECE1FF}"/>
                </a:ext>
              </a:extLst>
            </p:cNvPr>
            <p:cNvSpPr/>
            <p:nvPr/>
          </p:nvSpPr>
          <p:spPr>
            <a:xfrm>
              <a:off x="9945069" y="4049881"/>
              <a:ext cx="103703" cy="89462"/>
            </a:xfrm>
            <a:custGeom>
              <a:avLst/>
              <a:gdLst/>
              <a:ahLst/>
              <a:cxnLst/>
              <a:rect l="l" t="t" r="r" b="b"/>
              <a:pathLst>
                <a:path w="123607" h="106633" extrusionOk="0">
                  <a:moveTo>
                    <a:pt x="54826" y="106616"/>
                  </a:moveTo>
                  <a:cubicBezTo>
                    <a:pt x="51417" y="106647"/>
                    <a:pt x="48164" y="105156"/>
                    <a:pt x="45964" y="102550"/>
                  </a:cubicBezTo>
                  <a:lnTo>
                    <a:pt x="2800" y="52192"/>
                  </a:lnTo>
                  <a:cubicBezTo>
                    <a:pt x="-1381" y="47354"/>
                    <a:pt x="-849" y="40046"/>
                    <a:pt x="3989" y="35865"/>
                  </a:cubicBezTo>
                  <a:cubicBezTo>
                    <a:pt x="4562" y="35374"/>
                    <a:pt x="5167" y="34947"/>
                    <a:pt x="5824" y="34572"/>
                  </a:cubicBezTo>
                  <a:lnTo>
                    <a:pt x="62959" y="1521"/>
                  </a:lnTo>
                  <a:cubicBezTo>
                    <a:pt x="67828" y="-1242"/>
                    <a:pt x="73979" y="-199"/>
                    <a:pt x="77659" y="4023"/>
                  </a:cubicBezTo>
                  <a:lnTo>
                    <a:pt x="120823" y="54381"/>
                  </a:lnTo>
                  <a:cubicBezTo>
                    <a:pt x="125015" y="59365"/>
                    <a:pt x="124368" y="66799"/>
                    <a:pt x="119385" y="70979"/>
                  </a:cubicBezTo>
                  <a:cubicBezTo>
                    <a:pt x="118895" y="71397"/>
                    <a:pt x="118363" y="71772"/>
                    <a:pt x="117800" y="72105"/>
                  </a:cubicBezTo>
                  <a:cubicBezTo>
                    <a:pt x="56182" y="107658"/>
                    <a:pt x="59205" y="106616"/>
                    <a:pt x="54826" y="106616"/>
                  </a:cubicBezTo>
                  <a:close/>
                  <a:moveTo>
                    <a:pt x="68798" y="2355"/>
                  </a:moveTo>
                  <a:cubicBezTo>
                    <a:pt x="65357" y="2355"/>
                    <a:pt x="68798" y="687"/>
                    <a:pt x="7075" y="36553"/>
                  </a:cubicBezTo>
                  <a:cubicBezTo>
                    <a:pt x="2748" y="39076"/>
                    <a:pt x="1289" y="44633"/>
                    <a:pt x="3812" y="48960"/>
                  </a:cubicBezTo>
                  <a:cubicBezTo>
                    <a:pt x="4093" y="49439"/>
                    <a:pt x="4416" y="49898"/>
                    <a:pt x="4781" y="50315"/>
                  </a:cubicBezTo>
                  <a:lnTo>
                    <a:pt x="47945" y="100673"/>
                  </a:lnTo>
                  <a:cubicBezTo>
                    <a:pt x="50781" y="104020"/>
                    <a:pt x="55619" y="104854"/>
                    <a:pt x="59414" y="102654"/>
                  </a:cubicBezTo>
                  <a:lnTo>
                    <a:pt x="116444" y="69603"/>
                  </a:lnTo>
                  <a:cubicBezTo>
                    <a:pt x="120792" y="67122"/>
                    <a:pt x="122304" y="61575"/>
                    <a:pt x="119812" y="57227"/>
                  </a:cubicBezTo>
                  <a:cubicBezTo>
                    <a:pt x="119531" y="56737"/>
                    <a:pt x="119207" y="56268"/>
                    <a:pt x="118842" y="55841"/>
                  </a:cubicBezTo>
                  <a:lnTo>
                    <a:pt x="75678" y="5587"/>
                  </a:lnTo>
                  <a:cubicBezTo>
                    <a:pt x="73917" y="3638"/>
                    <a:pt x="71414" y="2543"/>
                    <a:pt x="68798"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79" name="Google Shape;725;p13">
              <a:extLst>
                <a:ext uri="{FF2B5EF4-FFF2-40B4-BE49-F238E27FC236}">
                  <a16:creationId xmlns="" xmlns:a16="http://schemas.microsoft.com/office/drawing/2014/main" id="{7006DEC9-295B-8C19-3B11-962A98DA7936}"/>
                </a:ext>
              </a:extLst>
            </p:cNvPr>
            <p:cNvSpPr/>
            <p:nvPr/>
          </p:nvSpPr>
          <p:spPr>
            <a:xfrm>
              <a:off x="9902558" y="3890128"/>
              <a:ext cx="103746" cy="89492"/>
            </a:xfrm>
            <a:custGeom>
              <a:avLst/>
              <a:gdLst/>
              <a:ahLst/>
              <a:cxnLst/>
              <a:rect l="l" t="t" r="r" b="b"/>
              <a:pathLst>
                <a:path w="123658" h="106668" extrusionOk="0">
                  <a:moveTo>
                    <a:pt x="54826" y="106650"/>
                  </a:moveTo>
                  <a:cubicBezTo>
                    <a:pt x="51427" y="106639"/>
                    <a:pt x="48195" y="105159"/>
                    <a:pt x="45963" y="102583"/>
                  </a:cubicBezTo>
                  <a:lnTo>
                    <a:pt x="2800" y="52226"/>
                  </a:lnTo>
                  <a:cubicBezTo>
                    <a:pt x="-1402" y="47336"/>
                    <a:pt x="-839" y="39964"/>
                    <a:pt x="4051" y="35763"/>
                  </a:cubicBezTo>
                  <a:cubicBezTo>
                    <a:pt x="4603" y="35283"/>
                    <a:pt x="5197" y="34866"/>
                    <a:pt x="5823" y="34501"/>
                  </a:cubicBezTo>
                  <a:lnTo>
                    <a:pt x="62958" y="1555"/>
                  </a:lnTo>
                  <a:cubicBezTo>
                    <a:pt x="67827" y="-1260"/>
                    <a:pt x="73999" y="-207"/>
                    <a:pt x="77659" y="4057"/>
                  </a:cubicBezTo>
                  <a:lnTo>
                    <a:pt x="120822" y="54311"/>
                  </a:lnTo>
                  <a:cubicBezTo>
                    <a:pt x="125024" y="59201"/>
                    <a:pt x="124461" y="66572"/>
                    <a:pt x="119571" y="70774"/>
                  </a:cubicBezTo>
                  <a:cubicBezTo>
                    <a:pt x="119019" y="71253"/>
                    <a:pt x="118425" y="71670"/>
                    <a:pt x="117799" y="72035"/>
                  </a:cubicBezTo>
                  <a:cubicBezTo>
                    <a:pt x="56285" y="107797"/>
                    <a:pt x="59205" y="106650"/>
                    <a:pt x="54826" y="106650"/>
                  </a:cubicBezTo>
                  <a:close/>
                  <a:moveTo>
                    <a:pt x="68796" y="2389"/>
                  </a:moveTo>
                  <a:cubicBezTo>
                    <a:pt x="65460" y="2389"/>
                    <a:pt x="69318" y="721"/>
                    <a:pt x="7074" y="36587"/>
                  </a:cubicBezTo>
                  <a:cubicBezTo>
                    <a:pt x="2747" y="39110"/>
                    <a:pt x="1288" y="44667"/>
                    <a:pt x="3811" y="48993"/>
                  </a:cubicBezTo>
                  <a:cubicBezTo>
                    <a:pt x="4092" y="49473"/>
                    <a:pt x="4416" y="49932"/>
                    <a:pt x="4781" y="50349"/>
                  </a:cubicBezTo>
                  <a:lnTo>
                    <a:pt x="47944" y="100603"/>
                  </a:lnTo>
                  <a:cubicBezTo>
                    <a:pt x="50749" y="103939"/>
                    <a:pt x="55545" y="104773"/>
                    <a:pt x="59309" y="102583"/>
                  </a:cubicBezTo>
                  <a:lnTo>
                    <a:pt x="116548" y="69637"/>
                  </a:lnTo>
                  <a:cubicBezTo>
                    <a:pt x="120916" y="67062"/>
                    <a:pt x="122366" y="61442"/>
                    <a:pt x="119790" y="57074"/>
                  </a:cubicBezTo>
                  <a:cubicBezTo>
                    <a:pt x="119540" y="56657"/>
                    <a:pt x="119259" y="56250"/>
                    <a:pt x="118946" y="55875"/>
                  </a:cubicBezTo>
                  <a:lnTo>
                    <a:pt x="75678" y="5517"/>
                  </a:lnTo>
                  <a:cubicBezTo>
                    <a:pt x="73926" y="3578"/>
                    <a:pt x="71414" y="2504"/>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0" name="Google Shape;726;p13">
              <a:extLst>
                <a:ext uri="{FF2B5EF4-FFF2-40B4-BE49-F238E27FC236}">
                  <a16:creationId xmlns="" xmlns:a16="http://schemas.microsoft.com/office/drawing/2014/main" id="{294915B6-6964-105D-AEE6-D74F1A54ADF7}"/>
                </a:ext>
              </a:extLst>
            </p:cNvPr>
            <p:cNvSpPr/>
            <p:nvPr/>
          </p:nvSpPr>
          <p:spPr>
            <a:xfrm>
              <a:off x="9897309" y="3994220"/>
              <a:ext cx="103747" cy="89490"/>
            </a:xfrm>
            <a:custGeom>
              <a:avLst/>
              <a:gdLst/>
              <a:ahLst/>
              <a:cxnLst/>
              <a:rect l="l" t="t" r="r" b="b"/>
              <a:pathLst>
                <a:path w="123659" h="106666" extrusionOk="0">
                  <a:moveTo>
                    <a:pt x="54826" y="106650"/>
                  </a:moveTo>
                  <a:cubicBezTo>
                    <a:pt x="51427" y="106639"/>
                    <a:pt x="48195" y="105159"/>
                    <a:pt x="45963" y="102583"/>
                  </a:cubicBezTo>
                  <a:lnTo>
                    <a:pt x="2800" y="52226"/>
                  </a:lnTo>
                  <a:cubicBezTo>
                    <a:pt x="-1402" y="47336"/>
                    <a:pt x="-839" y="39965"/>
                    <a:pt x="4051" y="35763"/>
                  </a:cubicBezTo>
                  <a:cubicBezTo>
                    <a:pt x="4603" y="35283"/>
                    <a:pt x="5197" y="34866"/>
                    <a:pt x="5823" y="34501"/>
                  </a:cubicBezTo>
                  <a:lnTo>
                    <a:pt x="62958" y="1555"/>
                  </a:lnTo>
                  <a:cubicBezTo>
                    <a:pt x="67827" y="-1260"/>
                    <a:pt x="73999" y="-207"/>
                    <a:pt x="77659" y="4057"/>
                  </a:cubicBezTo>
                  <a:lnTo>
                    <a:pt x="120823" y="54415"/>
                  </a:lnTo>
                  <a:cubicBezTo>
                    <a:pt x="125004" y="59253"/>
                    <a:pt x="124472" y="66562"/>
                    <a:pt x="119634" y="70742"/>
                  </a:cubicBezTo>
                  <a:cubicBezTo>
                    <a:pt x="119061" y="71232"/>
                    <a:pt x="118456" y="71660"/>
                    <a:pt x="117799" y="72035"/>
                  </a:cubicBezTo>
                  <a:cubicBezTo>
                    <a:pt x="56181" y="107588"/>
                    <a:pt x="59309" y="106650"/>
                    <a:pt x="54826" y="106650"/>
                  </a:cubicBezTo>
                  <a:close/>
                  <a:moveTo>
                    <a:pt x="68796" y="2389"/>
                  </a:moveTo>
                  <a:cubicBezTo>
                    <a:pt x="65356" y="2389"/>
                    <a:pt x="68796" y="721"/>
                    <a:pt x="7074" y="36587"/>
                  </a:cubicBezTo>
                  <a:cubicBezTo>
                    <a:pt x="2747" y="39110"/>
                    <a:pt x="1288" y="44667"/>
                    <a:pt x="3811" y="48994"/>
                  </a:cubicBezTo>
                  <a:cubicBezTo>
                    <a:pt x="4092" y="49473"/>
                    <a:pt x="4416" y="49932"/>
                    <a:pt x="4781" y="50349"/>
                  </a:cubicBezTo>
                  <a:lnTo>
                    <a:pt x="47944" y="100707"/>
                  </a:lnTo>
                  <a:cubicBezTo>
                    <a:pt x="50832" y="103981"/>
                    <a:pt x="55628" y="104763"/>
                    <a:pt x="59413" y="102583"/>
                  </a:cubicBezTo>
                  <a:lnTo>
                    <a:pt x="116444" y="69637"/>
                  </a:lnTo>
                  <a:cubicBezTo>
                    <a:pt x="120791" y="67145"/>
                    <a:pt x="122303" y="61609"/>
                    <a:pt x="119811" y="57262"/>
                  </a:cubicBezTo>
                  <a:cubicBezTo>
                    <a:pt x="119540" y="56772"/>
                    <a:pt x="119207" y="56302"/>
                    <a:pt x="118842" y="55875"/>
                  </a:cubicBezTo>
                  <a:lnTo>
                    <a:pt x="75678" y="5517"/>
                  </a:lnTo>
                  <a:cubicBezTo>
                    <a:pt x="73905" y="3599"/>
                    <a:pt x="71403" y="2535"/>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1" name="Google Shape;727;p13">
              <a:extLst>
                <a:ext uri="{FF2B5EF4-FFF2-40B4-BE49-F238E27FC236}">
                  <a16:creationId xmlns="" xmlns:a16="http://schemas.microsoft.com/office/drawing/2014/main" id="{DA84CAC2-1B3D-FFBD-09BA-B4A22BB10074}"/>
                </a:ext>
              </a:extLst>
            </p:cNvPr>
            <p:cNvSpPr/>
            <p:nvPr/>
          </p:nvSpPr>
          <p:spPr>
            <a:xfrm>
              <a:off x="9869756" y="4093039"/>
              <a:ext cx="103702" cy="89778"/>
            </a:xfrm>
            <a:custGeom>
              <a:avLst/>
              <a:gdLst/>
              <a:ahLst/>
              <a:cxnLst/>
              <a:rect l="l" t="t" r="r" b="b"/>
              <a:pathLst>
                <a:path w="123606" h="107009" extrusionOk="0">
                  <a:moveTo>
                    <a:pt x="54826" y="106992"/>
                  </a:moveTo>
                  <a:cubicBezTo>
                    <a:pt x="51416" y="107023"/>
                    <a:pt x="48163" y="105532"/>
                    <a:pt x="45963" y="102926"/>
                  </a:cubicBezTo>
                  <a:lnTo>
                    <a:pt x="2800" y="52672"/>
                  </a:lnTo>
                  <a:cubicBezTo>
                    <a:pt x="-1402" y="47782"/>
                    <a:pt x="-839" y="40411"/>
                    <a:pt x="4051" y="36209"/>
                  </a:cubicBezTo>
                  <a:cubicBezTo>
                    <a:pt x="4603" y="35730"/>
                    <a:pt x="5197" y="35313"/>
                    <a:pt x="5823" y="34948"/>
                  </a:cubicBezTo>
                  <a:lnTo>
                    <a:pt x="62958" y="1480"/>
                  </a:lnTo>
                  <a:cubicBezTo>
                    <a:pt x="67817" y="-1251"/>
                    <a:pt x="73937" y="-157"/>
                    <a:pt x="77554" y="4087"/>
                  </a:cubicBezTo>
                  <a:lnTo>
                    <a:pt x="120822" y="54340"/>
                  </a:lnTo>
                  <a:cubicBezTo>
                    <a:pt x="125014" y="59324"/>
                    <a:pt x="124368" y="66747"/>
                    <a:pt x="119384" y="70938"/>
                  </a:cubicBezTo>
                  <a:cubicBezTo>
                    <a:pt x="118894" y="71356"/>
                    <a:pt x="118362" y="71731"/>
                    <a:pt x="117799" y="72065"/>
                  </a:cubicBezTo>
                  <a:cubicBezTo>
                    <a:pt x="56181" y="108035"/>
                    <a:pt x="59205" y="106992"/>
                    <a:pt x="54826" y="106992"/>
                  </a:cubicBezTo>
                  <a:close/>
                  <a:moveTo>
                    <a:pt x="68692" y="2731"/>
                  </a:moveTo>
                  <a:cubicBezTo>
                    <a:pt x="65356" y="2731"/>
                    <a:pt x="69214" y="1063"/>
                    <a:pt x="7074" y="36929"/>
                  </a:cubicBezTo>
                  <a:cubicBezTo>
                    <a:pt x="2747" y="39452"/>
                    <a:pt x="1288" y="45009"/>
                    <a:pt x="3811" y="49336"/>
                  </a:cubicBezTo>
                  <a:cubicBezTo>
                    <a:pt x="4092" y="49815"/>
                    <a:pt x="4416" y="50274"/>
                    <a:pt x="4781" y="50691"/>
                  </a:cubicBezTo>
                  <a:lnTo>
                    <a:pt x="47944" y="101049"/>
                  </a:lnTo>
                  <a:cubicBezTo>
                    <a:pt x="50780" y="104396"/>
                    <a:pt x="55618" y="105230"/>
                    <a:pt x="59413" y="103030"/>
                  </a:cubicBezTo>
                  <a:lnTo>
                    <a:pt x="116444" y="70084"/>
                  </a:lnTo>
                  <a:cubicBezTo>
                    <a:pt x="120812" y="67509"/>
                    <a:pt x="122261" y="61889"/>
                    <a:pt x="119686" y="57520"/>
                  </a:cubicBezTo>
                  <a:cubicBezTo>
                    <a:pt x="119436" y="57103"/>
                    <a:pt x="119155" y="56697"/>
                    <a:pt x="118841" y="56321"/>
                  </a:cubicBezTo>
                  <a:lnTo>
                    <a:pt x="75678" y="5963"/>
                  </a:lnTo>
                  <a:cubicBezTo>
                    <a:pt x="73895" y="3993"/>
                    <a:pt x="71351" y="2888"/>
                    <a:pt x="68692" y="294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2" name="Google Shape;728;p13">
              <a:extLst>
                <a:ext uri="{FF2B5EF4-FFF2-40B4-BE49-F238E27FC236}">
                  <a16:creationId xmlns="" xmlns:a16="http://schemas.microsoft.com/office/drawing/2014/main" id="{495E5817-1CFC-E682-AC24-4621374FEEE4}"/>
                </a:ext>
              </a:extLst>
            </p:cNvPr>
            <p:cNvSpPr/>
            <p:nvPr/>
          </p:nvSpPr>
          <p:spPr>
            <a:xfrm>
              <a:off x="9854622" y="3834459"/>
              <a:ext cx="103777" cy="89441"/>
            </a:xfrm>
            <a:custGeom>
              <a:avLst/>
              <a:gdLst/>
              <a:ahLst/>
              <a:cxnLst/>
              <a:rect l="l" t="t" r="r" b="b"/>
              <a:pathLst>
                <a:path w="123695" h="106607" extrusionOk="0">
                  <a:moveTo>
                    <a:pt x="54931" y="106589"/>
                  </a:moveTo>
                  <a:cubicBezTo>
                    <a:pt x="51521" y="106621"/>
                    <a:pt x="48268" y="105130"/>
                    <a:pt x="46068" y="102523"/>
                  </a:cubicBezTo>
                  <a:lnTo>
                    <a:pt x="2800" y="52269"/>
                  </a:lnTo>
                  <a:cubicBezTo>
                    <a:pt x="-1381" y="47432"/>
                    <a:pt x="-849" y="40123"/>
                    <a:pt x="3989" y="35942"/>
                  </a:cubicBezTo>
                  <a:cubicBezTo>
                    <a:pt x="4562" y="35452"/>
                    <a:pt x="5167" y="35025"/>
                    <a:pt x="5824" y="34649"/>
                  </a:cubicBezTo>
                  <a:lnTo>
                    <a:pt x="62959" y="1495"/>
                  </a:lnTo>
                  <a:cubicBezTo>
                    <a:pt x="67838" y="-1227"/>
                    <a:pt x="73958" y="-194"/>
                    <a:pt x="77659" y="3997"/>
                  </a:cubicBezTo>
                  <a:lnTo>
                    <a:pt x="120823" y="54355"/>
                  </a:lnTo>
                  <a:cubicBezTo>
                    <a:pt x="125046" y="59224"/>
                    <a:pt x="124525" y="66605"/>
                    <a:pt x="119645" y="70828"/>
                  </a:cubicBezTo>
                  <a:cubicBezTo>
                    <a:pt x="119103" y="71297"/>
                    <a:pt x="118519" y="71714"/>
                    <a:pt x="117904" y="72079"/>
                  </a:cubicBezTo>
                  <a:cubicBezTo>
                    <a:pt x="56390" y="107632"/>
                    <a:pt x="59414" y="106589"/>
                    <a:pt x="54931" y="106589"/>
                  </a:cubicBezTo>
                  <a:close/>
                  <a:moveTo>
                    <a:pt x="68902" y="2328"/>
                  </a:moveTo>
                  <a:cubicBezTo>
                    <a:pt x="65565" y="2328"/>
                    <a:pt x="68902" y="765"/>
                    <a:pt x="7179" y="36630"/>
                  </a:cubicBezTo>
                  <a:cubicBezTo>
                    <a:pt x="2853" y="39153"/>
                    <a:pt x="1393" y="44710"/>
                    <a:pt x="3916" y="49037"/>
                  </a:cubicBezTo>
                  <a:cubicBezTo>
                    <a:pt x="4197" y="49517"/>
                    <a:pt x="4521" y="49976"/>
                    <a:pt x="4886" y="50393"/>
                  </a:cubicBezTo>
                  <a:lnTo>
                    <a:pt x="48049" y="100646"/>
                  </a:lnTo>
                  <a:cubicBezTo>
                    <a:pt x="50854" y="103983"/>
                    <a:pt x="55650" y="104817"/>
                    <a:pt x="59414" y="102627"/>
                  </a:cubicBezTo>
                  <a:lnTo>
                    <a:pt x="116653" y="69577"/>
                  </a:lnTo>
                  <a:cubicBezTo>
                    <a:pt x="121001" y="67095"/>
                    <a:pt x="122512" y="61549"/>
                    <a:pt x="120021" y="57201"/>
                  </a:cubicBezTo>
                  <a:cubicBezTo>
                    <a:pt x="119750" y="56711"/>
                    <a:pt x="119416" y="56242"/>
                    <a:pt x="119051" y="55814"/>
                  </a:cubicBezTo>
                  <a:lnTo>
                    <a:pt x="75783" y="5769"/>
                  </a:lnTo>
                  <a:cubicBezTo>
                    <a:pt x="74083" y="3778"/>
                    <a:pt x="71623" y="2600"/>
                    <a:pt x="69006"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3" name="Google Shape;729;p13">
              <a:extLst>
                <a:ext uri="{FF2B5EF4-FFF2-40B4-BE49-F238E27FC236}">
                  <a16:creationId xmlns="" xmlns:a16="http://schemas.microsoft.com/office/drawing/2014/main" id="{A4175707-35AE-BE3B-4C39-284D59A540DD}"/>
                </a:ext>
              </a:extLst>
            </p:cNvPr>
            <p:cNvSpPr/>
            <p:nvPr/>
          </p:nvSpPr>
          <p:spPr>
            <a:xfrm>
              <a:off x="9839315" y="3926808"/>
              <a:ext cx="103615" cy="89287"/>
            </a:xfrm>
            <a:custGeom>
              <a:avLst/>
              <a:gdLst/>
              <a:ahLst/>
              <a:cxnLst/>
              <a:rect l="l" t="t" r="r" b="b"/>
              <a:pathLst>
                <a:path w="123502" h="106424" extrusionOk="0">
                  <a:moveTo>
                    <a:pt x="54826" y="106407"/>
                  </a:moveTo>
                  <a:cubicBezTo>
                    <a:pt x="51417" y="106438"/>
                    <a:pt x="48164" y="104948"/>
                    <a:pt x="45964" y="102341"/>
                  </a:cubicBezTo>
                  <a:lnTo>
                    <a:pt x="2800" y="51983"/>
                  </a:lnTo>
                  <a:cubicBezTo>
                    <a:pt x="-1381" y="47146"/>
                    <a:pt x="-849" y="39837"/>
                    <a:pt x="3989" y="35656"/>
                  </a:cubicBezTo>
                  <a:cubicBezTo>
                    <a:pt x="4562" y="35166"/>
                    <a:pt x="5167" y="34739"/>
                    <a:pt x="5824" y="34363"/>
                  </a:cubicBezTo>
                  <a:lnTo>
                    <a:pt x="62750" y="1521"/>
                  </a:lnTo>
                  <a:cubicBezTo>
                    <a:pt x="67619" y="-1242"/>
                    <a:pt x="73771" y="-199"/>
                    <a:pt x="77451" y="4023"/>
                  </a:cubicBezTo>
                  <a:lnTo>
                    <a:pt x="120719" y="54381"/>
                  </a:lnTo>
                  <a:cubicBezTo>
                    <a:pt x="124910" y="59365"/>
                    <a:pt x="124264" y="66788"/>
                    <a:pt x="119280" y="70979"/>
                  </a:cubicBezTo>
                  <a:cubicBezTo>
                    <a:pt x="118790" y="71397"/>
                    <a:pt x="118259" y="71772"/>
                    <a:pt x="117695" y="72105"/>
                  </a:cubicBezTo>
                  <a:cubicBezTo>
                    <a:pt x="56286" y="107346"/>
                    <a:pt x="59205" y="106407"/>
                    <a:pt x="54826" y="106407"/>
                  </a:cubicBezTo>
                  <a:close/>
                  <a:moveTo>
                    <a:pt x="68693" y="2147"/>
                  </a:moveTo>
                  <a:cubicBezTo>
                    <a:pt x="65357" y="2147"/>
                    <a:pt x="69214" y="478"/>
                    <a:pt x="7075" y="36344"/>
                  </a:cubicBezTo>
                  <a:cubicBezTo>
                    <a:pt x="2748" y="38867"/>
                    <a:pt x="1289" y="44424"/>
                    <a:pt x="3812" y="48751"/>
                  </a:cubicBezTo>
                  <a:cubicBezTo>
                    <a:pt x="4093" y="49231"/>
                    <a:pt x="4416" y="49690"/>
                    <a:pt x="4781" y="50107"/>
                  </a:cubicBezTo>
                  <a:lnTo>
                    <a:pt x="47945" y="100464"/>
                  </a:lnTo>
                  <a:cubicBezTo>
                    <a:pt x="50781" y="103811"/>
                    <a:pt x="55619" y="104645"/>
                    <a:pt x="59414" y="102445"/>
                  </a:cubicBezTo>
                  <a:lnTo>
                    <a:pt x="116444" y="69395"/>
                  </a:lnTo>
                  <a:cubicBezTo>
                    <a:pt x="120792" y="66913"/>
                    <a:pt x="122304" y="61367"/>
                    <a:pt x="119812" y="57019"/>
                  </a:cubicBezTo>
                  <a:cubicBezTo>
                    <a:pt x="119541" y="56529"/>
                    <a:pt x="119207" y="56060"/>
                    <a:pt x="118842" y="55632"/>
                  </a:cubicBezTo>
                  <a:lnTo>
                    <a:pt x="75678" y="5379"/>
                  </a:lnTo>
                  <a:cubicBezTo>
                    <a:pt x="73896" y="3408"/>
                    <a:pt x="71352" y="2303"/>
                    <a:pt x="68693" y="235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4" name="Google Shape;730;p13">
              <a:extLst>
                <a:ext uri="{FF2B5EF4-FFF2-40B4-BE49-F238E27FC236}">
                  <a16:creationId xmlns="" xmlns:a16="http://schemas.microsoft.com/office/drawing/2014/main" id="{DC0ED298-D71B-E392-4459-58F8C9717052}"/>
                </a:ext>
              </a:extLst>
            </p:cNvPr>
            <p:cNvSpPr/>
            <p:nvPr/>
          </p:nvSpPr>
          <p:spPr>
            <a:xfrm>
              <a:off x="9821996" y="4037681"/>
              <a:ext cx="103702" cy="89503"/>
            </a:xfrm>
            <a:custGeom>
              <a:avLst/>
              <a:gdLst/>
              <a:ahLst/>
              <a:cxnLst/>
              <a:rect l="l" t="t" r="r" b="b"/>
              <a:pathLst>
                <a:path w="123606" h="106681" extrusionOk="0">
                  <a:moveTo>
                    <a:pt x="54826" y="106664"/>
                  </a:moveTo>
                  <a:cubicBezTo>
                    <a:pt x="51416" y="106696"/>
                    <a:pt x="48163" y="105205"/>
                    <a:pt x="45964" y="102598"/>
                  </a:cubicBezTo>
                  <a:lnTo>
                    <a:pt x="2799" y="52240"/>
                  </a:lnTo>
                  <a:cubicBezTo>
                    <a:pt x="-1402" y="47351"/>
                    <a:pt x="-839" y="39979"/>
                    <a:pt x="4051" y="35778"/>
                  </a:cubicBezTo>
                  <a:cubicBezTo>
                    <a:pt x="4603" y="35298"/>
                    <a:pt x="5198" y="34881"/>
                    <a:pt x="5823" y="34516"/>
                  </a:cubicBezTo>
                  <a:lnTo>
                    <a:pt x="62958" y="1570"/>
                  </a:lnTo>
                  <a:cubicBezTo>
                    <a:pt x="67785" y="-1266"/>
                    <a:pt x="73947" y="-213"/>
                    <a:pt x="77555" y="4072"/>
                  </a:cubicBezTo>
                  <a:lnTo>
                    <a:pt x="120823" y="54430"/>
                  </a:lnTo>
                  <a:cubicBezTo>
                    <a:pt x="125014" y="59413"/>
                    <a:pt x="124367" y="66837"/>
                    <a:pt x="119384" y="71028"/>
                  </a:cubicBezTo>
                  <a:cubicBezTo>
                    <a:pt x="118894" y="71445"/>
                    <a:pt x="118362" y="71820"/>
                    <a:pt x="117799" y="72154"/>
                  </a:cubicBezTo>
                  <a:cubicBezTo>
                    <a:pt x="56390" y="107603"/>
                    <a:pt x="59309" y="106664"/>
                    <a:pt x="54826" y="106664"/>
                  </a:cubicBezTo>
                  <a:close/>
                  <a:moveTo>
                    <a:pt x="68797" y="2404"/>
                  </a:moveTo>
                  <a:cubicBezTo>
                    <a:pt x="65356" y="2404"/>
                    <a:pt x="68797" y="736"/>
                    <a:pt x="7074" y="36601"/>
                  </a:cubicBezTo>
                  <a:cubicBezTo>
                    <a:pt x="2748" y="39125"/>
                    <a:pt x="1288" y="44681"/>
                    <a:pt x="3811" y="49008"/>
                  </a:cubicBezTo>
                  <a:cubicBezTo>
                    <a:pt x="4093" y="49488"/>
                    <a:pt x="4416" y="49947"/>
                    <a:pt x="4780" y="50364"/>
                  </a:cubicBezTo>
                  <a:lnTo>
                    <a:pt x="47945" y="100722"/>
                  </a:lnTo>
                  <a:cubicBezTo>
                    <a:pt x="50780" y="104068"/>
                    <a:pt x="55618" y="104902"/>
                    <a:pt x="59413" y="102703"/>
                  </a:cubicBezTo>
                  <a:lnTo>
                    <a:pt x="116444" y="69652"/>
                  </a:lnTo>
                  <a:cubicBezTo>
                    <a:pt x="120791" y="67160"/>
                    <a:pt x="122303" y="61624"/>
                    <a:pt x="119811" y="57276"/>
                  </a:cubicBezTo>
                  <a:cubicBezTo>
                    <a:pt x="119540" y="56786"/>
                    <a:pt x="119207" y="56317"/>
                    <a:pt x="118842" y="55890"/>
                  </a:cubicBezTo>
                  <a:lnTo>
                    <a:pt x="75678" y="5532"/>
                  </a:lnTo>
                  <a:cubicBezTo>
                    <a:pt x="73905" y="3613"/>
                    <a:pt x="71403" y="2550"/>
                    <a:pt x="68797"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5" name="Google Shape;731;p13">
              <a:extLst>
                <a:ext uri="{FF2B5EF4-FFF2-40B4-BE49-F238E27FC236}">
                  <a16:creationId xmlns="" xmlns:a16="http://schemas.microsoft.com/office/drawing/2014/main" id="{201AEB04-E545-86A5-7450-EF48C7CEB982}"/>
                </a:ext>
              </a:extLst>
            </p:cNvPr>
            <p:cNvSpPr/>
            <p:nvPr/>
          </p:nvSpPr>
          <p:spPr>
            <a:xfrm>
              <a:off x="9806426" y="4129877"/>
              <a:ext cx="103834" cy="89503"/>
            </a:xfrm>
            <a:custGeom>
              <a:avLst/>
              <a:gdLst/>
              <a:ahLst/>
              <a:cxnLst/>
              <a:rect l="l" t="t" r="r" b="b"/>
              <a:pathLst>
                <a:path w="123763" h="106681" extrusionOk="0">
                  <a:moveTo>
                    <a:pt x="54827" y="106664"/>
                  </a:moveTo>
                  <a:cubicBezTo>
                    <a:pt x="51417" y="106696"/>
                    <a:pt x="48164" y="105205"/>
                    <a:pt x="45964" y="102598"/>
                  </a:cubicBezTo>
                  <a:lnTo>
                    <a:pt x="2800" y="52240"/>
                  </a:lnTo>
                  <a:cubicBezTo>
                    <a:pt x="-1381" y="47403"/>
                    <a:pt x="-849" y="40094"/>
                    <a:pt x="3989" y="35913"/>
                  </a:cubicBezTo>
                  <a:cubicBezTo>
                    <a:pt x="4562" y="35423"/>
                    <a:pt x="5167" y="34996"/>
                    <a:pt x="5824" y="34620"/>
                  </a:cubicBezTo>
                  <a:lnTo>
                    <a:pt x="63063" y="1570"/>
                  </a:lnTo>
                  <a:cubicBezTo>
                    <a:pt x="67890" y="-1266"/>
                    <a:pt x="74052" y="-213"/>
                    <a:pt x="77660" y="4072"/>
                  </a:cubicBezTo>
                  <a:lnTo>
                    <a:pt x="120928" y="54430"/>
                  </a:lnTo>
                  <a:cubicBezTo>
                    <a:pt x="125129" y="59320"/>
                    <a:pt x="124566" y="66691"/>
                    <a:pt x="119677" y="70892"/>
                  </a:cubicBezTo>
                  <a:cubicBezTo>
                    <a:pt x="119124" y="71372"/>
                    <a:pt x="118530" y="71789"/>
                    <a:pt x="117904" y="72154"/>
                  </a:cubicBezTo>
                  <a:cubicBezTo>
                    <a:pt x="56286" y="107603"/>
                    <a:pt x="59205" y="106664"/>
                    <a:pt x="54827" y="106664"/>
                  </a:cubicBezTo>
                  <a:close/>
                  <a:moveTo>
                    <a:pt x="68901" y="2404"/>
                  </a:moveTo>
                  <a:cubicBezTo>
                    <a:pt x="65461" y="2404"/>
                    <a:pt x="68901" y="736"/>
                    <a:pt x="7075" y="36601"/>
                  </a:cubicBezTo>
                  <a:cubicBezTo>
                    <a:pt x="2748" y="39124"/>
                    <a:pt x="1289" y="44682"/>
                    <a:pt x="3812" y="49008"/>
                  </a:cubicBezTo>
                  <a:cubicBezTo>
                    <a:pt x="4093" y="49488"/>
                    <a:pt x="4416" y="49946"/>
                    <a:pt x="4781" y="50364"/>
                  </a:cubicBezTo>
                  <a:lnTo>
                    <a:pt x="47945" y="100722"/>
                  </a:lnTo>
                  <a:cubicBezTo>
                    <a:pt x="50802" y="104037"/>
                    <a:pt x="55608" y="104861"/>
                    <a:pt x="59414" y="102703"/>
                  </a:cubicBezTo>
                  <a:lnTo>
                    <a:pt x="116549" y="69652"/>
                  </a:lnTo>
                  <a:cubicBezTo>
                    <a:pt x="120917" y="67076"/>
                    <a:pt x="122367" y="61457"/>
                    <a:pt x="119791" y="57089"/>
                  </a:cubicBezTo>
                  <a:cubicBezTo>
                    <a:pt x="119541" y="56671"/>
                    <a:pt x="119260" y="56265"/>
                    <a:pt x="118947" y="55889"/>
                  </a:cubicBezTo>
                  <a:lnTo>
                    <a:pt x="75783" y="5532"/>
                  </a:lnTo>
                  <a:cubicBezTo>
                    <a:pt x="74010" y="3613"/>
                    <a:pt x="71508" y="2550"/>
                    <a:pt x="68901"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6" name="Google Shape;732;p13">
              <a:extLst>
                <a:ext uri="{FF2B5EF4-FFF2-40B4-BE49-F238E27FC236}">
                  <a16:creationId xmlns="" xmlns:a16="http://schemas.microsoft.com/office/drawing/2014/main" id="{56D80081-112B-1D56-399D-53C1F445D1A5}"/>
                </a:ext>
              </a:extLst>
            </p:cNvPr>
            <p:cNvSpPr/>
            <p:nvPr/>
          </p:nvSpPr>
          <p:spPr>
            <a:xfrm>
              <a:off x="9791556" y="3871048"/>
              <a:ext cx="103702" cy="89415"/>
            </a:xfrm>
            <a:custGeom>
              <a:avLst/>
              <a:gdLst/>
              <a:ahLst/>
              <a:cxnLst/>
              <a:rect l="l" t="t" r="r" b="b"/>
              <a:pathLst>
                <a:path w="123606" h="106577" extrusionOk="0">
                  <a:moveTo>
                    <a:pt x="54826" y="106560"/>
                  </a:moveTo>
                  <a:cubicBezTo>
                    <a:pt x="51427" y="106550"/>
                    <a:pt x="48195" y="105069"/>
                    <a:pt x="45963" y="102494"/>
                  </a:cubicBezTo>
                  <a:lnTo>
                    <a:pt x="2800" y="52240"/>
                  </a:lnTo>
                  <a:cubicBezTo>
                    <a:pt x="-1402" y="47350"/>
                    <a:pt x="-839" y="39979"/>
                    <a:pt x="4051" y="35778"/>
                  </a:cubicBezTo>
                  <a:cubicBezTo>
                    <a:pt x="4603" y="35298"/>
                    <a:pt x="5197" y="34881"/>
                    <a:pt x="5823" y="34516"/>
                  </a:cubicBezTo>
                  <a:lnTo>
                    <a:pt x="62958" y="1570"/>
                  </a:lnTo>
                  <a:cubicBezTo>
                    <a:pt x="67785" y="-1266"/>
                    <a:pt x="73947" y="-213"/>
                    <a:pt x="77554" y="4072"/>
                  </a:cubicBezTo>
                  <a:lnTo>
                    <a:pt x="120822" y="54325"/>
                  </a:lnTo>
                  <a:cubicBezTo>
                    <a:pt x="125014" y="59309"/>
                    <a:pt x="124368" y="66733"/>
                    <a:pt x="119384" y="70924"/>
                  </a:cubicBezTo>
                  <a:cubicBezTo>
                    <a:pt x="118894" y="71341"/>
                    <a:pt x="118362" y="71716"/>
                    <a:pt x="117799" y="72050"/>
                  </a:cubicBezTo>
                  <a:cubicBezTo>
                    <a:pt x="56389" y="107498"/>
                    <a:pt x="59205" y="106560"/>
                    <a:pt x="54826" y="106560"/>
                  </a:cubicBezTo>
                  <a:close/>
                  <a:moveTo>
                    <a:pt x="68692" y="2300"/>
                  </a:moveTo>
                  <a:cubicBezTo>
                    <a:pt x="65356" y="2300"/>
                    <a:pt x="69214" y="631"/>
                    <a:pt x="7074" y="36497"/>
                  </a:cubicBezTo>
                  <a:cubicBezTo>
                    <a:pt x="2747" y="39020"/>
                    <a:pt x="1288" y="44577"/>
                    <a:pt x="3811" y="48904"/>
                  </a:cubicBezTo>
                  <a:cubicBezTo>
                    <a:pt x="4092" y="49384"/>
                    <a:pt x="4416" y="49842"/>
                    <a:pt x="4781" y="50259"/>
                  </a:cubicBezTo>
                  <a:lnTo>
                    <a:pt x="47944" y="100513"/>
                  </a:lnTo>
                  <a:cubicBezTo>
                    <a:pt x="50832" y="103787"/>
                    <a:pt x="55628" y="104569"/>
                    <a:pt x="59413" y="102389"/>
                  </a:cubicBezTo>
                  <a:lnTo>
                    <a:pt x="116444" y="69443"/>
                  </a:lnTo>
                  <a:cubicBezTo>
                    <a:pt x="120791" y="66962"/>
                    <a:pt x="122303" y="61415"/>
                    <a:pt x="119811" y="57068"/>
                  </a:cubicBezTo>
                  <a:cubicBezTo>
                    <a:pt x="119540" y="56578"/>
                    <a:pt x="119206" y="56108"/>
                    <a:pt x="118842" y="55681"/>
                  </a:cubicBezTo>
                  <a:lnTo>
                    <a:pt x="75678" y="5427"/>
                  </a:lnTo>
                  <a:cubicBezTo>
                    <a:pt x="73863" y="3519"/>
                    <a:pt x="71320" y="2497"/>
                    <a:pt x="68692"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7" name="Google Shape;733;p13">
              <a:extLst>
                <a:ext uri="{FF2B5EF4-FFF2-40B4-BE49-F238E27FC236}">
                  <a16:creationId xmlns="" xmlns:a16="http://schemas.microsoft.com/office/drawing/2014/main" id="{43D75E7A-0CD6-2BD7-988B-E1A7FA3EC046}"/>
                </a:ext>
              </a:extLst>
            </p:cNvPr>
            <p:cNvSpPr/>
            <p:nvPr/>
          </p:nvSpPr>
          <p:spPr>
            <a:xfrm>
              <a:off x="9764002" y="3970566"/>
              <a:ext cx="104096" cy="88743"/>
            </a:xfrm>
            <a:custGeom>
              <a:avLst/>
              <a:gdLst/>
              <a:ahLst/>
              <a:cxnLst/>
              <a:rect l="l" t="t" r="r" b="b"/>
              <a:pathLst>
                <a:path w="124075" h="105775" extrusionOk="0">
                  <a:moveTo>
                    <a:pt x="54826" y="105755"/>
                  </a:moveTo>
                  <a:cubicBezTo>
                    <a:pt x="51416" y="105786"/>
                    <a:pt x="48163" y="104295"/>
                    <a:pt x="45963" y="101689"/>
                  </a:cubicBezTo>
                  <a:lnTo>
                    <a:pt x="2800" y="51435"/>
                  </a:lnTo>
                  <a:cubicBezTo>
                    <a:pt x="-1402" y="46546"/>
                    <a:pt x="-839" y="39174"/>
                    <a:pt x="4051" y="34972"/>
                  </a:cubicBezTo>
                  <a:cubicBezTo>
                    <a:pt x="4603" y="34493"/>
                    <a:pt x="5198" y="34076"/>
                    <a:pt x="5823" y="33711"/>
                  </a:cubicBezTo>
                  <a:lnTo>
                    <a:pt x="62854" y="1494"/>
                  </a:lnTo>
                  <a:cubicBezTo>
                    <a:pt x="67733" y="-1227"/>
                    <a:pt x="73853" y="-194"/>
                    <a:pt x="77554" y="3997"/>
                  </a:cubicBezTo>
                  <a:lnTo>
                    <a:pt x="121240" y="53625"/>
                  </a:lnTo>
                  <a:cubicBezTo>
                    <a:pt x="125442" y="58514"/>
                    <a:pt x="124878" y="65886"/>
                    <a:pt x="119989" y="70088"/>
                  </a:cubicBezTo>
                  <a:cubicBezTo>
                    <a:pt x="119436" y="70567"/>
                    <a:pt x="118842" y="70984"/>
                    <a:pt x="118216" y="71349"/>
                  </a:cubicBezTo>
                  <a:cubicBezTo>
                    <a:pt x="56285" y="107006"/>
                    <a:pt x="59204" y="105755"/>
                    <a:pt x="54826" y="105755"/>
                  </a:cubicBezTo>
                  <a:close/>
                  <a:moveTo>
                    <a:pt x="68692" y="1494"/>
                  </a:moveTo>
                  <a:cubicBezTo>
                    <a:pt x="65356" y="1494"/>
                    <a:pt x="69214" y="-174"/>
                    <a:pt x="7074" y="35692"/>
                  </a:cubicBezTo>
                  <a:cubicBezTo>
                    <a:pt x="2748" y="38215"/>
                    <a:pt x="1288" y="43772"/>
                    <a:pt x="3811" y="48099"/>
                  </a:cubicBezTo>
                  <a:cubicBezTo>
                    <a:pt x="4093" y="48578"/>
                    <a:pt x="4416" y="49037"/>
                    <a:pt x="4780" y="49454"/>
                  </a:cubicBezTo>
                  <a:lnTo>
                    <a:pt x="47944" y="99812"/>
                  </a:lnTo>
                  <a:cubicBezTo>
                    <a:pt x="50749" y="103148"/>
                    <a:pt x="55545" y="103982"/>
                    <a:pt x="59309" y="101793"/>
                  </a:cubicBezTo>
                  <a:lnTo>
                    <a:pt x="116444" y="68743"/>
                  </a:lnTo>
                  <a:cubicBezTo>
                    <a:pt x="120760" y="66313"/>
                    <a:pt x="122282" y="60839"/>
                    <a:pt x="119853" y="56533"/>
                  </a:cubicBezTo>
                  <a:cubicBezTo>
                    <a:pt x="119561" y="56012"/>
                    <a:pt x="119228" y="55533"/>
                    <a:pt x="118842" y="55085"/>
                  </a:cubicBezTo>
                  <a:lnTo>
                    <a:pt x="75573" y="4726"/>
                  </a:lnTo>
                  <a:cubicBezTo>
                    <a:pt x="73874" y="2985"/>
                    <a:pt x="71539" y="2005"/>
                    <a:pt x="69109" y="201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8" name="Google Shape;734;p13">
              <a:extLst>
                <a:ext uri="{FF2B5EF4-FFF2-40B4-BE49-F238E27FC236}">
                  <a16:creationId xmlns="" xmlns:a16="http://schemas.microsoft.com/office/drawing/2014/main" id="{14F0E91E-599E-83D8-AA72-1BCD8F8D5F51}"/>
                </a:ext>
              </a:extLst>
            </p:cNvPr>
            <p:cNvSpPr/>
            <p:nvPr/>
          </p:nvSpPr>
          <p:spPr>
            <a:xfrm>
              <a:off x="9758404" y="4074257"/>
              <a:ext cx="103834" cy="89489"/>
            </a:xfrm>
            <a:custGeom>
              <a:avLst/>
              <a:gdLst/>
              <a:ahLst/>
              <a:cxnLst/>
              <a:rect l="l" t="t" r="r" b="b"/>
              <a:pathLst>
                <a:path w="123763" h="106665" extrusionOk="0">
                  <a:moveTo>
                    <a:pt x="54930" y="106650"/>
                  </a:moveTo>
                  <a:cubicBezTo>
                    <a:pt x="51531" y="106608"/>
                    <a:pt x="48309" y="105138"/>
                    <a:pt x="46068" y="102583"/>
                  </a:cubicBezTo>
                  <a:lnTo>
                    <a:pt x="2800" y="52226"/>
                  </a:lnTo>
                  <a:cubicBezTo>
                    <a:pt x="-1402" y="47336"/>
                    <a:pt x="-839" y="39965"/>
                    <a:pt x="4051" y="35763"/>
                  </a:cubicBezTo>
                  <a:cubicBezTo>
                    <a:pt x="4603" y="35283"/>
                    <a:pt x="5198" y="34866"/>
                    <a:pt x="5823" y="34501"/>
                  </a:cubicBezTo>
                  <a:lnTo>
                    <a:pt x="63062" y="1555"/>
                  </a:lnTo>
                  <a:cubicBezTo>
                    <a:pt x="67931" y="-1260"/>
                    <a:pt x="74103" y="-207"/>
                    <a:pt x="77763" y="4057"/>
                  </a:cubicBezTo>
                  <a:lnTo>
                    <a:pt x="120927" y="54415"/>
                  </a:lnTo>
                  <a:cubicBezTo>
                    <a:pt x="125108" y="59253"/>
                    <a:pt x="124576" y="66561"/>
                    <a:pt x="119738" y="70742"/>
                  </a:cubicBezTo>
                  <a:cubicBezTo>
                    <a:pt x="119165" y="71232"/>
                    <a:pt x="118560" y="71660"/>
                    <a:pt x="117903" y="72035"/>
                  </a:cubicBezTo>
                  <a:cubicBezTo>
                    <a:pt x="56703" y="107275"/>
                    <a:pt x="59622" y="106650"/>
                    <a:pt x="54930" y="106650"/>
                  </a:cubicBezTo>
                  <a:close/>
                  <a:moveTo>
                    <a:pt x="69005" y="2389"/>
                  </a:moveTo>
                  <a:cubicBezTo>
                    <a:pt x="65564" y="2389"/>
                    <a:pt x="69005" y="721"/>
                    <a:pt x="7283" y="36587"/>
                  </a:cubicBezTo>
                  <a:cubicBezTo>
                    <a:pt x="2935" y="39068"/>
                    <a:pt x="1424" y="44615"/>
                    <a:pt x="3915" y="48962"/>
                  </a:cubicBezTo>
                  <a:cubicBezTo>
                    <a:pt x="4186" y="49452"/>
                    <a:pt x="4520" y="49921"/>
                    <a:pt x="4885" y="50349"/>
                  </a:cubicBezTo>
                  <a:lnTo>
                    <a:pt x="48049" y="100707"/>
                  </a:lnTo>
                  <a:cubicBezTo>
                    <a:pt x="50937" y="103981"/>
                    <a:pt x="55733" y="104763"/>
                    <a:pt x="59517" y="102583"/>
                  </a:cubicBezTo>
                  <a:lnTo>
                    <a:pt x="116652" y="69637"/>
                  </a:lnTo>
                  <a:cubicBezTo>
                    <a:pt x="121021" y="67062"/>
                    <a:pt x="122470" y="61442"/>
                    <a:pt x="119895" y="57074"/>
                  </a:cubicBezTo>
                  <a:cubicBezTo>
                    <a:pt x="119645" y="56657"/>
                    <a:pt x="119363" y="56250"/>
                    <a:pt x="119050" y="55875"/>
                  </a:cubicBezTo>
                  <a:lnTo>
                    <a:pt x="75782" y="5726"/>
                  </a:lnTo>
                  <a:cubicBezTo>
                    <a:pt x="74052" y="3963"/>
                    <a:pt x="71685" y="2983"/>
                    <a:pt x="69214" y="301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89" name="Google Shape;735;p13">
              <a:extLst>
                <a:ext uri="{FF2B5EF4-FFF2-40B4-BE49-F238E27FC236}">
                  <a16:creationId xmlns="" xmlns:a16="http://schemas.microsoft.com/office/drawing/2014/main" id="{058633A1-4218-4872-A6F0-FD4F9AAA9DD0}"/>
                </a:ext>
              </a:extLst>
            </p:cNvPr>
            <p:cNvSpPr/>
            <p:nvPr/>
          </p:nvSpPr>
          <p:spPr>
            <a:xfrm>
              <a:off x="9716243" y="3914458"/>
              <a:ext cx="103702" cy="89478"/>
            </a:xfrm>
            <a:custGeom>
              <a:avLst/>
              <a:gdLst/>
              <a:ahLst/>
              <a:cxnLst/>
              <a:rect l="l" t="t" r="r" b="b"/>
              <a:pathLst>
                <a:path w="123606" h="106652" extrusionOk="0">
                  <a:moveTo>
                    <a:pt x="54826" y="106635"/>
                  </a:moveTo>
                  <a:cubicBezTo>
                    <a:pt x="51416" y="106666"/>
                    <a:pt x="48163" y="105175"/>
                    <a:pt x="45964" y="102569"/>
                  </a:cubicBezTo>
                  <a:lnTo>
                    <a:pt x="2800" y="52211"/>
                  </a:lnTo>
                  <a:cubicBezTo>
                    <a:pt x="-1402" y="47321"/>
                    <a:pt x="-839" y="39950"/>
                    <a:pt x="4051" y="35748"/>
                  </a:cubicBezTo>
                  <a:cubicBezTo>
                    <a:pt x="4603" y="35269"/>
                    <a:pt x="5198" y="34852"/>
                    <a:pt x="5823" y="34487"/>
                  </a:cubicBezTo>
                  <a:lnTo>
                    <a:pt x="62958" y="1540"/>
                  </a:lnTo>
                  <a:cubicBezTo>
                    <a:pt x="67785" y="-1254"/>
                    <a:pt x="73926" y="-201"/>
                    <a:pt x="77555" y="4042"/>
                  </a:cubicBezTo>
                  <a:lnTo>
                    <a:pt x="120823" y="54401"/>
                  </a:lnTo>
                  <a:cubicBezTo>
                    <a:pt x="125014" y="59384"/>
                    <a:pt x="124367" y="66808"/>
                    <a:pt x="119384" y="70999"/>
                  </a:cubicBezTo>
                  <a:cubicBezTo>
                    <a:pt x="118894" y="71416"/>
                    <a:pt x="118362" y="71791"/>
                    <a:pt x="117799" y="72125"/>
                  </a:cubicBezTo>
                  <a:cubicBezTo>
                    <a:pt x="56285" y="107573"/>
                    <a:pt x="59205" y="106635"/>
                    <a:pt x="54826" y="106635"/>
                  </a:cubicBezTo>
                  <a:close/>
                  <a:moveTo>
                    <a:pt x="68692" y="2375"/>
                  </a:moveTo>
                  <a:cubicBezTo>
                    <a:pt x="65356" y="2375"/>
                    <a:pt x="69213" y="706"/>
                    <a:pt x="7074" y="36572"/>
                  </a:cubicBezTo>
                  <a:cubicBezTo>
                    <a:pt x="2747" y="39095"/>
                    <a:pt x="1288" y="44652"/>
                    <a:pt x="3811" y="48979"/>
                  </a:cubicBezTo>
                  <a:cubicBezTo>
                    <a:pt x="4092" y="49459"/>
                    <a:pt x="4416" y="49917"/>
                    <a:pt x="4781" y="50334"/>
                  </a:cubicBezTo>
                  <a:lnTo>
                    <a:pt x="47945" y="100692"/>
                  </a:lnTo>
                  <a:cubicBezTo>
                    <a:pt x="50770" y="103987"/>
                    <a:pt x="55535" y="104821"/>
                    <a:pt x="59309" y="102673"/>
                  </a:cubicBezTo>
                  <a:lnTo>
                    <a:pt x="116444" y="69622"/>
                  </a:lnTo>
                  <a:cubicBezTo>
                    <a:pt x="120791" y="67141"/>
                    <a:pt x="122303" y="61595"/>
                    <a:pt x="119811" y="57247"/>
                  </a:cubicBezTo>
                  <a:cubicBezTo>
                    <a:pt x="119530" y="56757"/>
                    <a:pt x="119207" y="56288"/>
                    <a:pt x="118842" y="55860"/>
                  </a:cubicBezTo>
                  <a:lnTo>
                    <a:pt x="75678" y="5815"/>
                  </a:lnTo>
                  <a:cubicBezTo>
                    <a:pt x="73926" y="3782"/>
                    <a:pt x="71382" y="2593"/>
                    <a:pt x="68692"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0" name="Google Shape;736;p13">
              <a:extLst>
                <a:ext uri="{FF2B5EF4-FFF2-40B4-BE49-F238E27FC236}">
                  <a16:creationId xmlns="" xmlns:a16="http://schemas.microsoft.com/office/drawing/2014/main" id="{D23118C7-4704-14EC-753E-E1C57195E6E0}"/>
                </a:ext>
              </a:extLst>
            </p:cNvPr>
            <p:cNvSpPr/>
            <p:nvPr/>
          </p:nvSpPr>
          <p:spPr>
            <a:xfrm>
              <a:off x="9700672" y="4006741"/>
              <a:ext cx="103777" cy="89390"/>
            </a:xfrm>
            <a:custGeom>
              <a:avLst/>
              <a:gdLst/>
              <a:ahLst/>
              <a:cxnLst/>
              <a:rect l="l" t="t" r="r" b="b"/>
              <a:pathLst>
                <a:path w="123695" h="106547" extrusionOk="0">
                  <a:moveTo>
                    <a:pt x="54827" y="106531"/>
                  </a:moveTo>
                  <a:cubicBezTo>
                    <a:pt x="51417" y="106562"/>
                    <a:pt x="48164" y="105071"/>
                    <a:pt x="45964" y="102465"/>
                  </a:cubicBezTo>
                  <a:lnTo>
                    <a:pt x="2800" y="52211"/>
                  </a:lnTo>
                  <a:cubicBezTo>
                    <a:pt x="-1381" y="47373"/>
                    <a:pt x="-849" y="40064"/>
                    <a:pt x="3989" y="35884"/>
                  </a:cubicBezTo>
                  <a:cubicBezTo>
                    <a:pt x="4562" y="35394"/>
                    <a:pt x="5167" y="34966"/>
                    <a:pt x="5824" y="34591"/>
                  </a:cubicBezTo>
                  <a:lnTo>
                    <a:pt x="63063" y="1540"/>
                  </a:lnTo>
                  <a:cubicBezTo>
                    <a:pt x="67890" y="-1254"/>
                    <a:pt x="74031" y="-201"/>
                    <a:pt x="77659" y="4043"/>
                  </a:cubicBezTo>
                  <a:lnTo>
                    <a:pt x="120823" y="54400"/>
                  </a:lnTo>
                  <a:cubicBezTo>
                    <a:pt x="125046" y="59269"/>
                    <a:pt x="124525" y="66651"/>
                    <a:pt x="119645" y="70874"/>
                  </a:cubicBezTo>
                  <a:cubicBezTo>
                    <a:pt x="119103" y="71343"/>
                    <a:pt x="118519" y="71760"/>
                    <a:pt x="117904" y="72125"/>
                  </a:cubicBezTo>
                  <a:cubicBezTo>
                    <a:pt x="56286" y="107469"/>
                    <a:pt x="59205" y="106531"/>
                    <a:pt x="54827" y="106531"/>
                  </a:cubicBezTo>
                  <a:close/>
                  <a:moveTo>
                    <a:pt x="68798" y="2270"/>
                  </a:moveTo>
                  <a:cubicBezTo>
                    <a:pt x="65461" y="2270"/>
                    <a:pt x="68798" y="706"/>
                    <a:pt x="7075" y="36467"/>
                  </a:cubicBezTo>
                  <a:cubicBezTo>
                    <a:pt x="2748" y="38991"/>
                    <a:pt x="1289" y="44548"/>
                    <a:pt x="3812" y="48874"/>
                  </a:cubicBezTo>
                  <a:cubicBezTo>
                    <a:pt x="4093" y="49354"/>
                    <a:pt x="4416" y="49813"/>
                    <a:pt x="4781" y="50230"/>
                  </a:cubicBezTo>
                  <a:lnTo>
                    <a:pt x="47945" y="100588"/>
                  </a:lnTo>
                  <a:cubicBezTo>
                    <a:pt x="50750" y="103924"/>
                    <a:pt x="55546" y="104758"/>
                    <a:pt x="59310" y="102569"/>
                  </a:cubicBezTo>
                  <a:lnTo>
                    <a:pt x="116549" y="69518"/>
                  </a:lnTo>
                  <a:cubicBezTo>
                    <a:pt x="120896" y="67037"/>
                    <a:pt x="122408" y="61490"/>
                    <a:pt x="119916" y="57142"/>
                  </a:cubicBezTo>
                  <a:cubicBezTo>
                    <a:pt x="119645" y="56652"/>
                    <a:pt x="119312" y="56183"/>
                    <a:pt x="118947" y="55756"/>
                  </a:cubicBezTo>
                  <a:lnTo>
                    <a:pt x="75679" y="5398"/>
                  </a:lnTo>
                  <a:cubicBezTo>
                    <a:pt x="73937" y="3448"/>
                    <a:pt x="71414" y="2374"/>
                    <a:pt x="68798" y="247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1" name="Google Shape;737;p13">
              <a:extLst>
                <a:ext uri="{FF2B5EF4-FFF2-40B4-BE49-F238E27FC236}">
                  <a16:creationId xmlns="" xmlns:a16="http://schemas.microsoft.com/office/drawing/2014/main" id="{E6684E67-C39D-CE58-EDCB-0C9EA4F0E775}"/>
                </a:ext>
              </a:extLst>
            </p:cNvPr>
            <p:cNvSpPr/>
            <p:nvPr/>
          </p:nvSpPr>
          <p:spPr>
            <a:xfrm>
              <a:off x="9652913" y="3951021"/>
              <a:ext cx="103784" cy="89478"/>
            </a:xfrm>
            <a:custGeom>
              <a:avLst/>
              <a:gdLst/>
              <a:ahLst/>
              <a:cxnLst/>
              <a:rect l="l" t="t" r="r" b="b"/>
              <a:pathLst>
                <a:path w="123703" h="106651" extrusionOk="0">
                  <a:moveTo>
                    <a:pt x="54826" y="106635"/>
                  </a:moveTo>
                  <a:cubicBezTo>
                    <a:pt x="51427" y="106625"/>
                    <a:pt x="48195" y="105144"/>
                    <a:pt x="45963" y="102569"/>
                  </a:cubicBezTo>
                  <a:lnTo>
                    <a:pt x="2800" y="52211"/>
                  </a:lnTo>
                  <a:cubicBezTo>
                    <a:pt x="-1402" y="47321"/>
                    <a:pt x="-839" y="39950"/>
                    <a:pt x="4051" y="35748"/>
                  </a:cubicBezTo>
                  <a:cubicBezTo>
                    <a:pt x="4603" y="35269"/>
                    <a:pt x="5198" y="34851"/>
                    <a:pt x="5823" y="34487"/>
                  </a:cubicBezTo>
                  <a:lnTo>
                    <a:pt x="63062" y="1540"/>
                  </a:lnTo>
                  <a:cubicBezTo>
                    <a:pt x="67890" y="-1254"/>
                    <a:pt x="74031" y="-201"/>
                    <a:pt x="77659" y="4043"/>
                  </a:cubicBezTo>
                  <a:lnTo>
                    <a:pt x="120927" y="54400"/>
                  </a:lnTo>
                  <a:cubicBezTo>
                    <a:pt x="125087" y="59322"/>
                    <a:pt x="124472" y="66693"/>
                    <a:pt x="119551" y="70853"/>
                  </a:cubicBezTo>
                  <a:cubicBezTo>
                    <a:pt x="119040" y="71291"/>
                    <a:pt x="118487" y="71676"/>
                    <a:pt x="117903" y="72020"/>
                  </a:cubicBezTo>
                  <a:cubicBezTo>
                    <a:pt x="56389" y="107469"/>
                    <a:pt x="59309" y="106635"/>
                    <a:pt x="54826" y="106635"/>
                  </a:cubicBezTo>
                  <a:close/>
                  <a:moveTo>
                    <a:pt x="68901" y="2374"/>
                  </a:moveTo>
                  <a:cubicBezTo>
                    <a:pt x="65460" y="2374"/>
                    <a:pt x="68901" y="706"/>
                    <a:pt x="7074" y="36572"/>
                  </a:cubicBezTo>
                  <a:cubicBezTo>
                    <a:pt x="2747" y="39095"/>
                    <a:pt x="1288" y="44652"/>
                    <a:pt x="3811" y="48979"/>
                  </a:cubicBezTo>
                  <a:cubicBezTo>
                    <a:pt x="4092" y="49458"/>
                    <a:pt x="4416" y="49917"/>
                    <a:pt x="4781" y="50334"/>
                  </a:cubicBezTo>
                  <a:lnTo>
                    <a:pt x="47944" y="100692"/>
                  </a:lnTo>
                  <a:cubicBezTo>
                    <a:pt x="50832" y="103966"/>
                    <a:pt x="55628" y="104748"/>
                    <a:pt x="59413" y="102569"/>
                  </a:cubicBezTo>
                  <a:lnTo>
                    <a:pt x="116548" y="69622"/>
                  </a:lnTo>
                  <a:cubicBezTo>
                    <a:pt x="120917" y="67047"/>
                    <a:pt x="122366" y="61428"/>
                    <a:pt x="119791" y="57059"/>
                  </a:cubicBezTo>
                  <a:cubicBezTo>
                    <a:pt x="119540" y="56642"/>
                    <a:pt x="119259" y="56235"/>
                    <a:pt x="118946" y="55860"/>
                  </a:cubicBezTo>
                  <a:lnTo>
                    <a:pt x="75782" y="5502"/>
                  </a:lnTo>
                  <a:cubicBezTo>
                    <a:pt x="74010" y="3584"/>
                    <a:pt x="71507" y="2520"/>
                    <a:pt x="68901"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2" name="Google Shape;738;p13">
              <a:extLst>
                <a:ext uri="{FF2B5EF4-FFF2-40B4-BE49-F238E27FC236}">
                  <a16:creationId xmlns="" xmlns:a16="http://schemas.microsoft.com/office/drawing/2014/main" id="{174CAFCC-C7F2-90A9-978B-676C2C2F05F2}"/>
                </a:ext>
              </a:extLst>
            </p:cNvPr>
            <p:cNvSpPr/>
            <p:nvPr/>
          </p:nvSpPr>
          <p:spPr>
            <a:xfrm>
              <a:off x="9626148" y="3902029"/>
              <a:ext cx="150364" cy="81436"/>
            </a:xfrm>
            <a:custGeom>
              <a:avLst/>
              <a:gdLst/>
              <a:ahLst/>
              <a:cxnLst/>
              <a:rect l="l" t="t" r="r" b="b"/>
              <a:pathLst>
                <a:path w="179224" h="97066" extrusionOk="0">
                  <a:moveTo>
                    <a:pt x="179224" y="1773"/>
                  </a:moveTo>
                  <a:lnTo>
                    <a:pt x="13971" y="97067"/>
                  </a:lnTo>
                  <a:lnTo>
                    <a:pt x="0" y="95399"/>
                  </a:lnTo>
                  <a:lnTo>
                    <a:pt x="165045"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3" name="Google Shape;739;p13">
              <a:extLst>
                <a:ext uri="{FF2B5EF4-FFF2-40B4-BE49-F238E27FC236}">
                  <a16:creationId xmlns="" xmlns:a16="http://schemas.microsoft.com/office/drawing/2014/main" id="{69C6D26B-961E-1DDD-3CB2-14E682E0DA8E}"/>
                </a:ext>
              </a:extLst>
            </p:cNvPr>
            <p:cNvSpPr/>
            <p:nvPr/>
          </p:nvSpPr>
          <p:spPr>
            <a:xfrm>
              <a:off x="9626586" y="3981979"/>
              <a:ext cx="224191" cy="249032"/>
            </a:xfrm>
            <a:custGeom>
              <a:avLst/>
              <a:gdLst/>
              <a:ahLst/>
              <a:cxnLst/>
              <a:rect l="l" t="t" r="r" b="b"/>
              <a:pathLst>
                <a:path w="267220" h="296829" extrusionOk="0">
                  <a:moveTo>
                    <a:pt x="13953" y="1758"/>
                  </a:moveTo>
                  <a:cubicBezTo>
                    <a:pt x="166382" y="179001"/>
                    <a:pt x="107787" y="111023"/>
                    <a:pt x="267202" y="296815"/>
                  </a:cubicBezTo>
                  <a:lnTo>
                    <a:pt x="164610" y="283991"/>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4" name="Google Shape;740;p13">
              <a:extLst>
                <a:ext uri="{FF2B5EF4-FFF2-40B4-BE49-F238E27FC236}">
                  <a16:creationId xmlns="" xmlns:a16="http://schemas.microsoft.com/office/drawing/2014/main" id="{284F6182-607D-FC05-98CC-6A13D87C56EE}"/>
                </a:ext>
              </a:extLst>
            </p:cNvPr>
            <p:cNvSpPr/>
            <p:nvPr/>
          </p:nvSpPr>
          <p:spPr>
            <a:xfrm>
              <a:off x="9840718" y="4213255"/>
              <a:ext cx="610642" cy="466138"/>
            </a:xfrm>
            <a:custGeom>
              <a:avLst/>
              <a:gdLst/>
              <a:ahLst/>
              <a:cxnLst/>
              <a:rect l="l" t="t" r="r" b="b"/>
              <a:pathLst>
                <a:path w="727843" h="555604" extrusionOk="0">
                  <a:moveTo>
                    <a:pt x="8010" y="16458"/>
                  </a:moveTo>
                  <a:lnTo>
                    <a:pt x="-18" y="16458"/>
                  </a:lnTo>
                  <a:lnTo>
                    <a:pt x="-18" y="366774"/>
                  </a:lnTo>
                  <a:cubicBezTo>
                    <a:pt x="15412" y="366774"/>
                    <a:pt x="14578" y="365627"/>
                    <a:pt x="49714" y="383873"/>
                  </a:cubicBezTo>
                  <a:cubicBezTo>
                    <a:pt x="212569" y="383873"/>
                    <a:pt x="257193" y="384394"/>
                    <a:pt x="257193" y="385749"/>
                  </a:cubicBezTo>
                  <a:cubicBezTo>
                    <a:pt x="253293" y="389565"/>
                    <a:pt x="248737" y="392641"/>
                    <a:pt x="243743" y="394820"/>
                  </a:cubicBezTo>
                  <a:cubicBezTo>
                    <a:pt x="236341" y="398886"/>
                    <a:pt x="230294" y="403682"/>
                    <a:pt x="230294" y="405246"/>
                  </a:cubicBezTo>
                  <a:cubicBezTo>
                    <a:pt x="230294" y="409729"/>
                    <a:pt x="257714" y="491991"/>
                    <a:pt x="259591" y="497621"/>
                  </a:cubicBezTo>
                  <a:cubicBezTo>
                    <a:pt x="265951" y="500436"/>
                    <a:pt x="389812" y="554547"/>
                    <a:pt x="393566" y="555590"/>
                  </a:cubicBezTo>
                  <a:cubicBezTo>
                    <a:pt x="395025" y="555590"/>
                    <a:pt x="426929" y="538804"/>
                    <a:pt x="727825" y="365314"/>
                  </a:cubicBezTo>
                  <a:cubicBezTo>
                    <a:pt x="708224" y="345922"/>
                    <a:pt x="581861" y="219350"/>
                    <a:pt x="571434" y="214762"/>
                  </a:cubicBezTo>
                  <a:cubicBezTo>
                    <a:pt x="567160" y="212364"/>
                    <a:pt x="562009" y="212176"/>
                    <a:pt x="557568" y="214241"/>
                  </a:cubicBezTo>
                  <a:cubicBezTo>
                    <a:pt x="549852" y="217681"/>
                    <a:pt x="358847" y="328302"/>
                    <a:pt x="343521" y="337164"/>
                  </a:cubicBezTo>
                  <a:lnTo>
                    <a:pt x="44293" y="337164"/>
                  </a:lnTo>
                  <a:cubicBezTo>
                    <a:pt x="44293" y="302132"/>
                    <a:pt x="43250" y="34183"/>
                    <a:pt x="43041" y="-15"/>
                  </a:cubicBezTo>
                  <a:cubicBezTo>
                    <a:pt x="33971" y="5615"/>
                    <a:pt x="17498" y="16354"/>
                    <a:pt x="8010" y="16458"/>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5" name="Google Shape;741;p13">
              <a:extLst>
                <a:ext uri="{FF2B5EF4-FFF2-40B4-BE49-F238E27FC236}">
                  <a16:creationId xmlns="" xmlns:a16="http://schemas.microsoft.com/office/drawing/2014/main" id="{76D2D677-E922-9826-9857-A215D8DDF118}"/>
                </a:ext>
              </a:extLst>
            </p:cNvPr>
            <p:cNvSpPr/>
            <p:nvPr/>
          </p:nvSpPr>
          <p:spPr>
            <a:xfrm>
              <a:off x="9339153" y="3993438"/>
              <a:ext cx="489669" cy="407619"/>
            </a:xfrm>
            <a:custGeom>
              <a:avLst/>
              <a:gdLst/>
              <a:ahLst/>
              <a:cxnLst/>
              <a:rect l="l" t="t" r="r" b="b"/>
              <a:pathLst>
                <a:path w="583651" h="485854" extrusionOk="0">
                  <a:moveTo>
                    <a:pt x="330384" y="-15"/>
                  </a:moveTo>
                  <a:lnTo>
                    <a:pt x="-18" y="190782"/>
                  </a:lnTo>
                  <a:cubicBezTo>
                    <a:pt x="152411" y="368025"/>
                    <a:pt x="93817" y="300047"/>
                    <a:pt x="253231" y="485840"/>
                  </a:cubicBezTo>
                  <a:lnTo>
                    <a:pt x="583633" y="295043"/>
                  </a:lnTo>
                  <a:cubicBezTo>
                    <a:pt x="424323" y="109772"/>
                    <a:pt x="482813" y="177541"/>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6" name="Google Shape;742;p13">
              <a:extLst>
                <a:ext uri="{FF2B5EF4-FFF2-40B4-BE49-F238E27FC236}">
                  <a16:creationId xmlns="" xmlns:a16="http://schemas.microsoft.com/office/drawing/2014/main" id="{1D5EE0CB-9C8F-0ECE-67E1-5D2065F79F70}"/>
                </a:ext>
              </a:extLst>
            </p:cNvPr>
            <p:cNvSpPr/>
            <p:nvPr/>
          </p:nvSpPr>
          <p:spPr>
            <a:xfrm>
              <a:off x="9710732" y="4184488"/>
              <a:ext cx="101477" cy="87306"/>
            </a:xfrm>
            <a:custGeom>
              <a:avLst/>
              <a:gdLst/>
              <a:ahLst/>
              <a:cxnLst/>
              <a:rect l="l" t="t" r="r" b="b"/>
              <a:pathLst>
                <a:path w="120954" h="104063" extrusionOk="0">
                  <a:moveTo>
                    <a:pt x="75364" y="3621"/>
                  </a:moveTo>
                  <a:lnTo>
                    <a:pt x="118528" y="53978"/>
                  </a:lnTo>
                  <a:cubicBezTo>
                    <a:pt x="122208" y="58410"/>
                    <a:pt x="121604" y="64978"/>
                    <a:pt x="117172" y="68659"/>
                  </a:cubicBezTo>
                  <a:cubicBezTo>
                    <a:pt x="116745" y="69013"/>
                    <a:pt x="116297" y="69336"/>
                    <a:pt x="115817" y="69618"/>
                  </a:cubicBezTo>
                  <a:lnTo>
                    <a:pt x="58682" y="102668"/>
                  </a:lnTo>
                  <a:cubicBezTo>
                    <a:pt x="54377" y="105139"/>
                    <a:pt x="48913" y="104222"/>
                    <a:pt x="45650" y="100479"/>
                  </a:cubicBezTo>
                  <a:lnTo>
                    <a:pt x="2486" y="50121"/>
                  </a:lnTo>
                  <a:cubicBezTo>
                    <a:pt x="-1257" y="45742"/>
                    <a:pt x="-746" y="39163"/>
                    <a:pt x="3633" y="35420"/>
                  </a:cubicBezTo>
                  <a:cubicBezTo>
                    <a:pt x="4092" y="35034"/>
                    <a:pt x="4582" y="34680"/>
                    <a:pt x="5092" y="34377"/>
                  </a:cubicBezTo>
                  <a:lnTo>
                    <a:pt x="62332" y="1327"/>
                  </a:lnTo>
                  <a:cubicBezTo>
                    <a:pt x="66669" y="-1113"/>
                    <a:pt x="72122" y="-153"/>
                    <a:pt x="75364"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7" name="Google Shape;743;p13">
              <a:extLst>
                <a:ext uri="{FF2B5EF4-FFF2-40B4-BE49-F238E27FC236}">
                  <a16:creationId xmlns="" xmlns:a16="http://schemas.microsoft.com/office/drawing/2014/main" id="{4A2668B0-8E4F-2541-4C86-AD2EE2CECF03}"/>
                </a:ext>
              </a:extLst>
            </p:cNvPr>
            <p:cNvSpPr/>
            <p:nvPr/>
          </p:nvSpPr>
          <p:spPr>
            <a:xfrm>
              <a:off x="9663026" y="4128824"/>
              <a:ext cx="101505" cy="87306"/>
            </a:xfrm>
            <a:custGeom>
              <a:avLst/>
              <a:gdLst/>
              <a:ahLst/>
              <a:cxnLst/>
              <a:rect l="l" t="t" r="r" b="b"/>
              <a:pathLst>
                <a:path w="120987" h="104063" extrusionOk="0">
                  <a:moveTo>
                    <a:pt x="75301" y="3555"/>
                  </a:moveTo>
                  <a:lnTo>
                    <a:pt x="118465" y="53913"/>
                  </a:lnTo>
                  <a:cubicBezTo>
                    <a:pt x="122208" y="58292"/>
                    <a:pt x="121697" y="64870"/>
                    <a:pt x="117318" y="68613"/>
                  </a:cubicBezTo>
                  <a:cubicBezTo>
                    <a:pt x="116860" y="68999"/>
                    <a:pt x="116370" y="69354"/>
                    <a:pt x="115859" y="69656"/>
                  </a:cubicBezTo>
                  <a:lnTo>
                    <a:pt x="58620" y="102707"/>
                  </a:lnTo>
                  <a:cubicBezTo>
                    <a:pt x="54282" y="105146"/>
                    <a:pt x="48829" y="104187"/>
                    <a:pt x="45587" y="100413"/>
                  </a:cubicBezTo>
                  <a:lnTo>
                    <a:pt x="2423" y="50055"/>
                  </a:lnTo>
                  <a:cubicBezTo>
                    <a:pt x="-1278" y="45645"/>
                    <a:pt x="-705" y="39066"/>
                    <a:pt x="3695" y="35365"/>
                  </a:cubicBezTo>
                  <a:cubicBezTo>
                    <a:pt x="4123" y="35010"/>
                    <a:pt x="4561" y="34698"/>
                    <a:pt x="5030" y="34416"/>
                  </a:cubicBezTo>
                  <a:lnTo>
                    <a:pt x="62269" y="1365"/>
                  </a:lnTo>
                  <a:cubicBezTo>
                    <a:pt x="66575" y="-1106"/>
                    <a:pt x="72038" y="-188"/>
                    <a:pt x="75301"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8" name="Google Shape;744;p13">
              <a:extLst>
                <a:ext uri="{FF2B5EF4-FFF2-40B4-BE49-F238E27FC236}">
                  <a16:creationId xmlns="" xmlns:a16="http://schemas.microsoft.com/office/drawing/2014/main" id="{B1EF61CF-A540-0DEA-D037-86048E975433}"/>
                </a:ext>
              </a:extLst>
            </p:cNvPr>
            <p:cNvSpPr/>
            <p:nvPr/>
          </p:nvSpPr>
          <p:spPr>
            <a:xfrm>
              <a:off x="9647543" y="4221019"/>
              <a:ext cx="101418" cy="87306"/>
            </a:xfrm>
            <a:custGeom>
              <a:avLst/>
              <a:gdLst/>
              <a:ahLst/>
              <a:cxnLst/>
              <a:rect l="l" t="t" r="r" b="b"/>
              <a:pathLst>
                <a:path w="120883" h="104063" extrusionOk="0">
                  <a:moveTo>
                    <a:pt x="75197" y="3555"/>
                  </a:moveTo>
                  <a:lnTo>
                    <a:pt x="118361" y="53913"/>
                  </a:lnTo>
                  <a:cubicBezTo>
                    <a:pt x="122104" y="58291"/>
                    <a:pt x="121593" y="64870"/>
                    <a:pt x="117214" y="68613"/>
                  </a:cubicBezTo>
                  <a:cubicBezTo>
                    <a:pt x="116756" y="68999"/>
                    <a:pt x="116266" y="69354"/>
                    <a:pt x="115755" y="69656"/>
                  </a:cubicBezTo>
                  <a:lnTo>
                    <a:pt x="58620" y="102707"/>
                  </a:lnTo>
                  <a:cubicBezTo>
                    <a:pt x="54283" y="105146"/>
                    <a:pt x="48830" y="104187"/>
                    <a:pt x="45587" y="100413"/>
                  </a:cubicBezTo>
                  <a:lnTo>
                    <a:pt x="2423" y="50055"/>
                  </a:lnTo>
                  <a:cubicBezTo>
                    <a:pt x="-1278" y="45645"/>
                    <a:pt x="-705" y="39066"/>
                    <a:pt x="3695" y="35365"/>
                  </a:cubicBezTo>
                  <a:cubicBezTo>
                    <a:pt x="4123" y="35010"/>
                    <a:pt x="4561" y="34697"/>
                    <a:pt x="5030" y="34416"/>
                  </a:cubicBezTo>
                  <a:lnTo>
                    <a:pt x="62164" y="1365"/>
                  </a:lnTo>
                  <a:cubicBezTo>
                    <a:pt x="66471" y="-1106"/>
                    <a:pt x="71934" y="-188"/>
                    <a:pt x="75197"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699" name="Google Shape;745;p13">
              <a:extLst>
                <a:ext uri="{FF2B5EF4-FFF2-40B4-BE49-F238E27FC236}">
                  <a16:creationId xmlns="" xmlns:a16="http://schemas.microsoft.com/office/drawing/2014/main" id="{A268240D-228D-EF76-2789-09D54D74A08B}"/>
                </a:ext>
              </a:extLst>
            </p:cNvPr>
            <p:cNvSpPr/>
            <p:nvPr/>
          </p:nvSpPr>
          <p:spPr>
            <a:xfrm>
              <a:off x="9604921" y="4061059"/>
              <a:ext cx="101534" cy="87487"/>
            </a:xfrm>
            <a:custGeom>
              <a:avLst/>
              <a:gdLst/>
              <a:ahLst/>
              <a:cxnLst/>
              <a:rect l="l" t="t" r="r" b="b"/>
              <a:pathLst>
                <a:path w="121022" h="104278" extrusionOk="0">
                  <a:moveTo>
                    <a:pt x="75433" y="3837"/>
                  </a:moveTo>
                  <a:lnTo>
                    <a:pt x="118596" y="54194"/>
                  </a:lnTo>
                  <a:cubicBezTo>
                    <a:pt x="122277" y="58626"/>
                    <a:pt x="121672" y="65194"/>
                    <a:pt x="117241" y="68874"/>
                  </a:cubicBezTo>
                  <a:cubicBezTo>
                    <a:pt x="116814" y="69229"/>
                    <a:pt x="116365" y="69552"/>
                    <a:pt x="115886" y="69833"/>
                  </a:cubicBezTo>
                  <a:lnTo>
                    <a:pt x="58751" y="102884"/>
                  </a:lnTo>
                  <a:cubicBezTo>
                    <a:pt x="54445" y="105355"/>
                    <a:pt x="48982" y="104438"/>
                    <a:pt x="45718" y="100694"/>
                  </a:cubicBezTo>
                  <a:lnTo>
                    <a:pt x="2450" y="50024"/>
                  </a:lnTo>
                  <a:cubicBezTo>
                    <a:pt x="-1272" y="45624"/>
                    <a:pt x="-719" y="39045"/>
                    <a:pt x="3670" y="35334"/>
                  </a:cubicBezTo>
                  <a:cubicBezTo>
                    <a:pt x="4139" y="34938"/>
                    <a:pt x="4640" y="34583"/>
                    <a:pt x="5161" y="34281"/>
                  </a:cubicBezTo>
                  <a:lnTo>
                    <a:pt x="62400" y="1230"/>
                  </a:lnTo>
                  <a:cubicBezTo>
                    <a:pt x="66810" y="-1137"/>
                    <a:pt x="72274" y="-52"/>
                    <a:pt x="75433" y="3837"/>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0" name="Google Shape;746;p13">
              <a:extLst>
                <a:ext uri="{FF2B5EF4-FFF2-40B4-BE49-F238E27FC236}">
                  <a16:creationId xmlns="" xmlns:a16="http://schemas.microsoft.com/office/drawing/2014/main" id="{4296A574-315F-94CB-C7DC-A581F14B7E1A}"/>
                </a:ext>
              </a:extLst>
            </p:cNvPr>
            <p:cNvSpPr/>
            <p:nvPr/>
          </p:nvSpPr>
          <p:spPr>
            <a:xfrm>
              <a:off x="9599731" y="4165560"/>
              <a:ext cx="101908" cy="87340"/>
            </a:xfrm>
            <a:custGeom>
              <a:avLst/>
              <a:gdLst/>
              <a:ahLst/>
              <a:cxnLst/>
              <a:rect l="l" t="t" r="r" b="b"/>
              <a:pathLst>
                <a:path w="121467" h="104103" extrusionOk="0">
                  <a:moveTo>
                    <a:pt x="75260" y="3349"/>
                  </a:moveTo>
                  <a:lnTo>
                    <a:pt x="118945" y="53706"/>
                  </a:lnTo>
                  <a:cubicBezTo>
                    <a:pt x="122688" y="58086"/>
                    <a:pt x="122177" y="64665"/>
                    <a:pt x="117798" y="68407"/>
                  </a:cubicBezTo>
                  <a:cubicBezTo>
                    <a:pt x="117340" y="68793"/>
                    <a:pt x="116850" y="69148"/>
                    <a:pt x="116339" y="69450"/>
                  </a:cubicBezTo>
                  <a:lnTo>
                    <a:pt x="58682" y="102709"/>
                  </a:lnTo>
                  <a:cubicBezTo>
                    <a:pt x="54377" y="105180"/>
                    <a:pt x="48913" y="104262"/>
                    <a:pt x="45650" y="100520"/>
                  </a:cubicBezTo>
                  <a:lnTo>
                    <a:pt x="2486" y="50162"/>
                  </a:lnTo>
                  <a:cubicBezTo>
                    <a:pt x="-1257" y="45783"/>
                    <a:pt x="-746" y="39204"/>
                    <a:pt x="3633" y="35461"/>
                  </a:cubicBezTo>
                  <a:cubicBezTo>
                    <a:pt x="4092" y="35075"/>
                    <a:pt x="4582" y="34721"/>
                    <a:pt x="5092" y="34418"/>
                  </a:cubicBezTo>
                  <a:lnTo>
                    <a:pt x="62227" y="1472"/>
                  </a:lnTo>
                  <a:cubicBezTo>
                    <a:pt x="66471" y="-1072"/>
                    <a:pt x="71913" y="-290"/>
                    <a:pt x="75260" y="3349"/>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1" name="Google Shape;747;p13">
              <a:extLst>
                <a:ext uri="{FF2B5EF4-FFF2-40B4-BE49-F238E27FC236}">
                  <a16:creationId xmlns="" xmlns:a16="http://schemas.microsoft.com/office/drawing/2014/main" id="{DB9C44CD-32DB-F40B-F3D2-D6016B64005B}"/>
                </a:ext>
              </a:extLst>
            </p:cNvPr>
            <p:cNvSpPr/>
            <p:nvPr/>
          </p:nvSpPr>
          <p:spPr>
            <a:xfrm>
              <a:off x="9572119" y="4264525"/>
              <a:ext cx="101528" cy="87274"/>
            </a:xfrm>
            <a:custGeom>
              <a:avLst/>
              <a:gdLst/>
              <a:ahLst/>
              <a:cxnLst/>
              <a:rect l="l" t="t" r="r" b="b"/>
              <a:pathLst>
                <a:path w="121014" h="104024" extrusionOk="0">
                  <a:moveTo>
                    <a:pt x="75328" y="3621"/>
                  </a:moveTo>
                  <a:lnTo>
                    <a:pt x="118492" y="53874"/>
                  </a:lnTo>
                  <a:cubicBezTo>
                    <a:pt x="122235" y="58253"/>
                    <a:pt x="121724" y="64832"/>
                    <a:pt x="117345" y="68575"/>
                  </a:cubicBezTo>
                  <a:cubicBezTo>
                    <a:pt x="116887" y="68961"/>
                    <a:pt x="116397" y="69315"/>
                    <a:pt x="115886" y="69618"/>
                  </a:cubicBezTo>
                  <a:lnTo>
                    <a:pt x="58751" y="102668"/>
                  </a:lnTo>
                  <a:cubicBezTo>
                    <a:pt x="54414" y="105108"/>
                    <a:pt x="48961" y="104149"/>
                    <a:pt x="45718" y="100375"/>
                  </a:cubicBezTo>
                  <a:lnTo>
                    <a:pt x="2450" y="50121"/>
                  </a:lnTo>
                  <a:cubicBezTo>
                    <a:pt x="-1272" y="45721"/>
                    <a:pt x="-719" y="39142"/>
                    <a:pt x="3670" y="35431"/>
                  </a:cubicBezTo>
                  <a:cubicBezTo>
                    <a:pt x="4139" y="35034"/>
                    <a:pt x="4640" y="34680"/>
                    <a:pt x="5161" y="34378"/>
                  </a:cubicBezTo>
                  <a:lnTo>
                    <a:pt x="62296" y="1327"/>
                  </a:lnTo>
                  <a:cubicBezTo>
                    <a:pt x="66633" y="-1113"/>
                    <a:pt x="72086" y="-153"/>
                    <a:pt x="7532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2" name="Google Shape;748;p13">
              <a:extLst>
                <a:ext uri="{FF2B5EF4-FFF2-40B4-BE49-F238E27FC236}">
                  <a16:creationId xmlns="" xmlns:a16="http://schemas.microsoft.com/office/drawing/2014/main" id="{B3DBE43B-373F-3E6F-6050-51FE5479AD99}"/>
                </a:ext>
              </a:extLst>
            </p:cNvPr>
            <p:cNvSpPr/>
            <p:nvPr/>
          </p:nvSpPr>
          <p:spPr>
            <a:xfrm>
              <a:off x="9557482" y="4005545"/>
              <a:ext cx="101265" cy="87075"/>
            </a:xfrm>
            <a:custGeom>
              <a:avLst/>
              <a:gdLst/>
              <a:ahLst/>
              <a:cxnLst/>
              <a:rect l="l" t="t" r="r" b="b"/>
              <a:pathLst>
                <a:path w="120701" h="103787" extrusionOk="0">
                  <a:moveTo>
                    <a:pt x="75468" y="3592"/>
                  </a:moveTo>
                  <a:lnTo>
                    <a:pt x="118215" y="53637"/>
                  </a:lnTo>
                  <a:cubicBezTo>
                    <a:pt x="121937" y="58036"/>
                    <a:pt x="121385" y="64615"/>
                    <a:pt x="116995" y="68327"/>
                  </a:cubicBezTo>
                  <a:cubicBezTo>
                    <a:pt x="116526" y="68723"/>
                    <a:pt x="116026" y="69078"/>
                    <a:pt x="115504" y="69380"/>
                  </a:cubicBezTo>
                  <a:lnTo>
                    <a:pt x="58369" y="102431"/>
                  </a:lnTo>
                  <a:cubicBezTo>
                    <a:pt x="54032" y="104870"/>
                    <a:pt x="48579" y="103911"/>
                    <a:pt x="45337" y="100137"/>
                  </a:cubicBezTo>
                  <a:lnTo>
                    <a:pt x="2486" y="50196"/>
                  </a:lnTo>
                  <a:cubicBezTo>
                    <a:pt x="-1257" y="45817"/>
                    <a:pt x="-746" y="39238"/>
                    <a:pt x="3633" y="35495"/>
                  </a:cubicBezTo>
                  <a:cubicBezTo>
                    <a:pt x="4091" y="35109"/>
                    <a:pt x="4581" y="34755"/>
                    <a:pt x="5092" y="34453"/>
                  </a:cubicBezTo>
                  <a:lnTo>
                    <a:pt x="62331" y="1402"/>
                  </a:lnTo>
                  <a:cubicBezTo>
                    <a:pt x="66669" y="-1121"/>
                    <a:pt x="72184" y="-203"/>
                    <a:pt x="75468"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3" name="Google Shape;749;p13">
              <a:extLst>
                <a:ext uri="{FF2B5EF4-FFF2-40B4-BE49-F238E27FC236}">
                  <a16:creationId xmlns="" xmlns:a16="http://schemas.microsoft.com/office/drawing/2014/main" id="{E07D571C-7742-5ABB-A432-4F3D669E8C42}"/>
                </a:ext>
              </a:extLst>
            </p:cNvPr>
            <p:cNvSpPr/>
            <p:nvPr/>
          </p:nvSpPr>
          <p:spPr>
            <a:xfrm>
              <a:off x="9541729" y="4097771"/>
              <a:ext cx="101477" cy="87306"/>
            </a:xfrm>
            <a:custGeom>
              <a:avLst/>
              <a:gdLst/>
              <a:ahLst/>
              <a:cxnLst/>
              <a:rect l="l" t="t" r="r" b="b"/>
              <a:pathLst>
                <a:path w="120954" h="104063" extrusionOk="0">
                  <a:moveTo>
                    <a:pt x="75268" y="3555"/>
                  </a:moveTo>
                  <a:lnTo>
                    <a:pt x="118433" y="53913"/>
                  </a:lnTo>
                  <a:cubicBezTo>
                    <a:pt x="122175" y="58291"/>
                    <a:pt x="121665" y="64870"/>
                    <a:pt x="117285" y="68613"/>
                  </a:cubicBezTo>
                  <a:cubicBezTo>
                    <a:pt x="116827" y="68999"/>
                    <a:pt x="116337" y="69354"/>
                    <a:pt x="115826" y="69656"/>
                  </a:cubicBezTo>
                  <a:lnTo>
                    <a:pt x="58691" y="102707"/>
                  </a:lnTo>
                  <a:cubicBezTo>
                    <a:pt x="54354" y="105146"/>
                    <a:pt x="48901" y="104187"/>
                    <a:pt x="45658" y="100413"/>
                  </a:cubicBezTo>
                  <a:lnTo>
                    <a:pt x="2390" y="50055"/>
                  </a:lnTo>
                  <a:cubicBezTo>
                    <a:pt x="-1290" y="45624"/>
                    <a:pt x="-685" y="39055"/>
                    <a:pt x="3746" y="35375"/>
                  </a:cubicBezTo>
                  <a:cubicBezTo>
                    <a:pt x="4173" y="35021"/>
                    <a:pt x="4621" y="34697"/>
                    <a:pt x="5101" y="34416"/>
                  </a:cubicBezTo>
                  <a:lnTo>
                    <a:pt x="62236" y="1365"/>
                  </a:lnTo>
                  <a:cubicBezTo>
                    <a:pt x="66542" y="-1106"/>
                    <a:pt x="72005" y="-188"/>
                    <a:pt x="7526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4" name="Google Shape;750;p13">
              <a:extLst>
                <a:ext uri="{FF2B5EF4-FFF2-40B4-BE49-F238E27FC236}">
                  <a16:creationId xmlns="" xmlns:a16="http://schemas.microsoft.com/office/drawing/2014/main" id="{9B905E2C-9CA8-DA8D-8761-33826E7876B0}"/>
                </a:ext>
              </a:extLst>
            </p:cNvPr>
            <p:cNvSpPr/>
            <p:nvPr/>
          </p:nvSpPr>
          <p:spPr>
            <a:xfrm>
              <a:off x="9524417" y="4208861"/>
              <a:ext cx="101470" cy="87251"/>
            </a:xfrm>
            <a:custGeom>
              <a:avLst/>
              <a:gdLst/>
              <a:ahLst/>
              <a:cxnLst/>
              <a:rect l="l" t="t" r="r" b="b"/>
              <a:pathLst>
                <a:path w="120945" h="103997" extrusionOk="0">
                  <a:moveTo>
                    <a:pt x="75260" y="3555"/>
                  </a:moveTo>
                  <a:lnTo>
                    <a:pt x="118424" y="53912"/>
                  </a:lnTo>
                  <a:cubicBezTo>
                    <a:pt x="122167" y="58292"/>
                    <a:pt x="121656" y="64871"/>
                    <a:pt x="117277" y="68613"/>
                  </a:cubicBezTo>
                  <a:cubicBezTo>
                    <a:pt x="116818" y="68999"/>
                    <a:pt x="116328" y="69354"/>
                    <a:pt x="115817" y="69656"/>
                  </a:cubicBezTo>
                  <a:lnTo>
                    <a:pt x="58682"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33"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5" name="Google Shape;751;p13">
              <a:extLst>
                <a:ext uri="{FF2B5EF4-FFF2-40B4-BE49-F238E27FC236}">
                  <a16:creationId xmlns="" xmlns:a16="http://schemas.microsoft.com/office/drawing/2014/main" id="{69A3F583-6CE3-DBF5-89F8-0A69672A79D0}"/>
                </a:ext>
              </a:extLst>
            </p:cNvPr>
            <p:cNvSpPr/>
            <p:nvPr/>
          </p:nvSpPr>
          <p:spPr>
            <a:xfrm>
              <a:off x="9508847" y="4301231"/>
              <a:ext cx="101557" cy="87251"/>
            </a:xfrm>
            <a:custGeom>
              <a:avLst/>
              <a:gdLst/>
              <a:ahLst/>
              <a:cxnLst/>
              <a:rect l="l" t="t" r="r" b="b"/>
              <a:pathLst>
                <a:path w="121049" h="103997" extrusionOk="0">
                  <a:moveTo>
                    <a:pt x="75364" y="3555"/>
                  </a:moveTo>
                  <a:lnTo>
                    <a:pt x="118528" y="53912"/>
                  </a:lnTo>
                  <a:cubicBezTo>
                    <a:pt x="122271" y="58292"/>
                    <a:pt x="121760" y="64871"/>
                    <a:pt x="117381" y="68613"/>
                  </a:cubicBezTo>
                  <a:cubicBezTo>
                    <a:pt x="116922" y="68999"/>
                    <a:pt x="116432" y="69354"/>
                    <a:pt x="115922" y="69656"/>
                  </a:cubicBezTo>
                  <a:lnTo>
                    <a:pt x="58682"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331" y="1365"/>
                  </a:lnTo>
                  <a:cubicBezTo>
                    <a:pt x="66637" y="-1106"/>
                    <a:pt x="72101"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6" name="Google Shape;752;p13">
              <a:extLst>
                <a:ext uri="{FF2B5EF4-FFF2-40B4-BE49-F238E27FC236}">
                  <a16:creationId xmlns="" xmlns:a16="http://schemas.microsoft.com/office/drawing/2014/main" id="{1549ECD3-DB79-4656-351C-1BBD22F8085E}"/>
                </a:ext>
              </a:extLst>
            </p:cNvPr>
            <p:cNvSpPr/>
            <p:nvPr/>
          </p:nvSpPr>
          <p:spPr>
            <a:xfrm>
              <a:off x="9493977" y="4042226"/>
              <a:ext cx="101470" cy="87163"/>
            </a:xfrm>
            <a:custGeom>
              <a:avLst/>
              <a:gdLst/>
              <a:ahLst/>
              <a:cxnLst/>
              <a:rect l="l" t="t" r="r" b="b"/>
              <a:pathLst>
                <a:path w="120945" h="103892" extrusionOk="0">
                  <a:moveTo>
                    <a:pt x="75260" y="3555"/>
                  </a:moveTo>
                  <a:lnTo>
                    <a:pt x="118424" y="53808"/>
                  </a:lnTo>
                  <a:cubicBezTo>
                    <a:pt x="122167" y="58187"/>
                    <a:pt x="121656" y="64766"/>
                    <a:pt x="117277" y="68509"/>
                  </a:cubicBezTo>
                  <a:cubicBezTo>
                    <a:pt x="116818" y="68895"/>
                    <a:pt x="116328" y="69249"/>
                    <a:pt x="115817" y="69552"/>
                  </a:cubicBezTo>
                  <a:lnTo>
                    <a:pt x="58682" y="102498"/>
                  </a:lnTo>
                  <a:cubicBezTo>
                    <a:pt x="54377" y="104969"/>
                    <a:pt x="48913" y="104051"/>
                    <a:pt x="45650" y="100309"/>
                  </a:cubicBezTo>
                  <a:lnTo>
                    <a:pt x="2486" y="50055"/>
                  </a:lnTo>
                  <a:cubicBezTo>
                    <a:pt x="-1257" y="45676"/>
                    <a:pt x="-746" y="39097"/>
                    <a:pt x="3633" y="35354"/>
                  </a:cubicBezTo>
                  <a:cubicBezTo>
                    <a:pt x="4092" y="34969"/>
                    <a:pt x="4582" y="34614"/>
                    <a:pt x="5092" y="34312"/>
                  </a:cubicBezTo>
                  <a:lnTo>
                    <a:pt x="62227" y="1365"/>
                  </a:lnTo>
                  <a:cubicBezTo>
                    <a:pt x="66533" y="-1106"/>
                    <a:pt x="71997" y="-188"/>
                    <a:pt x="75260"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7" name="Google Shape;753;p13">
              <a:extLst>
                <a:ext uri="{FF2B5EF4-FFF2-40B4-BE49-F238E27FC236}">
                  <a16:creationId xmlns="" xmlns:a16="http://schemas.microsoft.com/office/drawing/2014/main" id="{5CA3A8C7-4418-471F-E87C-93810F861FB8}"/>
                </a:ext>
              </a:extLst>
            </p:cNvPr>
            <p:cNvSpPr/>
            <p:nvPr/>
          </p:nvSpPr>
          <p:spPr>
            <a:xfrm>
              <a:off x="9466541" y="4141342"/>
              <a:ext cx="101322" cy="87209"/>
            </a:xfrm>
            <a:custGeom>
              <a:avLst/>
              <a:gdLst/>
              <a:ahLst/>
              <a:cxnLst/>
              <a:rect l="l" t="t" r="r" b="b"/>
              <a:pathLst>
                <a:path w="120769" h="103947" extrusionOk="0">
                  <a:moveTo>
                    <a:pt x="75120" y="3543"/>
                  </a:moveTo>
                  <a:lnTo>
                    <a:pt x="118284" y="53797"/>
                  </a:lnTo>
                  <a:cubicBezTo>
                    <a:pt x="122006" y="58197"/>
                    <a:pt x="121453" y="64775"/>
                    <a:pt x="117064" y="68487"/>
                  </a:cubicBezTo>
                  <a:cubicBezTo>
                    <a:pt x="116595" y="68883"/>
                    <a:pt x="116094" y="69238"/>
                    <a:pt x="115573" y="69540"/>
                  </a:cubicBezTo>
                  <a:lnTo>
                    <a:pt x="58751" y="102591"/>
                  </a:lnTo>
                  <a:cubicBezTo>
                    <a:pt x="54414" y="105031"/>
                    <a:pt x="48961" y="104071"/>
                    <a:pt x="45718" y="100297"/>
                  </a:cubicBezTo>
                  <a:lnTo>
                    <a:pt x="2450" y="50043"/>
                  </a:lnTo>
                  <a:cubicBezTo>
                    <a:pt x="-1272" y="45644"/>
                    <a:pt x="-720" y="39065"/>
                    <a:pt x="3670" y="35353"/>
                  </a:cubicBezTo>
                  <a:cubicBezTo>
                    <a:pt x="4139" y="34957"/>
                    <a:pt x="4639" y="34603"/>
                    <a:pt x="5161" y="34300"/>
                  </a:cubicBezTo>
                  <a:lnTo>
                    <a:pt x="62296" y="1250"/>
                  </a:lnTo>
                  <a:cubicBezTo>
                    <a:pt x="66581" y="-1075"/>
                    <a:pt x="71908" y="-127"/>
                    <a:pt x="75120" y="354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8" name="Google Shape;754;p13">
              <a:extLst>
                <a:ext uri="{FF2B5EF4-FFF2-40B4-BE49-F238E27FC236}">
                  <a16:creationId xmlns="" xmlns:a16="http://schemas.microsoft.com/office/drawing/2014/main" id="{C7A96C19-5CF3-7C18-6F1F-CAD65D6FA2B0}"/>
                </a:ext>
              </a:extLst>
            </p:cNvPr>
            <p:cNvSpPr/>
            <p:nvPr/>
          </p:nvSpPr>
          <p:spPr>
            <a:xfrm>
              <a:off x="9461292" y="4245335"/>
              <a:ext cx="101615" cy="87341"/>
            </a:xfrm>
            <a:custGeom>
              <a:avLst/>
              <a:gdLst/>
              <a:ahLst/>
              <a:cxnLst/>
              <a:rect l="l" t="t" r="r" b="b"/>
              <a:pathLst>
                <a:path w="121118" h="104104" extrusionOk="0">
                  <a:moveTo>
                    <a:pt x="75432" y="3662"/>
                  </a:moveTo>
                  <a:lnTo>
                    <a:pt x="118596" y="54020"/>
                  </a:lnTo>
                  <a:cubicBezTo>
                    <a:pt x="122339" y="58399"/>
                    <a:pt x="121829" y="64978"/>
                    <a:pt x="117449" y="68720"/>
                  </a:cubicBezTo>
                  <a:cubicBezTo>
                    <a:pt x="116991" y="69106"/>
                    <a:pt x="116501" y="69461"/>
                    <a:pt x="115990" y="69763"/>
                  </a:cubicBezTo>
                  <a:lnTo>
                    <a:pt x="58751" y="102709"/>
                  </a:lnTo>
                  <a:cubicBezTo>
                    <a:pt x="54445" y="105180"/>
                    <a:pt x="48982" y="104263"/>
                    <a:pt x="45718" y="100520"/>
                  </a:cubicBezTo>
                  <a:lnTo>
                    <a:pt x="2450" y="50162"/>
                  </a:lnTo>
                  <a:cubicBezTo>
                    <a:pt x="-1272" y="45762"/>
                    <a:pt x="-719" y="39184"/>
                    <a:pt x="3670" y="35472"/>
                  </a:cubicBezTo>
                  <a:cubicBezTo>
                    <a:pt x="4139" y="35076"/>
                    <a:pt x="4639" y="34721"/>
                    <a:pt x="5161" y="34419"/>
                  </a:cubicBezTo>
                  <a:lnTo>
                    <a:pt x="62295" y="1368"/>
                  </a:lnTo>
                  <a:cubicBezTo>
                    <a:pt x="66654" y="-1134"/>
                    <a:pt x="72179" y="-165"/>
                    <a:pt x="75432" y="366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09" name="Google Shape;755;p13">
              <a:extLst>
                <a:ext uri="{FF2B5EF4-FFF2-40B4-BE49-F238E27FC236}">
                  <a16:creationId xmlns="" xmlns:a16="http://schemas.microsoft.com/office/drawing/2014/main" id="{CD840B4C-63BA-7983-1A5B-7A1124C62E8C}"/>
                </a:ext>
              </a:extLst>
            </p:cNvPr>
            <p:cNvSpPr/>
            <p:nvPr/>
          </p:nvSpPr>
          <p:spPr>
            <a:xfrm>
              <a:off x="9418606" y="4085613"/>
              <a:ext cx="101528" cy="87251"/>
            </a:xfrm>
            <a:custGeom>
              <a:avLst/>
              <a:gdLst/>
              <a:ahLst/>
              <a:cxnLst/>
              <a:rect l="l" t="t" r="r" b="b"/>
              <a:pathLst>
                <a:path w="121014" h="103997" extrusionOk="0">
                  <a:moveTo>
                    <a:pt x="75328" y="3555"/>
                  </a:moveTo>
                  <a:lnTo>
                    <a:pt x="118492" y="53912"/>
                  </a:lnTo>
                  <a:cubicBezTo>
                    <a:pt x="122235" y="58292"/>
                    <a:pt x="121724" y="64870"/>
                    <a:pt x="117345" y="68613"/>
                  </a:cubicBezTo>
                  <a:cubicBezTo>
                    <a:pt x="116887" y="68999"/>
                    <a:pt x="116397" y="69354"/>
                    <a:pt x="115886" y="69656"/>
                  </a:cubicBezTo>
                  <a:lnTo>
                    <a:pt x="58751" y="102602"/>
                  </a:lnTo>
                  <a:cubicBezTo>
                    <a:pt x="54445" y="105073"/>
                    <a:pt x="48982" y="104156"/>
                    <a:pt x="45718" y="100413"/>
                  </a:cubicBezTo>
                  <a:lnTo>
                    <a:pt x="2450" y="50055"/>
                  </a:lnTo>
                  <a:cubicBezTo>
                    <a:pt x="-1272" y="45655"/>
                    <a:pt x="-719" y="39076"/>
                    <a:pt x="3670" y="35365"/>
                  </a:cubicBezTo>
                  <a:cubicBezTo>
                    <a:pt x="4139" y="34968"/>
                    <a:pt x="4639" y="34614"/>
                    <a:pt x="5161" y="34311"/>
                  </a:cubicBezTo>
                  <a:lnTo>
                    <a:pt x="62295"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0" name="Google Shape;756;p13">
              <a:extLst>
                <a:ext uri="{FF2B5EF4-FFF2-40B4-BE49-F238E27FC236}">
                  <a16:creationId xmlns="" xmlns:a16="http://schemas.microsoft.com/office/drawing/2014/main" id="{C8A171F7-8309-85DA-14D9-0BF6B090774E}"/>
                </a:ext>
              </a:extLst>
            </p:cNvPr>
            <p:cNvSpPr/>
            <p:nvPr/>
          </p:nvSpPr>
          <p:spPr>
            <a:xfrm>
              <a:off x="9510248" y="4385488"/>
              <a:ext cx="68402" cy="306268"/>
            </a:xfrm>
            <a:custGeom>
              <a:avLst/>
              <a:gdLst/>
              <a:ahLst/>
              <a:cxnLst/>
              <a:rect l="l" t="t" r="r" b="b"/>
              <a:pathLst>
                <a:path w="81531" h="365050" extrusionOk="0">
                  <a:moveTo>
                    <a:pt x="-18" y="341543"/>
                  </a:moveTo>
                  <a:lnTo>
                    <a:pt x="-18" y="12288"/>
                  </a:lnTo>
                  <a:lnTo>
                    <a:pt x="49297" y="18544"/>
                  </a:lnTo>
                  <a:lnTo>
                    <a:pt x="81514" y="-15"/>
                  </a:lnTo>
                  <a:lnTo>
                    <a:pt x="81514" y="341543"/>
                  </a:lnTo>
                  <a:cubicBezTo>
                    <a:pt x="80722" y="348820"/>
                    <a:pt x="76176" y="355159"/>
                    <a:pt x="69524" y="358225"/>
                  </a:cubicBezTo>
                  <a:cubicBezTo>
                    <a:pt x="57649" y="364105"/>
                    <a:pt x="44272" y="366253"/>
                    <a:pt x="31156" y="364376"/>
                  </a:cubicBezTo>
                  <a:cubicBezTo>
                    <a:pt x="29905" y="364376"/>
                    <a:pt x="29696" y="364376"/>
                    <a:pt x="28862" y="364376"/>
                  </a:cubicBezTo>
                  <a:cubicBezTo>
                    <a:pt x="22899" y="363396"/>
                    <a:pt x="17144" y="361384"/>
                    <a:pt x="11868" y="358433"/>
                  </a:cubicBezTo>
                  <a:lnTo>
                    <a:pt x="11868" y="358433"/>
                  </a:lnTo>
                  <a:lnTo>
                    <a:pt x="9157" y="356765"/>
                  </a:lnTo>
                  <a:lnTo>
                    <a:pt x="9157" y="356765"/>
                  </a:lnTo>
                  <a:cubicBezTo>
                    <a:pt x="3871" y="353429"/>
                    <a:pt x="462" y="347778"/>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1" name="Google Shape;757;p13">
              <a:extLst>
                <a:ext uri="{FF2B5EF4-FFF2-40B4-BE49-F238E27FC236}">
                  <a16:creationId xmlns="" xmlns:a16="http://schemas.microsoft.com/office/drawing/2014/main" id="{920C02A9-7803-AE9F-9618-E13410075F85}"/>
                </a:ext>
              </a:extLst>
            </p:cNvPr>
            <p:cNvSpPr/>
            <p:nvPr/>
          </p:nvSpPr>
          <p:spPr>
            <a:xfrm>
              <a:off x="9494840" y="4664523"/>
              <a:ext cx="98680" cy="49225"/>
            </a:xfrm>
            <a:custGeom>
              <a:avLst/>
              <a:gdLst/>
              <a:ahLst/>
              <a:cxnLst/>
              <a:rect l="l" t="t" r="r" b="b"/>
              <a:pathLst>
                <a:path w="117620" h="58673" extrusionOk="0">
                  <a:moveTo>
                    <a:pt x="5731" y="11141"/>
                  </a:moveTo>
                  <a:cubicBezTo>
                    <a:pt x="9161" y="6825"/>
                    <a:pt x="13456" y="3269"/>
                    <a:pt x="18346" y="715"/>
                  </a:cubicBezTo>
                  <a:cubicBezTo>
                    <a:pt x="18023" y="4719"/>
                    <a:pt x="18232" y="8754"/>
                    <a:pt x="18972" y="12705"/>
                  </a:cubicBezTo>
                  <a:cubicBezTo>
                    <a:pt x="19086" y="13518"/>
                    <a:pt x="19379" y="14300"/>
                    <a:pt x="19806" y="14999"/>
                  </a:cubicBezTo>
                  <a:cubicBezTo>
                    <a:pt x="20056" y="15812"/>
                    <a:pt x="20484" y="16552"/>
                    <a:pt x="21057" y="17188"/>
                  </a:cubicBezTo>
                  <a:cubicBezTo>
                    <a:pt x="23413" y="20514"/>
                    <a:pt x="26520" y="23225"/>
                    <a:pt x="30128" y="25112"/>
                  </a:cubicBezTo>
                  <a:lnTo>
                    <a:pt x="30128" y="25112"/>
                  </a:lnTo>
                  <a:cubicBezTo>
                    <a:pt x="35268" y="28365"/>
                    <a:pt x="41075" y="30398"/>
                    <a:pt x="47122" y="31055"/>
                  </a:cubicBezTo>
                  <a:lnTo>
                    <a:pt x="48373" y="31055"/>
                  </a:lnTo>
                  <a:lnTo>
                    <a:pt x="51292" y="31055"/>
                  </a:lnTo>
                  <a:cubicBezTo>
                    <a:pt x="67974" y="33036"/>
                    <a:pt x="90703" y="28136"/>
                    <a:pt x="97689" y="15312"/>
                  </a:cubicBezTo>
                  <a:cubicBezTo>
                    <a:pt x="98439" y="14008"/>
                    <a:pt x="99002" y="12601"/>
                    <a:pt x="99357" y="11141"/>
                  </a:cubicBezTo>
                  <a:cubicBezTo>
                    <a:pt x="99826" y="7440"/>
                    <a:pt x="99826" y="3687"/>
                    <a:pt x="99357" y="-15"/>
                  </a:cubicBezTo>
                  <a:cubicBezTo>
                    <a:pt x="103996" y="2467"/>
                    <a:pt x="108167" y="5751"/>
                    <a:pt x="111659" y="9681"/>
                  </a:cubicBezTo>
                  <a:cubicBezTo>
                    <a:pt x="115277" y="13664"/>
                    <a:pt x="117384" y="18794"/>
                    <a:pt x="117602" y="24174"/>
                  </a:cubicBezTo>
                  <a:cubicBezTo>
                    <a:pt x="117602" y="38562"/>
                    <a:pt x="104153" y="48154"/>
                    <a:pt x="90703" y="53158"/>
                  </a:cubicBezTo>
                  <a:cubicBezTo>
                    <a:pt x="57235" y="65774"/>
                    <a:pt x="17721" y="54618"/>
                    <a:pt x="6461" y="40542"/>
                  </a:cubicBezTo>
                  <a:cubicBezTo>
                    <a:pt x="3249" y="37133"/>
                    <a:pt x="1018" y="32921"/>
                    <a:pt x="-4" y="28344"/>
                  </a:cubicBezTo>
                  <a:cubicBezTo>
                    <a:pt x="-4" y="28344"/>
                    <a:pt x="-4" y="27823"/>
                    <a:pt x="-4" y="27614"/>
                  </a:cubicBezTo>
                  <a:cubicBezTo>
                    <a:pt x="-212" y="21598"/>
                    <a:pt x="1842" y="15729"/>
                    <a:pt x="5731"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2" name="Google Shape;758;p13">
              <a:extLst>
                <a:ext uri="{FF2B5EF4-FFF2-40B4-BE49-F238E27FC236}">
                  <a16:creationId xmlns="" xmlns:a16="http://schemas.microsoft.com/office/drawing/2014/main" id="{8C7CB456-54E3-5CD6-FB4F-07C40E50505F}"/>
                </a:ext>
              </a:extLst>
            </p:cNvPr>
            <p:cNvSpPr/>
            <p:nvPr/>
          </p:nvSpPr>
          <p:spPr>
            <a:xfrm>
              <a:off x="9403036" y="4177808"/>
              <a:ext cx="101585" cy="87251"/>
            </a:xfrm>
            <a:custGeom>
              <a:avLst/>
              <a:gdLst/>
              <a:ahLst/>
              <a:cxnLst/>
              <a:rect l="l" t="t" r="r" b="b"/>
              <a:pathLst>
                <a:path w="121082" h="103997" extrusionOk="0">
                  <a:moveTo>
                    <a:pt x="75432" y="3555"/>
                  </a:moveTo>
                  <a:lnTo>
                    <a:pt x="118596" y="53913"/>
                  </a:lnTo>
                  <a:cubicBezTo>
                    <a:pt x="122319" y="58312"/>
                    <a:pt x="121766" y="64891"/>
                    <a:pt x="117377" y="68603"/>
                  </a:cubicBezTo>
                  <a:cubicBezTo>
                    <a:pt x="116907" y="68999"/>
                    <a:pt x="116407" y="69354"/>
                    <a:pt x="115886" y="69656"/>
                  </a:cubicBezTo>
                  <a:lnTo>
                    <a:pt x="58751" y="102603"/>
                  </a:lnTo>
                  <a:cubicBezTo>
                    <a:pt x="54445" y="105073"/>
                    <a:pt x="48982" y="104156"/>
                    <a:pt x="45718" y="100413"/>
                  </a:cubicBezTo>
                  <a:lnTo>
                    <a:pt x="2450" y="50055"/>
                  </a:lnTo>
                  <a:cubicBezTo>
                    <a:pt x="-1272" y="45655"/>
                    <a:pt x="-719" y="39076"/>
                    <a:pt x="3670" y="35365"/>
                  </a:cubicBezTo>
                  <a:cubicBezTo>
                    <a:pt x="4139" y="34969"/>
                    <a:pt x="4639" y="34614"/>
                    <a:pt x="5161" y="34312"/>
                  </a:cubicBezTo>
                  <a:lnTo>
                    <a:pt x="62400" y="1365"/>
                  </a:lnTo>
                  <a:cubicBezTo>
                    <a:pt x="66706" y="-1106"/>
                    <a:pt x="72169" y="-188"/>
                    <a:pt x="75432"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3" name="Google Shape;759;p13">
              <a:extLst>
                <a:ext uri="{FF2B5EF4-FFF2-40B4-BE49-F238E27FC236}">
                  <a16:creationId xmlns="" xmlns:a16="http://schemas.microsoft.com/office/drawing/2014/main" id="{2ABD83F7-C188-21A9-7E95-C65EE65D41F4}"/>
                </a:ext>
              </a:extLst>
            </p:cNvPr>
            <p:cNvSpPr/>
            <p:nvPr/>
          </p:nvSpPr>
          <p:spPr>
            <a:xfrm>
              <a:off x="9465987" y="3992038"/>
              <a:ext cx="150364" cy="81523"/>
            </a:xfrm>
            <a:custGeom>
              <a:avLst/>
              <a:gdLst/>
              <a:ahLst/>
              <a:cxnLst/>
              <a:rect l="l" t="t" r="r" b="b"/>
              <a:pathLst>
                <a:path w="179224" h="97170" extrusionOk="0">
                  <a:moveTo>
                    <a:pt x="0" y="95398"/>
                  </a:moveTo>
                  <a:lnTo>
                    <a:pt x="165149" y="0"/>
                  </a:lnTo>
                  <a:lnTo>
                    <a:pt x="179224" y="1773"/>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4" name="Google Shape;760;p13">
              <a:extLst>
                <a:ext uri="{FF2B5EF4-FFF2-40B4-BE49-F238E27FC236}">
                  <a16:creationId xmlns="" xmlns:a16="http://schemas.microsoft.com/office/drawing/2014/main" id="{59990E83-1475-D6B0-90C0-0DD5A4B62083}"/>
                </a:ext>
              </a:extLst>
            </p:cNvPr>
            <p:cNvSpPr/>
            <p:nvPr/>
          </p:nvSpPr>
          <p:spPr>
            <a:xfrm>
              <a:off x="9355333" y="4122176"/>
              <a:ext cx="101557" cy="86988"/>
            </a:xfrm>
            <a:custGeom>
              <a:avLst/>
              <a:gdLst/>
              <a:ahLst/>
              <a:cxnLst/>
              <a:rect l="l" t="t" r="r" b="b"/>
              <a:pathLst>
                <a:path w="121049" h="103684" extrusionOk="0">
                  <a:moveTo>
                    <a:pt x="75364" y="3555"/>
                  </a:moveTo>
                  <a:lnTo>
                    <a:pt x="118528" y="53912"/>
                  </a:lnTo>
                  <a:cubicBezTo>
                    <a:pt x="122271" y="58292"/>
                    <a:pt x="121760" y="64871"/>
                    <a:pt x="117381" y="68613"/>
                  </a:cubicBezTo>
                  <a:cubicBezTo>
                    <a:pt x="116922" y="68999"/>
                    <a:pt x="116432" y="69354"/>
                    <a:pt x="115921" y="69656"/>
                  </a:cubicBezTo>
                  <a:lnTo>
                    <a:pt x="58682" y="102290"/>
                  </a:lnTo>
                  <a:cubicBezTo>
                    <a:pt x="54376" y="104761"/>
                    <a:pt x="48913" y="103843"/>
                    <a:pt x="45650" y="100100"/>
                  </a:cubicBezTo>
                  <a:lnTo>
                    <a:pt x="2486" y="50159"/>
                  </a:lnTo>
                  <a:cubicBezTo>
                    <a:pt x="-1257" y="45780"/>
                    <a:pt x="-746" y="39201"/>
                    <a:pt x="3633" y="35458"/>
                  </a:cubicBezTo>
                  <a:cubicBezTo>
                    <a:pt x="4092" y="35073"/>
                    <a:pt x="4582" y="34718"/>
                    <a:pt x="5093" y="34416"/>
                  </a:cubicBezTo>
                  <a:lnTo>
                    <a:pt x="62332" y="1365"/>
                  </a:lnTo>
                  <a:cubicBezTo>
                    <a:pt x="66637" y="-1106"/>
                    <a:pt x="72101" y="-188"/>
                    <a:pt x="75364"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5" name="Google Shape;761;p13">
              <a:extLst>
                <a:ext uri="{FF2B5EF4-FFF2-40B4-BE49-F238E27FC236}">
                  <a16:creationId xmlns="" xmlns:a16="http://schemas.microsoft.com/office/drawing/2014/main" id="{C8871499-43AF-1A3E-4C08-81879A4430ED}"/>
                </a:ext>
              </a:extLst>
            </p:cNvPr>
            <p:cNvSpPr/>
            <p:nvPr/>
          </p:nvSpPr>
          <p:spPr>
            <a:xfrm>
              <a:off x="9709595" y="4183410"/>
              <a:ext cx="103834" cy="89503"/>
            </a:xfrm>
            <a:custGeom>
              <a:avLst/>
              <a:gdLst/>
              <a:ahLst/>
              <a:cxnLst/>
              <a:rect l="l" t="t" r="r" b="b"/>
              <a:pathLst>
                <a:path w="123763" h="106681" extrusionOk="0">
                  <a:moveTo>
                    <a:pt x="54826" y="106665"/>
                  </a:moveTo>
                  <a:cubicBezTo>
                    <a:pt x="51427" y="106654"/>
                    <a:pt x="48194" y="105174"/>
                    <a:pt x="45963" y="102598"/>
                  </a:cubicBezTo>
                  <a:lnTo>
                    <a:pt x="2800" y="52240"/>
                  </a:lnTo>
                  <a:cubicBezTo>
                    <a:pt x="-1402" y="47350"/>
                    <a:pt x="-839" y="39979"/>
                    <a:pt x="4051" y="35778"/>
                  </a:cubicBezTo>
                  <a:cubicBezTo>
                    <a:pt x="4603" y="35298"/>
                    <a:pt x="5197" y="34881"/>
                    <a:pt x="5823" y="34516"/>
                  </a:cubicBezTo>
                  <a:lnTo>
                    <a:pt x="63062" y="1570"/>
                  </a:lnTo>
                  <a:cubicBezTo>
                    <a:pt x="67889" y="-1266"/>
                    <a:pt x="74051" y="-213"/>
                    <a:pt x="77659" y="4072"/>
                  </a:cubicBezTo>
                  <a:lnTo>
                    <a:pt x="120927" y="54430"/>
                  </a:lnTo>
                  <a:cubicBezTo>
                    <a:pt x="125108" y="59267"/>
                    <a:pt x="124576" y="66576"/>
                    <a:pt x="119738" y="70757"/>
                  </a:cubicBezTo>
                  <a:cubicBezTo>
                    <a:pt x="119165" y="71247"/>
                    <a:pt x="118560" y="71674"/>
                    <a:pt x="117903" y="72050"/>
                  </a:cubicBezTo>
                  <a:cubicBezTo>
                    <a:pt x="56285" y="107603"/>
                    <a:pt x="59309" y="106665"/>
                    <a:pt x="54826" y="106665"/>
                  </a:cubicBezTo>
                  <a:close/>
                  <a:moveTo>
                    <a:pt x="68901" y="2404"/>
                  </a:moveTo>
                  <a:cubicBezTo>
                    <a:pt x="65460" y="2404"/>
                    <a:pt x="68901" y="736"/>
                    <a:pt x="7074" y="36601"/>
                  </a:cubicBezTo>
                  <a:cubicBezTo>
                    <a:pt x="2747" y="39124"/>
                    <a:pt x="1288" y="44682"/>
                    <a:pt x="3811" y="49008"/>
                  </a:cubicBezTo>
                  <a:cubicBezTo>
                    <a:pt x="4092" y="49488"/>
                    <a:pt x="4416" y="49947"/>
                    <a:pt x="4780" y="50364"/>
                  </a:cubicBezTo>
                  <a:lnTo>
                    <a:pt x="47944" y="100617"/>
                  </a:lnTo>
                  <a:cubicBezTo>
                    <a:pt x="50780" y="103964"/>
                    <a:pt x="55618" y="104798"/>
                    <a:pt x="59413" y="102598"/>
                  </a:cubicBezTo>
                  <a:lnTo>
                    <a:pt x="116548" y="69652"/>
                  </a:lnTo>
                  <a:cubicBezTo>
                    <a:pt x="120916" y="67076"/>
                    <a:pt x="122366" y="61457"/>
                    <a:pt x="119790" y="57089"/>
                  </a:cubicBezTo>
                  <a:cubicBezTo>
                    <a:pt x="119540" y="56671"/>
                    <a:pt x="119259" y="56265"/>
                    <a:pt x="118946" y="55889"/>
                  </a:cubicBezTo>
                  <a:lnTo>
                    <a:pt x="75782" y="5532"/>
                  </a:lnTo>
                  <a:cubicBezTo>
                    <a:pt x="74010" y="3613"/>
                    <a:pt x="71507" y="2550"/>
                    <a:pt x="68901"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6" name="Google Shape;762;p13">
              <a:extLst>
                <a:ext uri="{FF2B5EF4-FFF2-40B4-BE49-F238E27FC236}">
                  <a16:creationId xmlns="" xmlns:a16="http://schemas.microsoft.com/office/drawing/2014/main" id="{021820CB-7460-D4D0-77D1-381D8DAAD7CA}"/>
                </a:ext>
              </a:extLst>
            </p:cNvPr>
            <p:cNvSpPr/>
            <p:nvPr/>
          </p:nvSpPr>
          <p:spPr>
            <a:xfrm>
              <a:off x="9662185" y="4127731"/>
              <a:ext cx="103833" cy="89462"/>
            </a:xfrm>
            <a:custGeom>
              <a:avLst/>
              <a:gdLst/>
              <a:ahLst/>
              <a:cxnLst/>
              <a:rect l="l" t="t" r="r" b="b"/>
              <a:pathLst>
                <a:path w="123762" h="106632" extrusionOk="0">
                  <a:moveTo>
                    <a:pt x="54930" y="106616"/>
                  </a:moveTo>
                  <a:cubicBezTo>
                    <a:pt x="51521" y="106616"/>
                    <a:pt x="48289" y="105135"/>
                    <a:pt x="46068" y="102550"/>
                  </a:cubicBezTo>
                  <a:lnTo>
                    <a:pt x="2800" y="52296"/>
                  </a:lnTo>
                  <a:cubicBezTo>
                    <a:pt x="-1402" y="47406"/>
                    <a:pt x="-839" y="40035"/>
                    <a:pt x="4051" y="35833"/>
                  </a:cubicBezTo>
                  <a:cubicBezTo>
                    <a:pt x="4603" y="35354"/>
                    <a:pt x="5198" y="34937"/>
                    <a:pt x="5823" y="34572"/>
                  </a:cubicBezTo>
                  <a:lnTo>
                    <a:pt x="63062" y="1521"/>
                  </a:lnTo>
                  <a:cubicBezTo>
                    <a:pt x="67931" y="-1242"/>
                    <a:pt x="74083" y="-199"/>
                    <a:pt x="77763" y="4023"/>
                  </a:cubicBezTo>
                  <a:lnTo>
                    <a:pt x="120927" y="54381"/>
                  </a:lnTo>
                  <a:cubicBezTo>
                    <a:pt x="125129" y="59271"/>
                    <a:pt x="124565" y="66642"/>
                    <a:pt x="119676" y="70844"/>
                  </a:cubicBezTo>
                  <a:cubicBezTo>
                    <a:pt x="119123" y="71324"/>
                    <a:pt x="118529" y="71741"/>
                    <a:pt x="117903" y="72105"/>
                  </a:cubicBezTo>
                  <a:cubicBezTo>
                    <a:pt x="55973" y="107554"/>
                    <a:pt x="58892" y="106616"/>
                    <a:pt x="54930" y="106616"/>
                  </a:cubicBezTo>
                  <a:close/>
                  <a:moveTo>
                    <a:pt x="69005" y="2355"/>
                  </a:moveTo>
                  <a:cubicBezTo>
                    <a:pt x="65564" y="2355"/>
                    <a:pt x="69005" y="687"/>
                    <a:pt x="7283" y="36553"/>
                  </a:cubicBezTo>
                  <a:cubicBezTo>
                    <a:pt x="2935" y="39034"/>
                    <a:pt x="1424" y="44581"/>
                    <a:pt x="3915" y="48928"/>
                  </a:cubicBezTo>
                  <a:cubicBezTo>
                    <a:pt x="4186" y="49418"/>
                    <a:pt x="4520" y="49888"/>
                    <a:pt x="4885" y="50315"/>
                  </a:cubicBezTo>
                  <a:lnTo>
                    <a:pt x="48049" y="100673"/>
                  </a:lnTo>
                  <a:cubicBezTo>
                    <a:pt x="50885" y="104020"/>
                    <a:pt x="55722" y="104854"/>
                    <a:pt x="59517" y="102654"/>
                  </a:cubicBezTo>
                  <a:lnTo>
                    <a:pt x="116652" y="69603"/>
                  </a:lnTo>
                  <a:cubicBezTo>
                    <a:pt x="121000" y="67122"/>
                    <a:pt x="122512" y="61575"/>
                    <a:pt x="120020" y="57227"/>
                  </a:cubicBezTo>
                  <a:cubicBezTo>
                    <a:pt x="119749" y="56737"/>
                    <a:pt x="119415" y="56268"/>
                    <a:pt x="119050" y="55841"/>
                  </a:cubicBezTo>
                  <a:lnTo>
                    <a:pt x="75782" y="5796"/>
                  </a:lnTo>
                  <a:cubicBezTo>
                    <a:pt x="73968" y="3658"/>
                    <a:pt x="71278" y="2470"/>
                    <a:pt x="68484"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7" name="Google Shape;763;p13">
              <a:extLst>
                <a:ext uri="{FF2B5EF4-FFF2-40B4-BE49-F238E27FC236}">
                  <a16:creationId xmlns="" xmlns:a16="http://schemas.microsoft.com/office/drawing/2014/main" id="{963DEE2F-5FDC-2DEE-14A2-3D3C4AD63889}"/>
                </a:ext>
              </a:extLst>
            </p:cNvPr>
            <p:cNvSpPr/>
            <p:nvPr/>
          </p:nvSpPr>
          <p:spPr>
            <a:xfrm>
              <a:off x="9646352" y="4219949"/>
              <a:ext cx="103747" cy="89441"/>
            </a:xfrm>
            <a:custGeom>
              <a:avLst/>
              <a:gdLst/>
              <a:ahLst/>
              <a:cxnLst/>
              <a:rect l="l" t="t" r="r" b="b"/>
              <a:pathLst>
                <a:path w="123659" h="106607" extrusionOk="0">
                  <a:moveTo>
                    <a:pt x="54826" y="106589"/>
                  </a:moveTo>
                  <a:cubicBezTo>
                    <a:pt x="51417" y="106589"/>
                    <a:pt x="48185" y="105109"/>
                    <a:pt x="45964" y="102523"/>
                  </a:cubicBezTo>
                  <a:lnTo>
                    <a:pt x="2800" y="52165"/>
                  </a:lnTo>
                  <a:cubicBezTo>
                    <a:pt x="-1380" y="47328"/>
                    <a:pt x="-849" y="40019"/>
                    <a:pt x="3989" y="35838"/>
                  </a:cubicBezTo>
                  <a:cubicBezTo>
                    <a:pt x="4562" y="35348"/>
                    <a:pt x="5167" y="34921"/>
                    <a:pt x="5824" y="34545"/>
                  </a:cubicBezTo>
                  <a:lnTo>
                    <a:pt x="62959" y="1495"/>
                  </a:lnTo>
                  <a:cubicBezTo>
                    <a:pt x="67838" y="-1227"/>
                    <a:pt x="73958" y="-195"/>
                    <a:pt x="77659" y="3997"/>
                  </a:cubicBezTo>
                  <a:lnTo>
                    <a:pt x="120823" y="54355"/>
                  </a:lnTo>
                  <a:cubicBezTo>
                    <a:pt x="125025" y="59245"/>
                    <a:pt x="124462" y="66616"/>
                    <a:pt x="119572" y="70817"/>
                  </a:cubicBezTo>
                  <a:cubicBezTo>
                    <a:pt x="119020" y="71297"/>
                    <a:pt x="118425" y="71714"/>
                    <a:pt x="117800" y="72079"/>
                  </a:cubicBezTo>
                  <a:cubicBezTo>
                    <a:pt x="56286" y="107632"/>
                    <a:pt x="59205" y="106589"/>
                    <a:pt x="54826" y="106589"/>
                  </a:cubicBezTo>
                  <a:close/>
                  <a:moveTo>
                    <a:pt x="68797" y="2329"/>
                  </a:moveTo>
                  <a:cubicBezTo>
                    <a:pt x="65357" y="2329"/>
                    <a:pt x="68797" y="660"/>
                    <a:pt x="7179" y="36526"/>
                  </a:cubicBezTo>
                  <a:cubicBezTo>
                    <a:pt x="2832" y="39008"/>
                    <a:pt x="1320" y="44554"/>
                    <a:pt x="3812" y="48902"/>
                  </a:cubicBezTo>
                  <a:cubicBezTo>
                    <a:pt x="4083" y="49392"/>
                    <a:pt x="4416" y="49861"/>
                    <a:pt x="4781" y="50289"/>
                  </a:cubicBezTo>
                  <a:lnTo>
                    <a:pt x="47945" y="100646"/>
                  </a:lnTo>
                  <a:cubicBezTo>
                    <a:pt x="50781" y="103993"/>
                    <a:pt x="55619" y="104827"/>
                    <a:pt x="59414" y="102627"/>
                  </a:cubicBezTo>
                  <a:lnTo>
                    <a:pt x="116444" y="69577"/>
                  </a:lnTo>
                  <a:cubicBezTo>
                    <a:pt x="120792" y="67095"/>
                    <a:pt x="122304" y="61549"/>
                    <a:pt x="119812" y="57201"/>
                  </a:cubicBezTo>
                  <a:cubicBezTo>
                    <a:pt x="119541" y="56711"/>
                    <a:pt x="119207" y="56242"/>
                    <a:pt x="118843" y="55814"/>
                  </a:cubicBezTo>
                  <a:lnTo>
                    <a:pt x="75678" y="5561"/>
                  </a:lnTo>
                  <a:cubicBezTo>
                    <a:pt x="73927" y="3621"/>
                    <a:pt x="71414" y="2516"/>
                    <a:pt x="68797"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8" name="Google Shape;764;p13">
              <a:extLst>
                <a:ext uri="{FF2B5EF4-FFF2-40B4-BE49-F238E27FC236}">
                  <a16:creationId xmlns="" xmlns:a16="http://schemas.microsoft.com/office/drawing/2014/main" id="{02F282BD-844D-3F1A-85B3-938B222206C8}"/>
                </a:ext>
              </a:extLst>
            </p:cNvPr>
            <p:cNvSpPr/>
            <p:nvPr/>
          </p:nvSpPr>
          <p:spPr>
            <a:xfrm>
              <a:off x="9603841" y="4060186"/>
              <a:ext cx="103775" cy="89478"/>
            </a:xfrm>
            <a:custGeom>
              <a:avLst/>
              <a:gdLst/>
              <a:ahLst/>
              <a:cxnLst/>
              <a:rect l="l" t="t" r="r" b="b"/>
              <a:pathLst>
                <a:path w="123692" h="106651" extrusionOk="0">
                  <a:moveTo>
                    <a:pt x="54826" y="106635"/>
                  </a:moveTo>
                  <a:cubicBezTo>
                    <a:pt x="51427" y="106625"/>
                    <a:pt x="48195" y="105144"/>
                    <a:pt x="45964" y="102569"/>
                  </a:cubicBezTo>
                  <a:lnTo>
                    <a:pt x="2799" y="52211"/>
                  </a:lnTo>
                  <a:cubicBezTo>
                    <a:pt x="-1402" y="47321"/>
                    <a:pt x="-839" y="39950"/>
                    <a:pt x="4051" y="35748"/>
                  </a:cubicBezTo>
                  <a:cubicBezTo>
                    <a:pt x="4603" y="35268"/>
                    <a:pt x="5198" y="34852"/>
                    <a:pt x="5823" y="34487"/>
                  </a:cubicBezTo>
                  <a:lnTo>
                    <a:pt x="63062" y="1540"/>
                  </a:lnTo>
                  <a:cubicBezTo>
                    <a:pt x="67890" y="-1254"/>
                    <a:pt x="74030" y="-201"/>
                    <a:pt x="77659" y="4042"/>
                  </a:cubicBezTo>
                  <a:lnTo>
                    <a:pt x="120823" y="54401"/>
                  </a:lnTo>
                  <a:cubicBezTo>
                    <a:pt x="125024" y="59217"/>
                    <a:pt x="124524" y="66526"/>
                    <a:pt x="119707" y="70728"/>
                  </a:cubicBezTo>
                  <a:cubicBezTo>
                    <a:pt x="119144" y="71218"/>
                    <a:pt x="118550" y="71645"/>
                    <a:pt x="117903" y="72021"/>
                  </a:cubicBezTo>
                  <a:cubicBezTo>
                    <a:pt x="56285" y="107573"/>
                    <a:pt x="59205" y="106635"/>
                    <a:pt x="54826" y="106635"/>
                  </a:cubicBezTo>
                  <a:close/>
                  <a:moveTo>
                    <a:pt x="68797" y="2374"/>
                  </a:moveTo>
                  <a:cubicBezTo>
                    <a:pt x="65460" y="2374"/>
                    <a:pt x="68797" y="706"/>
                    <a:pt x="7074" y="36572"/>
                  </a:cubicBezTo>
                  <a:cubicBezTo>
                    <a:pt x="2748" y="39095"/>
                    <a:pt x="1288" y="44652"/>
                    <a:pt x="3811" y="48979"/>
                  </a:cubicBezTo>
                  <a:cubicBezTo>
                    <a:pt x="4093" y="49459"/>
                    <a:pt x="4416" y="49917"/>
                    <a:pt x="4780" y="50334"/>
                  </a:cubicBezTo>
                  <a:lnTo>
                    <a:pt x="47945" y="100588"/>
                  </a:lnTo>
                  <a:cubicBezTo>
                    <a:pt x="50749" y="103924"/>
                    <a:pt x="55545" y="104758"/>
                    <a:pt x="59309" y="102569"/>
                  </a:cubicBezTo>
                  <a:lnTo>
                    <a:pt x="116548" y="69622"/>
                  </a:lnTo>
                  <a:cubicBezTo>
                    <a:pt x="120916" y="67047"/>
                    <a:pt x="122366" y="61427"/>
                    <a:pt x="119790" y="57059"/>
                  </a:cubicBezTo>
                  <a:cubicBezTo>
                    <a:pt x="119540" y="56642"/>
                    <a:pt x="119259" y="56235"/>
                    <a:pt x="118946" y="55860"/>
                  </a:cubicBezTo>
                  <a:lnTo>
                    <a:pt x="75782" y="5502"/>
                  </a:lnTo>
                  <a:cubicBezTo>
                    <a:pt x="73989" y="3552"/>
                    <a:pt x="71434" y="2489"/>
                    <a:pt x="68797"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19" name="Google Shape;765;p13">
              <a:extLst>
                <a:ext uri="{FF2B5EF4-FFF2-40B4-BE49-F238E27FC236}">
                  <a16:creationId xmlns="" xmlns:a16="http://schemas.microsoft.com/office/drawing/2014/main" id="{130BC20F-81EF-F2F4-55D9-B874EA10AEB8}"/>
                </a:ext>
              </a:extLst>
            </p:cNvPr>
            <p:cNvSpPr/>
            <p:nvPr/>
          </p:nvSpPr>
          <p:spPr>
            <a:xfrm>
              <a:off x="9598637" y="4164179"/>
              <a:ext cx="103702" cy="89578"/>
            </a:xfrm>
            <a:custGeom>
              <a:avLst/>
              <a:gdLst/>
              <a:ahLst/>
              <a:cxnLst/>
              <a:rect l="l" t="t" r="r" b="b"/>
              <a:pathLst>
                <a:path w="123606" h="106771" extrusionOk="0">
                  <a:moveTo>
                    <a:pt x="54773" y="106754"/>
                  </a:moveTo>
                  <a:cubicBezTo>
                    <a:pt x="51375" y="106712"/>
                    <a:pt x="48153" y="105242"/>
                    <a:pt x="45911" y="102688"/>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0" y="54415"/>
                  </a:lnTo>
                  <a:cubicBezTo>
                    <a:pt x="124972" y="59305"/>
                    <a:pt x="124409" y="66676"/>
                    <a:pt x="119519" y="70878"/>
                  </a:cubicBezTo>
                  <a:cubicBezTo>
                    <a:pt x="118967" y="71357"/>
                    <a:pt x="118373" y="71774"/>
                    <a:pt x="117747" y="72139"/>
                  </a:cubicBezTo>
                  <a:cubicBezTo>
                    <a:pt x="56337" y="107692"/>
                    <a:pt x="59257" y="106754"/>
                    <a:pt x="54773" y="106754"/>
                  </a:cubicBezTo>
                  <a:close/>
                  <a:moveTo>
                    <a:pt x="68744" y="2493"/>
                  </a:moveTo>
                  <a:cubicBezTo>
                    <a:pt x="65304" y="2493"/>
                    <a:pt x="68744" y="825"/>
                    <a:pt x="7126" y="36691"/>
                  </a:cubicBezTo>
                  <a:cubicBezTo>
                    <a:pt x="2779" y="39183"/>
                    <a:pt x="1267" y="44719"/>
                    <a:pt x="3759" y="49066"/>
                  </a:cubicBezTo>
                  <a:cubicBezTo>
                    <a:pt x="4030" y="49556"/>
                    <a:pt x="4364" y="50026"/>
                    <a:pt x="4728" y="50453"/>
                  </a:cubicBezTo>
                  <a:lnTo>
                    <a:pt x="47892" y="100811"/>
                  </a:lnTo>
                  <a:cubicBezTo>
                    <a:pt x="50780" y="104085"/>
                    <a:pt x="55576" y="104867"/>
                    <a:pt x="59361" y="102688"/>
                  </a:cubicBezTo>
                  <a:lnTo>
                    <a:pt x="116496" y="69741"/>
                  </a:lnTo>
                  <a:cubicBezTo>
                    <a:pt x="120822" y="67218"/>
                    <a:pt x="122282" y="61661"/>
                    <a:pt x="119759" y="57334"/>
                  </a:cubicBezTo>
                  <a:cubicBezTo>
                    <a:pt x="119478" y="56855"/>
                    <a:pt x="119154" y="56396"/>
                    <a:pt x="118789" y="55979"/>
                  </a:cubicBezTo>
                  <a:lnTo>
                    <a:pt x="75626" y="5621"/>
                  </a:lnTo>
                  <a:cubicBezTo>
                    <a:pt x="73853" y="3703"/>
                    <a:pt x="71351" y="2639"/>
                    <a:pt x="68744" y="27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0" name="Google Shape;766;p13">
              <a:extLst>
                <a:ext uri="{FF2B5EF4-FFF2-40B4-BE49-F238E27FC236}">
                  <a16:creationId xmlns="" xmlns:a16="http://schemas.microsoft.com/office/drawing/2014/main" id="{30EFD85C-F0FD-D865-CBB1-40C98BE4151F}"/>
                </a:ext>
              </a:extLst>
            </p:cNvPr>
            <p:cNvSpPr/>
            <p:nvPr/>
          </p:nvSpPr>
          <p:spPr>
            <a:xfrm>
              <a:off x="9571039" y="4263459"/>
              <a:ext cx="103702" cy="89404"/>
            </a:xfrm>
            <a:custGeom>
              <a:avLst/>
              <a:gdLst/>
              <a:ahLst/>
              <a:cxnLst/>
              <a:rect l="l" t="t" r="r" b="b"/>
              <a:pathLst>
                <a:path w="123606" h="106563" extrusionOk="0">
                  <a:moveTo>
                    <a:pt x="54826" y="106545"/>
                  </a:moveTo>
                  <a:cubicBezTo>
                    <a:pt x="51416" y="106577"/>
                    <a:pt x="48163" y="105086"/>
                    <a:pt x="45964" y="102479"/>
                  </a:cubicBezTo>
                  <a:lnTo>
                    <a:pt x="2799"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14" y="59295"/>
                    <a:pt x="124367" y="66718"/>
                    <a:pt x="119384" y="70909"/>
                  </a:cubicBezTo>
                  <a:cubicBezTo>
                    <a:pt x="118894" y="71326"/>
                    <a:pt x="118362" y="71701"/>
                    <a:pt x="117799" y="72035"/>
                  </a:cubicBezTo>
                  <a:cubicBezTo>
                    <a:pt x="56181" y="107588"/>
                    <a:pt x="59309" y="106545"/>
                    <a:pt x="54826" y="106545"/>
                  </a:cubicBezTo>
                  <a:close/>
                  <a:moveTo>
                    <a:pt x="68797" y="2285"/>
                  </a:moveTo>
                  <a:cubicBezTo>
                    <a:pt x="65356" y="2285"/>
                    <a:pt x="68797" y="617"/>
                    <a:pt x="7074" y="36587"/>
                  </a:cubicBezTo>
                  <a:cubicBezTo>
                    <a:pt x="2779" y="39058"/>
                    <a:pt x="1298" y="44542"/>
                    <a:pt x="3769" y="48827"/>
                  </a:cubicBezTo>
                  <a:cubicBezTo>
                    <a:pt x="4061" y="49338"/>
                    <a:pt x="4395" y="49807"/>
                    <a:pt x="4780" y="50245"/>
                  </a:cubicBezTo>
                  <a:lnTo>
                    <a:pt x="47945" y="100602"/>
                  </a:lnTo>
                  <a:cubicBezTo>
                    <a:pt x="50780" y="103949"/>
                    <a:pt x="55618" y="104783"/>
                    <a:pt x="59413" y="102583"/>
                  </a:cubicBezTo>
                  <a:lnTo>
                    <a:pt x="116444" y="69637"/>
                  </a:lnTo>
                  <a:cubicBezTo>
                    <a:pt x="120791" y="67145"/>
                    <a:pt x="122303" y="61609"/>
                    <a:pt x="119811" y="57261"/>
                  </a:cubicBezTo>
                  <a:cubicBezTo>
                    <a:pt x="119540" y="56771"/>
                    <a:pt x="119207" y="56302"/>
                    <a:pt x="118842" y="55875"/>
                  </a:cubicBezTo>
                  <a:lnTo>
                    <a:pt x="75678" y="5517"/>
                  </a:lnTo>
                  <a:cubicBezTo>
                    <a:pt x="73926" y="3578"/>
                    <a:pt x="71414" y="2472"/>
                    <a:pt x="6879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1" name="Google Shape;767;p13">
              <a:extLst>
                <a:ext uri="{FF2B5EF4-FFF2-40B4-BE49-F238E27FC236}">
                  <a16:creationId xmlns="" xmlns:a16="http://schemas.microsoft.com/office/drawing/2014/main" id="{8601A197-39F5-F6C2-5588-D850577F7801}"/>
                </a:ext>
              </a:extLst>
            </p:cNvPr>
            <p:cNvSpPr/>
            <p:nvPr/>
          </p:nvSpPr>
          <p:spPr>
            <a:xfrm>
              <a:off x="9556081" y="4004855"/>
              <a:ext cx="103834" cy="89438"/>
            </a:xfrm>
            <a:custGeom>
              <a:avLst/>
              <a:gdLst/>
              <a:ahLst/>
              <a:cxnLst/>
              <a:rect l="l" t="t" r="r" b="b"/>
              <a:pathLst>
                <a:path w="123763" h="106604" extrusionOk="0">
                  <a:moveTo>
                    <a:pt x="54826" y="106589"/>
                  </a:moveTo>
                  <a:cubicBezTo>
                    <a:pt x="51417" y="106620"/>
                    <a:pt x="48164" y="105129"/>
                    <a:pt x="45964" y="102523"/>
                  </a:cubicBezTo>
                  <a:lnTo>
                    <a:pt x="2800" y="52269"/>
                  </a:lnTo>
                  <a:cubicBezTo>
                    <a:pt x="-1381" y="47432"/>
                    <a:pt x="-849" y="40123"/>
                    <a:pt x="3989" y="35942"/>
                  </a:cubicBezTo>
                  <a:cubicBezTo>
                    <a:pt x="4562" y="35452"/>
                    <a:pt x="5167" y="35025"/>
                    <a:pt x="5824" y="34649"/>
                  </a:cubicBezTo>
                  <a:lnTo>
                    <a:pt x="63063" y="1495"/>
                  </a:lnTo>
                  <a:cubicBezTo>
                    <a:pt x="67943" y="-1227"/>
                    <a:pt x="74062" y="-195"/>
                    <a:pt x="77764" y="3997"/>
                  </a:cubicBezTo>
                  <a:lnTo>
                    <a:pt x="120928" y="54459"/>
                  </a:lnTo>
                  <a:cubicBezTo>
                    <a:pt x="125129" y="59349"/>
                    <a:pt x="124567" y="66720"/>
                    <a:pt x="119676" y="70922"/>
                  </a:cubicBezTo>
                  <a:cubicBezTo>
                    <a:pt x="119124" y="71401"/>
                    <a:pt x="118530" y="71818"/>
                    <a:pt x="117904" y="72183"/>
                  </a:cubicBezTo>
                  <a:cubicBezTo>
                    <a:pt x="56286" y="107215"/>
                    <a:pt x="59205" y="106589"/>
                    <a:pt x="54826" y="106589"/>
                  </a:cubicBezTo>
                  <a:close/>
                  <a:moveTo>
                    <a:pt x="68902" y="2329"/>
                  </a:moveTo>
                  <a:cubicBezTo>
                    <a:pt x="65461" y="2329"/>
                    <a:pt x="68902" y="765"/>
                    <a:pt x="7075" y="36630"/>
                  </a:cubicBezTo>
                  <a:cubicBezTo>
                    <a:pt x="2748" y="39154"/>
                    <a:pt x="1289" y="44711"/>
                    <a:pt x="3812" y="49037"/>
                  </a:cubicBezTo>
                  <a:cubicBezTo>
                    <a:pt x="4093" y="49517"/>
                    <a:pt x="4416" y="49976"/>
                    <a:pt x="4781" y="50393"/>
                  </a:cubicBezTo>
                  <a:lnTo>
                    <a:pt x="47945" y="100646"/>
                  </a:lnTo>
                  <a:cubicBezTo>
                    <a:pt x="50781" y="103993"/>
                    <a:pt x="55619" y="104827"/>
                    <a:pt x="59414" y="102627"/>
                  </a:cubicBezTo>
                  <a:lnTo>
                    <a:pt x="116549" y="69577"/>
                  </a:lnTo>
                  <a:cubicBezTo>
                    <a:pt x="120896" y="67095"/>
                    <a:pt x="122408" y="61549"/>
                    <a:pt x="119916" y="57201"/>
                  </a:cubicBezTo>
                  <a:cubicBezTo>
                    <a:pt x="119645" y="56711"/>
                    <a:pt x="119312" y="56242"/>
                    <a:pt x="118947" y="55814"/>
                  </a:cubicBezTo>
                  <a:lnTo>
                    <a:pt x="75783" y="5561"/>
                  </a:lnTo>
                  <a:cubicBezTo>
                    <a:pt x="74062" y="3538"/>
                    <a:pt x="71550" y="2360"/>
                    <a:pt x="68902" y="232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2" name="Google Shape;768;p13">
              <a:extLst>
                <a:ext uri="{FF2B5EF4-FFF2-40B4-BE49-F238E27FC236}">
                  <a16:creationId xmlns="" xmlns:a16="http://schemas.microsoft.com/office/drawing/2014/main" id="{DB156302-4723-800F-215B-A70FDC594781}"/>
                </a:ext>
              </a:extLst>
            </p:cNvPr>
            <p:cNvSpPr/>
            <p:nvPr/>
          </p:nvSpPr>
          <p:spPr>
            <a:xfrm>
              <a:off x="9540598" y="4096678"/>
              <a:ext cx="103702" cy="89462"/>
            </a:xfrm>
            <a:custGeom>
              <a:avLst/>
              <a:gdLst/>
              <a:ahLst/>
              <a:cxnLst/>
              <a:rect l="l" t="t" r="r" b="b"/>
              <a:pathLst>
                <a:path w="123606" h="106632" extrusionOk="0">
                  <a:moveTo>
                    <a:pt x="54826" y="106616"/>
                  </a:moveTo>
                  <a:cubicBezTo>
                    <a:pt x="51417" y="106647"/>
                    <a:pt x="48164" y="105156"/>
                    <a:pt x="45964" y="102549"/>
                  </a:cubicBezTo>
                  <a:lnTo>
                    <a:pt x="2800" y="52192"/>
                  </a:lnTo>
                  <a:cubicBezTo>
                    <a:pt x="-1380" y="47354"/>
                    <a:pt x="-849" y="40045"/>
                    <a:pt x="3989" y="35864"/>
                  </a:cubicBezTo>
                  <a:cubicBezTo>
                    <a:pt x="4562" y="35374"/>
                    <a:pt x="5167" y="34947"/>
                    <a:pt x="5824" y="34572"/>
                  </a:cubicBezTo>
                  <a:lnTo>
                    <a:pt x="62959" y="1521"/>
                  </a:lnTo>
                  <a:cubicBezTo>
                    <a:pt x="67828" y="-1242"/>
                    <a:pt x="73979" y="-199"/>
                    <a:pt x="77659" y="4023"/>
                  </a:cubicBezTo>
                  <a:lnTo>
                    <a:pt x="120823" y="54381"/>
                  </a:lnTo>
                  <a:cubicBezTo>
                    <a:pt x="125015" y="59365"/>
                    <a:pt x="124368" y="66788"/>
                    <a:pt x="119385" y="70979"/>
                  </a:cubicBezTo>
                  <a:cubicBezTo>
                    <a:pt x="118894" y="71397"/>
                    <a:pt x="118363" y="71772"/>
                    <a:pt x="117800" y="72105"/>
                  </a:cubicBezTo>
                  <a:cubicBezTo>
                    <a:pt x="56390" y="107554"/>
                    <a:pt x="59205" y="106616"/>
                    <a:pt x="54826" y="106616"/>
                  </a:cubicBezTo>
                  <a:close/>
                  <a:moveTo>
                    <a:pt x="68797" y="2355"/>
                  </a:moveTo>
                  <a:cubicBezTo>
                    <a:pt x="65357" y="2355"/>
                    <a:pt x="68797" y="687"/>
                    <a:pt x="7075" y="36553"/>
                  </a:cubicBezTo>
                  <a:cubicBezTo>
                    <a:pt x="2748" y="39076"/>
                    <a:pt x="1288" y="44633"/>
                    <a:pt x="3812" y="48960"/>
                  </a:cubicBezTo>
                  <a:cubicBezTo>
                    <a:pt x="4093" y="49439"/>
                    <a:pt x="4416" y="49898"/>
                    <a:pt x="4781" y="50315"/>
                  </a:cubicBezTo>
                  <a:lnTo>
                    <a:pt x="47945" y="100673"/>
                  </a:lnTo>
                  <a:cubicBezTo>
                    <a:pt x="50781" y="104020"/>
                    <a:pt x="55619" y="104854"/>
                    <a:pt x="59414" y="102654"/>
                  </a:cubicBezTo>
                  <a:lnTo>
                    <a:pt x="116444" y="70124"/>
                  </a:lnTo>
                  <a:cubicBezTo>
                    <a:pt x="120792" y="67643"/>
                    <a:pt x="122304" y="62097"/>
                    <a:pt x="119812" y="57749"/>
                  </a:cubicBezTo>
                  <a:cubicBezTo>
                    <a:pt x="119541" y="57259"/>
                    <a:pt x="119207" y="56790"/>
                    <a:pt x="118843" y="56362"/>
                  </a:cubicBezTo>
                  <a:lnTo>
                    <a:pt x="75678" y="6108"/>
                  </a:lnTo>
                  <a:cubicBezTo>
                    <a:pt x="74021" y="3971"/>
                    <a:pt x="71498" y="2668"/>
                    <a:pt x="68797"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3" name="Google Shape;769;p13">
              <a:extLst>
                <a:ext uri="{FF2B5EF4-FFF2-40B4-BE49-F238E27FC236}">
                  <a16:creationId xmlns="" xmlns:a16="http://schemas.microsoft.com/office/drawing/2014/main" id="{2D039131-AD3A-C29A-D9EA-0A7BA9D2FB3E}"/>
                </a:ext>
              </a:extLst>
            </p:cNvPr>
            <p:cNvSpPr/>
            <p:nvPr/>
          </p:nvSpPr>
          <p:spPr>
            <a:xfrm>
              <a:off x="9523278" y="4207915"/>
              <a:ext cx="103747" cy="89316"/>
            </a:xfrm>
            <a:custGeom>
              <a:avLst/>
              <a:gdLst/>
              <a:ahLst/>
              <a:cxnLst/>
              <a:rect l="l" t="t" r="r" b="b"/>
              <a:pathLst>
                <a:path w="123659" h="106458" extrusionOk="0">
                  <a:moveTo>
                    <a:pt x="54826" y="106441"/>
                  </a:moveTo>
                  <a:cubicBezTo>
                    <a:pt x="51417" y="106472"/>
                    <a:pt x="48164" y="104981"/>
                    <a:pt x="45964" y="102375"/>
                  </a:cubicBezTo>
                  <a:lnTo>
                    <a:pt x="2800" y="52226"/>
                  </a:lnTo>
                  <a:cubicBezTo>
                    <a:pt x="-1381"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5" y="71774"/>
                    <a:pt x="117800" y="72139"/>
                  </a:cubicBezTo>
                  <a:cubicBezTo>
                    <a:pt x="56390" y="107380"/>
                    <a:pt x="59310" y="106441"/>
                    <a:pt x="54826" y="106441"/>
                  </a:cubicBezTo>
                  <a:close/>
                  <a:moveTo>
                    <a:pt x="68798" y="2181"/>
                  </a:moveTo>
                  <a:cubicBezTo>
                    <a:pt x="65357" y="2181"/>
                    <a:pt x="68798" y="512"/>
                    <a:pt x="7075" y="36378"/>
                  </a:cubicBezTo>
                  <a:cubicBezTo>
                    <a:pt x="2748" y="38901"/>
                    <a:pt x="1289" y="44458"/>
                    <a:pt x="3812" y="48785"/>
                  </a:cubicBezTo>
                  <a:cubicBezTo>
                    <a:pt x="4093" y="49265"/>
                    <a:pt x="4416" y="49723"/>
                    <a:pt x="4781" y="50140"/>
                  </a:cubicBezTo>
                  <a:lnTo>
                    <a:pt x="47945" y="100498"/>
                  </a:lnTo>
                  <a:cubicBezTo>
                    <a:pt x="50781" y="103845"/>
                    <a:pt x="55619" y="104679"/>
                    <a:pt x="59414" y="102479"/>
                  </a:cubicBezTo>
                  <a:lnTo>
                    <a:pt x="116444" y="69429"/>
                  </a:lnTo>
                  <a:cubicBezTo>
                    <a:pt x="120792" y="66937"/>
                    <a:pt x="122304" y="61401"/>
                    <a:pt x="119812" y="57053"/>
                  </a:cubicBezTo>
                  <a:cubicBezTo>
                    <a:pt x="119531" y="56563"/>
                    <a:pt x="119207" y="56094"/>
                    <a:pt x="118842" y="55666"/>
                  </a:cubicBezTo>
                  <a:lnTo>
                    <a:pt x="75678" y="5308"/>
                  </a:lnTo>
                  <a:cubicBezTo>
                    <a:pt x="73885" y="3432"/>
                    <a:pt x="71394" y="2379"/>
                    <a:pt x="68798"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4" name="Google Shape;770;p13">
              <a:extLst>
                <a:ext uri="{FF2B5EF4-FFF2-40B4-BE49-F238E27FC236}">
                  <a16:creationId xmlns="" xmlns:a16="http://schemas.microsoft.com/office/drawing/2014/main" id="{9E251682-4718-D491-A1B6-C0A50209A232}"/>
                </a:ext>
              </a:extLst>
            </p:cNvPr>
            <p:cNvSpPr/>
            <p:nvPr/>
          </p:nvSpPr>
          <p:spPr>
            <a:xfrm>
              <a:off x="9507709" y="4299935"/>
              <a:ext cx="103834" cy="89490"/>
            </a:xfrm>
            <a:custGeom>
              <a:avLst/>
              <a:gdLst/>
              <a:ahLst/>
              <a:cxnLst/>
              <a:rect l="l" t="t" r="r" b="b"/>
              <a:pathLst>
                <a:path w="123763" h="106666" extrusionOk="0">
                  <a:moveTo>
                    <a:pt x="54826" y="106649"/>
                  </a:moveTo>
                  <a:cubicBezTo>
                    <a:pt x="51417" y="106649"/>
                    <a:pt x="48185" y="105169"/>
                    <a:pt x="45964" y="102583"/>
                  </a:cubicBezTo>
                  <a:lnTo>
                    <a:pt x="2800" y="52225"/>
                  </a:lnTo>
                  <a:cubicBezTo>
                    <a:pt x="-1381" y="47388"/>
                    <a:pt x="-849" y="40079"/>
                    <a:pt x="3989" y="35898"/>
                  </a:cubicBezTo>
                  <a:cubicBezTo>
                    <a:pt x="4562" y="35408"/>
                    <a:pt x="5167" y="34981"/>
                    <a:pt x="5824" y="34605"/>
                  </a:cubicBezTo>
                  <a:lnTo>
                    <a:pt x="63063" y="1555"/>
                  </a:lnTo>
                  <a:cubicBezTo>
                    <a:pt x="67932" y="-1260"/>
                    <a:pt x="74104" y="-207"/>
                    <a:pt x="77764" y="4057"/>
                  </a:cubicBezTo>
                  <a:lnTo>
                    <a:pt x="120928" y="54415"/>
                  </a:lnTo>
                  <a:cubicBezTo>
                    <a:pt x="125129" y="59305"/>
                    <a:pt x="124567" y="66676"/>
                    <a:pt x="119676" y="70878"/>
                  </a:cubicBezTo>
                  <a:cubicBezTo>
                    <a:pt x="119124" y="71357"/>
                    <a:pt x="118530" y="71774"/>
                    <a:pt x="117904" y="72139"/>
                  </a:cubicBezTo>
                  <a:cubicBezTo>
                    <a:pt x="56286" y="107588"/>
                    <a:pt x="59310" y="106649"/>
                    <a:pt x="54826" y="106649"/>
                  </a:cubicBezTo>
                  <a:close/>
                  <a:moveTo>
                    <a:pt x="68902" y="2389"/>
                  </a:moveTo>
                  <a:cubicBezTo>
                    <a:pt x="65461" y="2389"/>
                    <a:pt x="68902" y="721"/>
                    <a:pt x="7179" y="36586"/>
                  </a:cubicBezTo>
                  <a:cubicBezTo>
                    <a:pt x="2811" y="39162"/>
                    <a:pt x="1362" y="44781"/>
                    <a:pt x="3937" y="49150"/>
                  </a:cubicBezTo>
                  <a:cubicBezTo>
                    <a:pt x="4187" y="49567"/>
                    <a:pt x="4469" y="49973"/>
                    <a:pt x="4781" y="50349"/>
                  </a:cubicBezTo>
                  <a:lnTo>
                    <a:pt x="47945" y="100707"/>
                  </a:lnTo>
                  <a:cubicBezTo>
                    <a:pt x="50802" y="104022"/>
                    <a:pt x="55608" y="104846"/>
                    <a:pt x="59414" y="102688"/>
                  </a:cubicBezTo>
                  <a:lnTo>
                    <a:pt x="116549" y="69637"/>
                  </a:lnTo>
                  <a:cubicBezTo>
                    <a:pt x="120896" y="67156"/>
                    <a:pt x="122408" y="61609"/>
                    <a:pt x="119916" y="57261"/>
                  </a:cubicBezTo>
                  <a:cubicBezTo>
                    <a:pt x="119645" y="56771"/>
                    <a:pt x="119312" y="56302"/>
                    <a:pt x="118947" y="55875"/>
                  </a:cubicBezTo>
                  <a:lnTo>
                    <a:pt x="75783" y="5517"/>
                  </a:lnTo>
                  <a:cubicBezTo>
                    <a:pt x="73990" y="3640"/>
                    <a:pt x="71498" y="2587"/>
                    <a:pt x="6890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5" name="Google Shape;771;p13">
              <a:extLst>
                <a:ext uri="{FF2B5EF4-FFF2-40B4-BE49-F238E27FC236}">
                  <a16:creationId xmlns="" xmlns:a16="http://schemas.microsoft.com/office/drawing/2014/main" id="{DF51B880-8257-72C3-4EC8-54B2606F4FB4}"/>
                </a:ext>
              </a:extLst>
            </p:cNvPr>
            <p:cNvSpPr/>
            <p:nvPr/>
          </p:nvSpPr>
          <p:spPr>
            <a:xfrm>
              <a:off x="9492839" y="4041105"/>
              <a:ext cx="103702" cy="89403"/>
            </a:xfrm>
            <a:custGeom>
              <a:avLst/>
              <a:gdLst/>
              <a:ahLst/>
              <a:cxnLst/>
              <a:rect l="l" t="t" r="r" b="b"/>
              <a:pathLst>
                <a:path w="123606" h="106562" extrusionOk="0">
                  <a:moveTo>
                    <a:pt x="54826" y="106546"/>
                  </a:moveTo>
                  <a:cubicBezTo>
                    <a:pt x="51427" y="106535"/>
                    <a:pt x="48195" y="105055"/>
                    <a:pt x="45963" y="102479"/>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14" y="59295"/>
                    <a:pt x="124367" y="66718"/>
                    <a:pt x="119384" y="70909"/>
                  </a:cubicBezTo>
                  <a:cubicBezTo>
                    <a:pt x="118894" y="71326"/>
                    <a:pt x="118362" y="71702"/>
                    <a:pt x="117799" y="72035"/>
                  </a:cubicBezTo>
                  <a:cubicBezTo>
                    <a:pt x="56390" y="107484"/>
                    <a:pt x="59309" y="106546"/>
                    <a:pt x="54826" y="106546"/>
                  </a:cubicBezTo>
                  <a:close/>
                  <a:moveTo>
                    <a:pt x="68797" y="2285"/>
                  </a:moveTo>
                  <a:cubicBezTo>
                    <a:pt x="65356" y="2285"/>
                    <a:pt x="68797" y="617"/>
                    <a:pt x="7179" y="36482"/>
                  </a:cubicBezTo>
                  <a:cubicBezTo>
                    <a:pt x="2831" y="38974"/>
                    <a:pt x="1319" y="44510"/>
                    <a:pt x="3811" y="48858"/>
                  </a:cubicBezTo>
                  <a:cubicBezTo>
                    <a:pt x="4082" y="49348"/>
                    <a:pt x="4416" y="49817"/>
                    <a:pt x="4780" y="50245"/>
                  </a:cubicBezTo>
                  <a:lnTo>
                    <a:pt x="47944" y="100498"/>
                  </a:lnTo>
                  <a:cubicBezTo>
                    <a:pt x="50833" y="103772"/>
                    <a:pt x="55628" y="104554"/>
                    <a:pt x="59413" y="102375"/>
                  </a:cubicBezTo>
                  <a:lnTo>
                    <a:pt x="116444" y="69429"/>
                  </a:lnTo>
                  <a:cubicBezTo>
                    <a:pt x="120791" y="66937"/>
                    <a:pt x="122303" y="61401"/>
                    <a:pt x="119811" y="57053"/>
                  </a:cubicBezTo>
                  <a:cubicBezTo>
                    <a:pt x="119540" y="56563"/>
                    <a:pt x="119207" y="56094"/>
                    <a:pt x="118842" y="55666"/>
                  </a:cubicBezTo>
                  <a:lnTo>
                    <a:pt x="75678" y="5413"/>
                  </a:lnTo>
                  <a:cubicBezTo>
                    <a:pt x="73968" y="3619"/>
                    <a:pt x="71591" y="2598"/>
                    <a:pt x="69109"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6" name="Google Shape;772;p13">
              <a:extLst>
                <a:ext uri="{FF2B5EF4-FFF2-40B4-BE49-F238E27FC236}">
                  <a16:creationId xmlns="" xmlns:a16="http://schemas.microsoft.com/office/drawing/2014/main" id="{26DD70FC-A3E7-3EF7-D78A-F133ED95998B}"/>
                </a:ext>
              </a:extLst>
            </p:cNvPr>
            <p:cNvSpPr/>
            <p:nvPr/>
          </p:nvSpPr>
          <p:spPr>
            <a:xfrm>
              <a:off x="9465285" y="4140224"/>
              <a:ext cx="103746" cy="89478"/>
            </a:xfrm>
            <a:custGeom>
              <a:avLst/>
              <a:gdLst/>
              <a:ahLst/>
              <a:cxnLst/>
              <a:rect l="l" t="t" r="r" b="b"/>
              <a:pathLst>
                <a:path w="123658" h="106651" extrusionOk="0">
                  <a:moveTo>
                    <a:pt x="54826" y="106635"/>
                  </a:moveTo>
                  <a:cubicBezTo>
                    <a:pt x="51396" y="106625"/>
                    <a:pt x="48153" y="105102"/>
                    <a:pt x="45964" y="102464"/>
                  </a:cubicBezTo>
                  <a:lnTo>
                    <a:pt x="2800" y="52211"/>
                  </a:lnTo>
                  <a:cubicBezTo>
                    <a:pt x="-1402" y="47321"/>
                    <a:pt x="-839" y="39950"/>
                    <a:pt x="4051" y="35748"/>
                  </a:cubicBezTo>
                  <a:cubicBezTo>
                    <a:pt x="4603" y="35269"/>
                    <a:pt x="5198" y="34852"/>
                    <a:pt x="5823" y="34487"/>
                  </a:cubicBezTo>
                  <a:lnTo>
                    <a:pt x="62958" y="1540"/>
                  </a:lnTo>
                  <a:cubicBezTo>
                    <a:pt x="67785" y="-1254"/>
                    <a:pt x="73926" y="-201"/>
                    <a:pt x="77555" y="4043"/>
                  </a:cubicBezTo>
                  <a:lnTo>
                    <a:pt x="120823" y="54296"/>
                  </a:lnTo>
                  <a:cubicBezTo>
                    <a:pt x="125024" y="59186"/>
                    <a:pt x="124461" y="66557"/>
                    <a:pt x="119572" y="70759"/>
                  </a:cubicBezTo>
                  <a:cubicBezTo>
                    <a:pt x="119019" y="71238"/>
                    <a:pt x="118425" y="71656"/>
                    <a:pt x="117799" y="72021"/>
                  </a:cubicBezTo>
                  <a:cubicBezTo>
                    <a:pt x="56285" y="107469"/>
                    <a:pt x="59205" y="106635"/>
                    <a:pt x="54826" y="106635"/>
                  </a:cubicBezTo>
                  <a:close/>
                  <a:moveTo>
                    <a:pt x="68692" y="2375"/>
                  </a:moveTo>
                  <a:cubicBezTo>
                    <a:pt x="65356" y="2375"/>
                    <a:pt x="69213" y="706"/>
                    <a:pt x="7074" y="36572"/>
                  </a:cubicBezTo>
                  <a:cubicBezTo>
                    <a:pt x="2747" y="39095"/>
                    <a:pt x="1288" y="44652"/>
                    <a:pt x="3811" y="48979"/>
                  </a:cubicBezTo>
                  <a:cubicBezTo>
                    <a:pt x="4093" y="49459"/>
                    <a:pt x="4416" y="49917"/>
                    <a:pt x="4781" y="50334"/>
                  </a:cubicBezTo>
                  <a:lnTo>
                    <a:pt x="47945" y="100692"/>
                  </a:lnTo>
                  <a:cubicBezTo>
                    <a:pt x="50780" y="104039"/>
                    <a:pt x="55618" y="104873"/>
                    <a:pt x="59413" y="102673"/>
                  </a:cubicBezTo>
                  <a:lnTo>
                    <a:pt x="116444" y="69727"/>
                  </a:lnTo>
                  <a:cubicBezTo>
                    <a:pt x="120812" y="67151"/>
                    <a:pt x="122261" y="61532"/>
                    <a:pt x="119686" y="57163"/>
                  </a:cubicBezTo>
                  <a:cubicBezTo>
                    <a:pt x="119436" y="56746"/>
                    <a:pt x="119154" y="56340"/>
                    <a:pt x="118842" y="55964"/>
                  </a:cubicBezTo>
                  <a:lnTo>
                    <a:pt x="75678" y="5607"/>
                  </a:lnTo>
                  <a:cubicBezTo>
                    <a:pt x="73895" y="3615"/>
                    <a:pt x="71362" y="2479"/>
                    <a:pt x="68692" y="247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7" name="Google Shape;773;p13">
              <a:extLst>
                <a:ext uri="{FF2B5EF4-FFF2-40B4-BE49-F238E27FC236}">
                  <a16:creationId xmlns="" xmlns:a16="http://schemas.microsoft.com/office/drawing/2014/main" id="{375C8DB2-98E3-F38E-7816-0B6592A1A194}"/>
                </a:ext>
              </a:extLst>
            </p:cNvPr>
            <p:cNvSpPr/>
            <p:nvPr/>
          </p:nvSpPr>
          <p:spPr>
            <a:xfrm>
              <a:off x="9459818" y="4244390"/>
              <a:ext cx="103790" cy="89403"/>
            </a:xfrm>
            <a:custGeom>
              <a:avLst/>
              <a:gdLst/>
              <a:ahLst/>
              <a:cxnLst/>
              <a:rect l="l" t="t" r="r" b="b"/>
              <a:pathLst>
                <a:path w="123711" h="106562" extrusionOk="0">
                  <a:moveTo>
                    <a:pt x="54982" y="106545"/>
                  </a:moveTo>
                  <a:cubicBezTo>
                    <a:pt x="51531" y="106598"/>
                    <a:pt x="48226" y="105148"/>
                    <a:pt x="45911" y="102583"/>
                  </a:cubicBezTo>
                  <a:lnTo>
                    <a:pt x="2747" y="52226"/>
                  </a:lnTo>
                  <a:cubicBezTo>
                    <a:pt x="-1444" y="47242"/>
                    <a:pt x="-797" y="39819"/>
                    <a:pt x="4186" y="35627"/>
                  </a:cubicBezTo>
                  <a:cubicBezTo>
                    <a:pt x="4676" y="35210"/>
                    <a:pt x="5208" y="34835"/>
                    <a:pt x="5771" y="34501"/>
                  </a:cubicBezTo>
                  <a:lnTo>
                    <a:pt x="63010" y="1555"/>
                  </a:lnTo>
                  <a:cubicBezTo>
                    <a:pt x="67879" y="-1260"/>
                    <a:pt x="74051" y="-207"/>
                    <a:pt x="77711" y="4057"/>
                  </a:cubicBezTo>
                  <a:lnTo>
                    <a:pt x="120875" y="54415"/>
                  </a:lnTo>
                  <a:cubicBezTo>
                    <a:pt x="125056" y="59253"/>
                    <a:pt x="124524" y="66562"/>
                    <a:pt x="119686" y="70742"/>
                  </a:cubicBezTo>
                  <a:cubicBezTo>
                    <a:pt x="119113" y="71232"/>
                    <a:pt x="118508" y="71660"/>
                    <a:pt x="117851" y="72035"/>
                  </a:cubicBezTo>
                  <a:cubicBezTo>
                    <a:pt x="56337" y="107484"/>
                    <a:pt x="59465" y="106545"/>
                    <a:pt x="54982" y="106545"/>
                  </a:cubicBezTo>
                  <a:close/>
                  <a:moveTo>
                    <a:pt x="69057" y="2285"/>
                  </a:moveTo>
                  <a:cubicBezTo>
                    <a:pt x="65617" y="2285"/>
                    <a:pt x="69057" y="617"/>
                    <a:pt x="7335" y="36482"/>
                  </a:cubicBezTo>
                  <a:cubicBezTo>
                    <a:pt x="2987" y="38964"/>
                    <a:pt x="1476" y="44510"/>
                    <a:pt x="3967" y="48858"/>
                  </a:cubicBezTo>
                  <a:cubicBezTo>
                    <a:pt x="4238" y="49348"/>
                    <a:pt x="4572" y="49817"/>
                    <a:pt x="4937" y="50245"/>
                  </a:cubicBezTo>
                  <a:lnTo>
                    <a:pt x="48101" y="100603"/>
                  </a:lnTo>
                  <a:cubicBezTo>
                    <a:pt x="50989" y="103876"/>
                    <a:pt x="55785" y="104658"/>
                    <a:pt x="59570" y="102479"/>
                  </a:cubicBezTo>
                  <a:lnTo>
                    <a:pt x="116704" y="69533"/>
                  </a:lnTo>
                  <a:cubicBezTo>
                    <a:pt x="121052" y="67041"/>
                    <a:pt x="122564" y="61505"/>
                    <a:pt x="120072" y="57157"/>
                  </a:cubicBezTo>
                  <a:cubicBezTo>
                    <a:pt x="119801" y="56667"/>
                    <a:pt x="119467" y="56198"/>
                    <a:pt x="119102" y="55771"/>
                  </a:cubicBezTo>
                  <a:lnTo>
                    <a:pt x="75939" y="5413"/>
                  </a:lnTo>
                  <a:cubicBezTo>
                    <a:pt x="74166" y="3494"/>
                    <a:pt x="71664" y="2431"/>
                    <a:pt x="6905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8" name="Google Shape;774;p13">
              <a:extLst>
                <a:ext uri="{FF2B5EF4-FFF2-40B4-BE49-F238E27FC236}">
                  <a16:creationId xmlns="" xmlns:a16="http://schemas.microsoft.com/office/drawing/2014/main" id="{E9B05410-31D8-DF59-9D88-98000AD217CC}"/>
                </a:ext>
              </a:extLst>
            </p:cNvPr>
            <p:cNvSpPr/>
            <p:nvPr/>
          </p:nvSpPr>
          <p:spPr>
            <a:xfrm>
              <a:off x="9417262" y="4084217"/>
              <a:ext cx="104009" cy="89765"/>
            </a:xfrm>
            <a:custGeom>
              <a:avLst/>
              <a:gdLst/>
              <a:ahLst/>
              <a:cxnLst/>
              <a:rect l="l" t="t" r="r" b="b"/>
              <a:pathLst>
                <a:path w="123971" h="106994" extrusionOk="0">
                  <a:moveTo>
                    <a:pt x="54931" y="106977"/>
                  </a:moveTo>
                  <a:cubicBezTo>
                    <a:pt x="51521" y="107008"/>
                    <a:pt x="48268" y="105517"/>
                    <a:pt x="46068" y="102911"/>
                  </a:cubicBezTo>
                  <a:lnTo>
                    <a:pt x="2800" y="52553"/>
                  </a:lnTo>
                  <a:cubicBezTo>
                    <a:pt x="-1381" y="47715"/>
                    <a:pt x="-849" y="40407"/>
                    <a:pt x="3989" y="36226"/>
                  </a:cubicBezTo>
                  <a:cubicBezTo>
                    <a:pt x="4562" y="35736"/>
                    <a:pt x="5167" y="35308"/>
                    <a:pt x="5824" y="34933"/>
                  </a:cubicBezTo>
                  <a:lnTo>
                    <a:pt x="63271" y="1570"/>
                  </a:lnTo>
                  <a:cubicBezTo>
                    <a:pt x="68099" y="-1266"/>
                    <a:pt x="74261" y="-213"/>
                    <a:pt x="77868" y="4072"/>
                  </a:cubicBezTo>
                  <a:lnTo>
                    <a:pt x="121136" y="54430"/>
                  </a:lnTo>
                  <a:cubicBezTo>
                    <a:pt x="125338" y="59320"/>
                    <a:pt x="124775" y="66691"/>
                    <a:pt x="119885" y="70892"/>
                  </a:cubicBezTo>
                  <a:cubicBezTo>
                    <a:pt x="119332" y="71372"/>
                    <a:pt x="118738" y="71789"/>
                    <a:pt x="118113" y="72154"/>
                  </a:cubicBezTo>
                  <a:cubicBezTo>
                    <a:pt x="56703" y="107916"/>
                    <a:pt x="59623" y="106977"/>
                    <a:pt x="54931" y="106977"/>
                  </a:cubicBezTo>
                  <a:close/>
                  <a:moveTo>
                    <a:pt x="68902" y="2716"/>
                  </a:moveTo>
                  <a:cubicBezTo>
                    <a:pt x="65461" y="2716"/>
                    <a:pt x="68902" y="1048"/>
                    <a:pt x="7179" y="36914"/>
                  </a:cubicBezTo>
                  <a:cubicBezTo>
                    <a:pt x="2853" y="39437"/>
                    <a:pt x="1393" y="44994"/>
                    <a:pt x="3916" y="49321"/>
                  </a:cubicBezTo>
                  <a:cubicBezTo>
                    <a:pt x="4197" y="49801"/>
                    <a:pt x="4521" y="50259"/>
                    <a:pt x="4886" y="50676"/>
                  </a:cubicBezTo>
                  <a:lnTo>
                    <a:pt x="48049" y="101034"/>
                  </a:lnTo>
                  <a:cubicBezTo>
                    <a:pt x="50885" y="104381"/>
                    <a:pt x="55723" y="105215"/>
                    <a:pt x="59518" y="103015"/>
                  </a:cubicBezTo>
                  <a:lnTo>
                    <a:pt x="116549" y="69965"/>
                  </a:lnTo>
                  <a:cubicBezTo>
                    <a:pt x="120896" y="67483"/>
                    <a:pt x="122408" y="61937"/>
                    <a:pt x="119916" y="57589"/>
                  </a:cubicBezTo>
                  <a:cubicBezTo>
                    <a:pt x="119645" y="57099"/>
                    <a:pt x="119311" y="56630"/>
                    <a:pt x="118947" y="56202"/>
                  </a:cubicBezTo>
                  <a:lnTo>
                    <a:pt x="75783" y="6053"/>
                  </a:lnTo>
                  <a:cubicBezTo>
                    <a:pt x="74073" y="4155"/>
                    <a:pt x="71665" y="3029"/>
                    <a:pt x="69110" y="292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29" name="Google Shape;775;p13">
              <a:extLst>
                <a:ext uri="{FF2B5EF4-FFF2-40B4-BE49-F238E27FC236}">
                  <a16:creationId xmlns="" xmlns:a16="http://schemas.microsoft.com/office/drawing/2014/main" id="{BEEEBE64-1C6D-81CF-16E7-13FA7E39D173}"/>
                </a:ext>
              </a:extLst>
            </p:cNvPr>
            <p:cNvSpPr/>
            <p:nvPr/>
          </p:nvSpPr>
          <p:spPr>
            <a:xfrm>
              <a:off x="9401955" y="4176674"/>
              <a:ext cx="103834" cy="89503"/>
            </a:xfrm>
            <a:custGeom>
              <a:avLst/>
              <a:gdLst/>
              <a:ahLst/>
              <a:cxnLst/>
              <a:rect l="l" t="t" r="r" b="b"/>
              <a:pathLst>
                <a:path w="123763" h="106681" extrusionOk="0">
                  <a:moveTo>
                    <a:pt x="54826" y="106664"/>
                  </a:moveTo>
                  <a:cubicBezTo>
                    <a:pt x="51417" y="106696"/>
                    <a:pt x="48164" y="105205"/>
                    <a:pt x="45964" y="102598"/>
                  </a:cubicBezTo>
                  <a:lnTo>
                    <a:pt x="2800" y="52240"/>
                  </a:lnTo>
                  <a:cubicBezTo>
                    <a:pt x="-1381" y="47403"/>
                    <a:pt x="-849" y="40094"/>
                    <a:pt x="3989" y="35913"/>
                  </a:cubicBezTo>
                  <a:cubicBezTo>
                    <a:pt x="4562" y="35423"/>
                    <a:pt x="5167" y="34996"/>
                    <a:pt x="5824" y="34620"/>
                  </a:cubicBezTo>
                  <a:lnTo>
                    <a:pt x="63063" y="1570"/>
                  </a:lnTo>
                  <a:cubicBezTo>
                    <a:pt x="67890" y="-1266"/>
                    <a:pt x="74052" y="-213"/>
                    <a:pt x="77659" y="4072"/>
                  </a:cubicBezTo>
                  <a:lnTo>
                    <a:pt x="120928" y="54430"/>
                  </a:lnTo>
                  <a:cubicBezTo>
                    <a:pt x="125129" y="59320"/>
                    <a:pt x="124566" y="66691"/>
                    <a:pt x="119676" y="70892"/>
                  </a:cubicBezTo>
                  <a:cubicBezTo>
                    <a:pt x="119124" y="71372"/>
                    <a:pt x="118530" y="71789"/>
                    <a:pt x="117904" y="72154"/>
                  </a:cubicBezTo>
                  <a:cubicBezTo>
                    <a:pt x="56286" y="107603"/>
                    <a:pt x="59310" y="106664"/>
                    <a:pt x="54826" y="106664"/>
                  </a:cubicBezTo>
                  <a:close/>
                  <a:moveTo>
                    <a:pt x="68797" y="2404"/>
                  </a:moveTo>
                  <a:cubicBezTo>
                    <a:pt x="65461" y="2404"/>
                    <a:pt x="68797" y="840"/>
                    <a:pt x="7075" y="36601"/>
                  </a:cubicBezTo>
                  <a:cubicBezTo>
                    <a:pt x="2748" y="39124"/>
                    <a:pt x="1289" y="44681"/>
                    <a:pt x="3812" y="49008"/>
                  </a:cubicBezTo>
                  <a:cubicBezTo>
                    <a:pt x="4093" y="49488"/>
                    <a:pt x="4416" y="49946"/>
                    <a:pt x="4781" y="50364"/>
                  </a:cubicBezTo>
                  <a:lnTo>
                    <a:pt x="47945" y="100721"/>
                  </a:lnTo>
                  <a:cubicBezTo>
                    <a:pt x="50781" y="104068"/>
                    <a:pt x="55619" y="104902"/>
                    <a:pt x="59414" y="102702"/>
                  </a:cubicBezTo>
                  <a:lnTo>
                    <a:pt x="116549" y="69652"/>
                  </a:lnTo>
                  <a:cubicBezTo>
                    <a:pt x="120896" y="67170"/>
                    <a:pt x="122408" y="61624"/>
                    <a:pt x="119916" y="57276"/>
                  </a:cubicBezTo>
                  <a:cubicBezTo>
                    <a:pt x="119645" y="56786"/>
                    <a:pt x="119311" y="56317"/>
                    <a:pt x="118947" y="55889"/>
                  </a:cubicBezTo>
                  <a:lnTo>
                    <a:pt x="75783" y="6053"/>
                  </a:lnTo>
                  <a:cubicBezTo>
                    <a:pt x="74094" y="3916"/>
                    <a:pt x="71529" y="2654"/>
                    <a:pt x="68797"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0" name="Google Shape;776;p13">
              <a:extLst>
                <a:ext uri="{FF2B5EF4-FFF2-40B4-BE49-F238E27FC236}">
                  <a16:creationId xmlns="" xmlns:a16="http://schemas.microsoft.com/office/drawing/2014/main" id="{8615D83D-A7A7-202D-E533-A42532FE173F}"/>
                </a:ext>
              </a:extLst>
            </p:cNvPr>
            <p:cNvSpPr/>
            <p:nvPr/>
          </p:nvSpPr>
          <p:spPr>
            <a:xfrm>
              <a:off x="9354195" y="4121055"/>
              <a:ext cx="103834" cy="89490"/>
            </a:xfrm>
            <a:custGeom>
              <a:avLst/>
              <a:gdLst/>
              <a:ahLst/>
              <a:cxnLst/>
              <a:rect l="l" t="t" r="r" b="b"/>
              <a:pathLst>
                <a:path w="123763" h="106666" extrusionOk="0">
                  <a:moveTo>
                    <a:pt x="54826" y="106650"/>
                  </a:moveTo>
                  <a:cubicBezTo>
                    <a:pt x="51427" y="106608"/>
                    <a:pt x="48205" y="105138"/>
                    <a:pt x="45963" y="102583"/>
                  </a:cubicBezTo>
                  <a:lnTo>
                    <a:pt x="2800" y="52226"/>
                  </a:lnTo>
                  <a:cubicBezTo>
                    <a:pt x="-1402" y="47336"/>
                    <a:pt x="-839" y="39965"/>
                    <a:pt x="4051" y="35763"/>
                  </a:cubicBezTo>
                  <a:cubicBezTo>
                    <a:pt x="4603" y="35283"/>
                    <a:pt x="5197" y="34866"/>
                    <a:pt x="5823" y="34501"/>
                  </a:cubicBezTo>
                  <a:lnTo>
                    <a:pt x="63062" y="1555"/>
                  </a:lnTo>
                  <a:cubicBezTo>
                    <a:pt x="67931" y="-1260"/>
                    <a:pt x="74103" y="-207"/>
                    <a:pt x="77763" y="4057"/>
                  </a:cubicBezTo>
                  <a:lnTo>
                    <a:pt x="120927" y="54415"/>
                  </a:lnTo>
                  <a:cubicBezTo>
                    <a:pt x="125108" y="59253"/>
                    <a:pt x="124576" y="66562"/>
                    <a:pt x="119738" y="70742"/>
                  </a:cubicBezTo>
                  <a:cubicBezTo>
                    <a:pt x="119165" y="71232"/>
                    <a:pt x="118560" y="71660"/>
                    <a:pt x="117903" y="72035"/>
                  </a:cubicBezTo>
                  <a:cubicBezTo>
                    <a:pt x="56494" y="107484"/>
                    <a:pt x="59309" y="106650"/>
                    <a:pt x="54826" y="106650"/>
                  </a:cubicBezTo>
                  <a:close/>
                  <a:moveTo>
                    <a:pt x="68901" y="2389"/>
                  </a:moveTo>
                  <a:cubicBezTo>
                    <a:pt x="65460" y="2389"/>
                    <a:pt x="68901" y="721"/>
                    <a:pt x="7178" y="36587"/>
                  </a:cubicBezTo>
                  <a:cubicBezTo>
                    <a:pt x="2831" y="39078"/>
                    <a:pt x="1319" y="44615"/>
                    <a:pt x="3811" y="48962"/>
                  </a:cubicBezTo>
                  <a:cubicBezTo>
                    <a:pt x="4082" y="49452"/>
                    <a:pt x="4416" y="49921"/>
                    <a:pt x="4781" y="50349"/>
                  </a:cubicBezTo>
                  <a:lnTo>
                    <a:pt x="47944" y="100707"/>
                  </a:lnTo>
                  <a:cubicBezTo>
                    <a:pt x="50832" y="103981"/>
                    <a:pt x="55628" y="104763"/>
                    <a:pt x="59413" y="102583"/>
                  </a:cubicBezTo>
                  <a:lnTo>
                    <a:pt x="116548" y="69637"/>
                  </a:lnTo>
                  <a:cubicBezTo>
                    <a:pt x="120916" y="67062"/>
                    <a:pt x="122366" y="61442"/>
                    <a:pt x="119790" y="57074"/>
                  </a:cubicBezTo>
                  <a:cubicBezTo>
                    <a:pt x="119540" y="56657"/>
                    <a:pt x="119259" y="56250"/>
                    <a:pt x="118946" y="55875"/>
                  </a:cubicBezTo>
                  <a:lnTo>
                    <a:pt x="75782" y="5517"/>
                  </a:lnTo>
                  <a:cubicBezTo>
                    <a:pt x="74010" y="3599"/>
                    <a:pt x="71507" y="2535"/>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1" name="Google Shape;777;p13">
              <a:extLst>
                <a:ext uri="{FF2B5EF4-FFF2-40B4-BE49-F238E27FC236}">
                  <a16:creationId xmlns="" xmlns:a16="http://schemas.microsoft.com/office/drawing/2014/main" id="{4A379010-FAFE-B5EE-6481-BC88AFD3A249}"/>
                </a:ext>
              </a:extLst>
            </p:cNvPr>
            <p:cNvSpPr/>
            <p:nvPr/>
          </p:nvSpPr>
          <p:spPr>
            <a:xfrm>
              <a:off x="9327431" y="4072075"/>
              <a:ext cx="150364" cy="81436"/>
            </a:xfrm>
            <a:custGeom>
              <a:avLst/>
              <a:gdLst/>
              <a:ahLst/>
              <a:cxnLst/>
              <a:rect l="l" t="t" r="r" b="b"/>
              <a:pathLst>
                <a:path w="179224" h="97066" extrusionOk="0">
                  <a:moveTo>
                    <a:pt x="179224" y="1773"/>
                  </a:moveTo>
                  <a:lnTo>
                    <a:pt x="13971" y="97067"/>
                  </a:lnTo>
                  <a:lnTo>
                    <a:pt x="0" y="95398"/>
                  </a:lnTo>
                  <a:lnTo>
                    <a:pt x="165149"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2" name="Google Shape;778;p13">
              <a:extLst>
                <a:ext uri="{FF2B5EF4-FFF2-40B4-BE49-F238E27FC236}">
                  <a16:creationId xmlns="" xmlns:a16="http://schemas.microsoft.com/office/drawing/2014/main" id="{3CFCE9FD-3753-18D7-EF63-2EDF451FAD9C}"/>
                </a:ext>
              </a:extLst>
            </p:cNvPr>
            <p:cNvSpPr/>
            <p:nvPr/>
          </p:nvSpPr>
          <p:spPr>
            <a:xfrm>
              <a:off x="9327431" y="4152025"/>
              <a:ext cx="224191" cy="249032"/>
            </a:xfrm>
            <a:custGeom>
              <a:avLst/>
              <a:gdLst/>
              <a:ahLst/>
              <a:cxnLst/>
              <a:rect l="l" t="t" r="r" b="b"/>
              <a:pathLst>
                <a:path w="267220" h="296829" extrusionOk="0">
                  <a:moveTo>
                    <a:pt x="13953" y="1758"/>
                  </a:moveTo>
                  <a:cubicBezTo>
                    <a:pt x="166382" y="179001"/>
                    <a:pt x="107787" y="111023"/>
                    <a:pt x="267202" y="296815"/>
                  </a:cubicBezTo>
                  <a:lnTo>
                    <a:pt x="164610" y="283991"/>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3" name="Google Shape;779;p13">
              <a:extLst>
                <a:ext uri="{FF2B5EF4-FFF2-40B4-BE49-F238E27FC236}">
                  <a16:creationId xmlns="" xmlns:a16="http://schemas.microsoft.com/office/drawing/2014/main" id="{3A5871F7-E939-4F1C-5DEC-8AB05F5EFFE9}"/>
                </a:ext>
              </a:extLst>
            </p:cNvPr>
            <p:cNvSpPr/>
            <p:nvPr/>
          </p:nvSpPr>
          <p:spPr>
            <a:xfrm>
              <a:off x="10185270" y="3796888"/>
              <a:ext cx="489669" cy="407532"/>
            </a:xfrm>
            <a:custGeom>
              <a:avLst/>
              <a:gdLst/>
              <a:ahLst/>
              <a:cxnLst/>
              <a:rect l="l" t="t" r="r" b="b"/>
              <a:pathLst>
                <a:path w="583651" h="485750" extrusionOk="0">
                  <a:moveTo>
                    <a:pt x="330384" y="-15"/>
                  </a:moveTo>
                  <a:lnTo>
                    <a:pt x="-18" y="190678"/>
                  </a:lnTo>
                  <a:cubicBezTo>
                    <a:pt x="152411" y="367921"/>
                    <a:pt x="93817" y="300047"/>
                    <a:pt x="253231" y="485735"/>
                  </a:cubicBezTo>
                  <a:lnTo>
                    <a:pt x="583633" y="295043"/>
                  </a:lnTo>
                  <a:cubicBezTo>
                    <a:pt x="424323" y="109042"/>
                    <a:pt x="482813" y="177228"/>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4" name="Google Shape;780;p13">
              <a:extLst>
                <a:ext uri="{FF2B5EF4-FFF2-40B4-BE49-F238E27FC236}">
                  <a16:creationId xmlns="" xmlns:a16="http://schemas.microsoft.com/office/drawing/2014/main" id="{7CF5F6D6-CC60-CA34-8EBC-BE92A21651FA}"/>
                </a:ext>
              </a:extLst>
            </p:cNvPr>
            <p:cNvSpPr/>
            <p:nvPr/>
          </p:nvSpPr>
          <p:spPr>
            <a:xfrm>
              <a:off x="10556793" y="3988052"/>
              <a:ext cx="101585" cy="86930"/>
            </a:xfrm>
            <a:custGeom>
              <a:avLst/>
              <a:gdLst/>
              <a:ahLst/>
              <a:cxnLst/>
              <a:rect l="l" t="t" r="r" b="b"/>
              <a:pathLst>
                <a:path w="121082" h="103615" extrusionOk="0">
                  <a:moveTo>
                    <a:pt x="75433" y="3173"/>
                  </a:moveTo>
                  <a:lnTo>
                    <a:pt x="118597" y="53531"/>
                  </a:lnTo>
                  <a:cubicBezTo>
                    <a:pt x="122319" y="57930"/>
                    <a:pt x="121766" y="64509"/>
                    <a:pt x="117377" y="68221"/>
                  </a:cubicBezTo>
                  <a:cubicBezTo>
                    <a:pt x="116908" y="68617"/>
                    <a:pt x="116407" y="68972"/>
                    <a:pt x="115886" y="69274"/>
                  </a:cubicBezTo>
                  <a:lnTo>
                    <a:pt x="58751" y="102220"/>
                  </a:lnTo>
                  <a:cubicBezTo>
                    <a:pt x="54445" y="104691"/>
                    <a:pt x="48982" y="103774"/>
                    <a:pt x="45719" y="100031"/>
                  </a:cubicBezTo>
                  <a:lnTo>
                    <a:pt x="2450" y="49673"/>
                  </a:lnTo>
                  <a:cubicBezTo>
                    <a:pt x="-1272" y="45273"/>
                    <a:pt x="-720" y="38694"/>
                    <a:pt x="3670" y="34983"/>
                  </a:cubicBezTo>
                  <a:cubicBezTo>
                    <a:pt x="4139" y="34587"/>
                    <a:pt x="4640" y="34232"/>
                    <a:pt x="5161" y="33929"/>
                  </a:cubicBezTo>
                  <a:lnTo>
                    <a:pt x="62504" y="1505"/>
                  </a:lnTo>
                  <a:cubicBezTo>
                    <a:pt x="66675" y="-1029"/>
                    <a:pt x="72044" y="-341"/>
                    <a:pt x="75433" y="317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5" name="Google Shape;781;p13">
              <a:extLst>
                <a:ext uri="{FF2B5EF4-FFF2-40B4-BE49-F238E27FC236}">
                  <a16:creationId xmlns="" xmlns:a16="http://schemas.microsoft.com/office/drawing/2014/main" id="{E2EAC344-2186-1858-79FE-9BC4B65F71ED}"/>
                </a:ext>
              </a:extLst>
            </p:cNvPr>
            <p:cNvSpPr/>
            <p:nvPr/>
          </p:nvSpPr>
          <p:spPr>
            <a:xfrm>
              <a:off x="10509090" y="3932044"/>
              <a:ext cx="101505" cy="87306"/>
            </a:xfrm>
            <a:custGeom>
              <a:avLst/>
              <a:gdLst/>
              <a:ahLst/>
              <a:cxnLst/>
              <a:rect l="l" t="t" r="r" b="b"/>
              <a:pathLst>
                <a:path w="120987" h="104063" extrusionOk="0">
                  <a:moveTo>
                    <a:pt x="75364" y="3621"/>
                  </a:moveTo>
                  <a:lnTo>
                    <a:pt x="118528" y="53979"/>
                  </a:lnTo>
                  <a:cubicBezTo>
                    <a:pt x="122229" y="58389"/>
                    <a:pt x="121655" y="64968"/>
                    <a:pt x="117256" y="68669"/>
                  </a:cubicBezTo>
                  <a:cubicBezTo>
                    <a:pt x="116839" y="69023"/>
                    <a:pt x="116391" y="69336"/>
                    <a:pt x="115921" y="69618"/>
                  </a:cubicBezTo>
                  <a:lnTo>
                    <a:pt x="58682" y="102668"/>
                  </a:lnTo>
                  <a:cubicBezTo>
                    <a:pt x="54366" y="105139"/>
                    <a:pt x="48913" y="104222"/>
                    <a:pt x="45650" y="100479"/>
                  </a:cubicBezTo>
                  <a:lnTo>
                    <a:pt x="2486" y="50121"/>
                  </a:lnTo>
                  <a:cubicBezTo>
                    <a:pt x="-1257" y="45742"/>
                    <a:pt x="-746" y="39163"/>
                    <a:pt x="3633" y="35420"/>
                  </a:cubicBezTo>
                  <a:cubicBezTo>
                    <a:pt x="4091" y="35034"/>
                    <a:pt x="4582" y="34680"/>
                    <a:pt x="5092" y="34378"/>
                  </a:cubicBezTo>
                  <a:lnTo>
                    <a:pt x="62332" y="1327"/>
                  </a:lnTo>
                  <a:cubicBezTo>
                    <a:pt x="66669" y="-1113"/>
                    <a:pt x="72121" y="-154"/>
                    <a:pt x="75364"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6" name="Google Shape;782;p13">
              <a:extLst>
                <a:ext uri="{FF2B5EF4-FFF2-40B4-BE49-F238E27FC236}">
                  <a16:creationId xmlns="" xmlns:a16="http://schemas.microsoft.com/office/drawing/2014/main" id="{AB5F21CF-0049-E16E-5DF0-6123C0D1CED2}"/>
                </a:ext>
              </a:extLst>
            </p:cNvPr>
            <p:cNvSpPr/>
            <p:nvPr/>
          </p:nvSpPr>
          <p:spPr>
            <a:xfrm>
              <a:off x="10493432" y="4024229"/>
              <a:ext cx="101645" cy="87316"/>
            </a:xfrm>
            <a:custGeom>
              <a:avLst/>
              <a:gdLst/>
              <a:ahLst/>
              <a:cxnLst/>
              <a:rect l="l" t="t" r="r" b="b"/>
              <a:pathLst>
                <a:path w="121154" h="104075" extrusionOk="0">
                  <a:moveTo>
                    <a:pt x="75468" y="3633"/>
                  </a:moveTo>
                  <a:lnTo>
                    <a:pt x="118632" y="53991"/>
                  </a:lnTo>
                  <a:cubicBezTo>
                    <a:pt x="122375" y="58370"/>
                    <a:pt x="121864" y="64949"/>
                    <a:pt x="117486" y="68691"/>
                  </a:cubicBezTo>
                  <a:cubicBezTo>
                    <a:pt x="117027" y="69077"/>
                    <a:pt x="116537" y="69432"/>
                    <a:pt x="116026" y="69734"/>
                  </a:cubicBezTo>
                  <a:lnTo>
                    <a:pt x="58891" y="102680"/>
                  </a:lnTo>
                  <a:cubicBezTo>
                    <a:pt x="54574" y="105151"/>
                    <a:pt x="49122" y="104234"/>
                    <a:pt x="45858" y="100491"/>
                  </a:cubicBezTo>
                  <a:lnTo>
                    <a:pt x="2486" y="50133"/>
                  </a:lnTo>
                  <a:cubicBezTo>
                    <a:pt x="-1257" y="45754"/>
                    <a:pt x="-746" y="39175"/>
                    <a:pt x="3633" y="35433"/>
                  </a:cubicBezTo>
                  <a:cubicBezTo>
                    <a:pt x="4091" y="35047"/>
                    <a:pt x="4581" y="34692"/>
                    <a:pt x="5092" y="34390"/>
                  </a:cubicBezTo>
                  <a:lnTo>
                    <a:pt x="62227" y="1444"/>
                  </a:lnTo>
                  <a:cubicBezTo>
                    <a:pt x="66585" y="-1142"/>
                    <a:pt x="72174" y="-214"/>
                    <a:pt x="75468" y="3633"/>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7" name="Google Shape;783;p13">
              <a:extLst>
                <a:ext uri="{FF2B5EF4-FFF2-40B4-BE49-F238E27FC236}">
                  <a16:creationId xmlns="" xmlns:a16="http://schemas.microsoft.com/office/drawing/2014/main" id="{091C6BC6-6FC8-11A3-8E52-E32C319CEE43}"/>
                </a:ext>
              </a:extLst>
            </p:cNvPr>
            <p:cNvSpPr/>
            <p:nvPr/>
          </p:nvSpPr>
          <p:spPr>
            <a:xfrm>
              <a:off x="10451039" y="3864484"/>
              <a:ext cx="101585" cy="87282"/>
            </a:xfrm>
            <a:custGeom>
              <a:avLst/>
              <a:gdLst/>
              <a:ahLst/>
              <a:cxnLst/>
              <a:rect l="l" t="t" r="r" b="b"/>
              <a:pathLst>
                <a:path w="121082" h="104034" extrusionOk="0">
                  <a:moveTo>
                    <a:pt x="75433" y="3555"/>
                  </a:moveTo>
                  <a:lnTo>
                    <a:pt x="118596" y="53913"/>
                  </a:lnTo>
                  <a:cubicBezTo>
                    <a:pt x="122318" y="58312"/>
                    <a:pt x="121766" y="64891"/>
                    <a:pt x="117376" y="68603"/>
                  </a:cubicBezTo>
                  <a:cubicBezTo>
                    <a:pt x="116907" y="68999"/>
                    <a:pt x="116407" y="69354"/>
                    <a:pt x="115886" y="69656"/>
                  </a:cubicBezTo>
                  <a:lnTo>
                    <a:pt x="58751" y="102603"/>
                  </a:lnTo>
                  <a:cubicBezTo>
                    <a:pt x="54413" y="105126"/>
                    <a:pt x="48898" y="104208"/>
                    <a:pt x="45614" y="100413"/>
                  </a:cubicBezTo>
                  <a:lnTo>
                    <a:pt x="2450" y="50055"/>
                  </a:lnTo>
                  <a:cubicBezTo>
                    <a:pt x="-1272" y="45655"/>
                    <a:pt x="-719" y="39076"/>
                    <a:pt x="3670" y="35365"/>
                  </a:cubicBezTo>
                  <a:cubicBezTo>
                    <a:pt x="4139" y="34969"/>
                    <a:pt x="4639" y="34614"/>
                    <a:pt x="5160" y="34312"/>
                  </a:cubicBezTo>
                  <a:lnTo>
                    <a:pt x="62400" y="1365"/>
                  </a:lnTo>
                  <a:cubicBezTo>
                    <a:pt x="66716" y="-1106"/>
                    <a:pt x="72169" y="-188"/>
                    <a:pt x="75433"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8" name="Google Shape;784;p13">
              <a:extLst>
                <a:ext uri="{FF2B5EF4-FFF2-40B4-BE49-F238E27FC236}">
                  <a16:creationId xmlns="" xmlns:a16="http://schemas.microsoft.com/office/drawing/2014/main" id="{DB517793-6A35-F6E2-ABC7-A72CC1BD87DF}"/>
                </a:ext>
              </a:extLst>
            </p:cNvPr>
            <p:cNvSpPr/>
            <p:nvPr/>
          </p:nvSpPr>
          <p:spPr>
            <a:xfrm>
              <a:off x="10446338" y="3968818"/>
              <a:ext cx="100980" cy="87063"/>
            </a:xfrm>
            <a:custGeom>
              <a:avLst/>
              <a:gdLst/>
              <a:ahLst/>
              <a:cxnLst/>
              <a:rect l="l" t="t" r="r" b="b"/>
              <a:pathLst>
                <a:path w="120361" h="103773" extrusionOk="0">
                  <a:moveTo>
                    <a:pt x="74676" y="3578"/>
                  </a:moveTo>
                  <a:lnTo>
                    <a:pt x="117840" y="53936"/>
                  </a:lnTo>
                  <a:cubicBezTo>
                    <a:pt x="121583" y="58315"/>
                    <a:pt x="121072" y="64894"/>
                    <a:pt x="116693" y="68637"/>
                  </a:cubicBezTo>
                  <a:cubicBezTo>
                    <a:pt x="116234" y="69023"/>
                    <a:pt x="115744" y="69377"/>
                    <a:pt x="115233" y="69679"/>
                  </a:cubicBezTo>
                  <a:lnTo>
                    <a:pt x="58620" y="102417"/>
                  </a:lnTo>
                  <a:cubicBezTo>
                    <a:pt x="54282" y="104857"/>
                    <a:pt x="48829" y="103898"/>
                    <a:pt x="45587" y="100124"/>
                  </a:cubicBezTo>
                  <a:lnTo>
                    <a:pt x="2423" y="49766"/>
                  </a:lnTo>
                  <a:cubicBezTo>
                    <a:pt x="-1278" y="45355"/>
                    <a:pt x="-705" y="38777"/>
                    <a:pt x="3695" y="35075"/>
                  </a:cubicBezTo>
                  <a:cubicBezTo>
                    <a:pt x="4123" y="34721"/>
                    <a:pt x="4561" y="34408"/>
                    <a:pt x="5030" y="34126"/>
                  </a:cubicBezTo>
                  <a:lnTo>
                    <a:pt x="62165" y="1076"/>
                  </a:lnTo>
                  <a:cubicBezTo>
                    <a:pt x="66418" y="-1041"/>
                    <a:pt x="71559" y="-8"/>
                    <a:pt x="74676" y="3578"/>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39" name="Google Shape;785;p13">
              <a:extLst>
                <a:ext uri="{FF2B5EF4-FFF2-40B4-BE49-F238E27FC236}">
                  <a16:creationId xmlns="" xmlns:a16="http://schemas.microsoft.com/office/drawing/2014/main" id="{9117FDD3-563A-8CF7-741E-876615601129}"/>
                </a:ext>
              </a:extLst>
            </p:cNvPr>
            <p:cNvSpPr/>
            <p:nvPr/>
          </p:nvSpPr>
          <p:spPr>
            <a:xfrm>
              <a:off x="10418237" y="4067768"/>
              <a:ext cx="101528" cy="87251"/>
            </a:xfrm>
            <a:custGeom>
              <a:avLst/>
              <a:gdLst/>
              <a:ahLst/>
              <a:cxnLst/>
              <a:rect l="l" t="t" r="r" b="b"/>
              <a:pathLst>
                <a:path w="121014" h="103997" extrusionOk="0">
                  <a:moveTo>
                    <a:pt x="75328" y="3555"/>
                  </a:moveTo>
                  <a:lnTo>
                    <a:pt x="118492" y="53913"/>
                  </a:lnTo>
                  <a:cubicBezTo>
                    <a:pt x="122235" y="58292"/>
                    <a:pt x="121724" y="64871"/>
                    <a:pt x="117345" y="68613"/>
                  </a:cubicBezTo>
                  <a:cubicBezTo>
                    <a:pt x="116886" y="68999"/>
                    <a:pt x="116396" y="69354"/>
                    <a:pt x="115886" y="69656"/>
                  </a:cubicBezTo>
                  <a:lnTo>
                    <a:pt x="58751" y="102602"/>
                  </a:lnTo>
                  <a:cubicBezTo>
                    <a:pt x="54434" y="105073"/>
                    <a:pt x="48981" y="104156"/>
                    <a:pt x="45718" y="100413"/>
                  </a:cubicBezTo>
                  <a:lnTo>
                    <a:pt x="2450" y="50055"/>
                  </a:lnTo>
                  <a:cubicBezTo>
                    <a:pt x="-1272" y="45655"/>
                    <a:pt x="-719" y="39076"/>
                    <a:pt x="3670" y="35365"/>
                  </a:cubicBezTo>
                  <a:cubicBezTo>
                    <a:pt x="4139" y="34968"/>
                    <a:pt x="4639" y="34614"/>
                    <a:pt x="5161" y="34312"/>
                  </a:cubicBezTo>
                  <a:lnTo>
                    <a:pt x="62296" y="1365"/>
                  </a:lnTo>
                  <a:cubicBezTo>
                    <a:pt x="66612" y="-1106"/>
                    <a:pt x="72065" y="-188"/>
                    <a:pt x="75328"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0" name="Google Shape;786;p13">
              <a:extLst>
                <a:ext uri="{FF2B5EF4-FFF2-40B4-BE49-F238E27FC236}">
                  <a16:creationId xmlns="" xmlns:a16="http://schemas.microsoft.com/office/drawing/2014/main" id="{2E6E9DD5-C73A-8D65-9074-47F285115556}"/>
                </a:ext>
              </a:extLst>
            </p:cNvPr>
            <p:cNvSpPr/>
            <p:nvPr/>
          </p:nvSpPr>
          <p:spPr>
            <a:xfrm>
              <a:off x="10403279" y="3808851"/>
              <a:ext cx="101585" cy="87251"/>
            </a:xfrm>
            <a:custGeom>
              <a:avLst/>
              <a:gdLst/>
              <a:ahLst/>
              <a:cxnLst/>
              <a:rect l="l" t="t" r="r" b="b"/>
              <a:pathLst>
                <a:path w="121082" h="103997" extrusionOk="0">
                  <a:moveTo>
                    <a:pt x="75433" y="3555"/>
                  </a:moveTo>
                  <a:lnTo>
                    <a:pt x="118597" y="53913"/>
                  </a:lnTo>
                  <a:cubicBezTo>
                    <a:pt x="122319" y="58312"/>
                    <a:pt x="121766" y="64891"/>
                    <a:pt x="117377" y="68603"/>
                  </a:cubicBezTo>
                  <a:cubicBezTo>
                    <a:pt x="116908" y="68999"/>
                    <a:pt x="116407" y="69354"/>
                    <a:pt x="115886" y="69656"/>
                  </a:cubicBezTo>
                  <a:lnTo>
                    <a:pt x="58751" y="102602"/>
                  </a:lnTo>
                  <a:cubicBezTo>
                    <a:pt x="54445" y="105073"/>
                    <a:pt x="48982" y="104156"/>
                    <a:pt x="45718" y="100413"/>
                  </a:cubicBezTo>
                  <a:lnTo>
                    <a:pt x="2450" y="50159"/>
                  </a:lnTo>
                  <a:cubicBezTo>
                    <a:pt x="-1272" y="45759"/>
                    <a:pt x="-720" y="39181"/>
                    <a:pt x="3670" y="35469"/>
                  </a:cubicBezTo>
                  <a:cubicBezTo>
                    <a:pt x="4139" y="35073"/>
                    <a:pt x="4639" y="34718"/>
                    <a:pt x="5161" y="34416"/>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1" name="Google Shape;787;p13">
              <a:extLst>
                <a:ext uri="{FF2B5EF4-FFF2-40B4-BE49-F238E27FC236}">
                  <a16:creationId xmlns="" xmlns:a16="http://schemas.microsoft.com/office/drawing/2014/main" id="{B18EFC1B-9186-0524-4A65-77934E7EA541}"/>
                </a:ext>
              </a:extLst>
            </p:cNvPr>
            <p:cNvSpPr/>
            <p:nvPr/>
          </p:nvSpPr>
          <p:spPr>
            <a:xfrm>
              <a:off x="10387796" y="3901047"/>
              <a:ext cx="101498" cy="87251"/>
            </a:xfrm>
            <a:custGeom>
              <a:avLst/>
              <a:gdLst/>
              <a:ahLst/>
              <a:cxnLst/>
              <a:rect l="l" t="t" r="r" b="b"/>
              <a:pathLst>
                <a:path w="120978" h="103997" extrusionOk="0">
                  <a:moveTo>
                    <a:pt x="75328" y="3555"/>
                  </a:moveTo>
                  <a:lnTo>
                    <a:pt x="118492" y="53912"/>
                  </a:lnTo>
                  <a:cubicBezTo>
                    <a:pt x="122214" y="58313"/>
                    <a:pt x="121662" y="64891"/>
                    <a:pt x="117272" y="68603"/>
                  </a:cubicBezTo>
                  <a:cubicBezTo>
                    <a:pt x="116803" y="68999"/>
                    <a:pt x="116303" y="69354"/>
                    <a:pt x="115781" y="69656"/>
                  </a:cubicBezTo>
                  <a:lnTo>
                    <a:pt x="58751" y="102602"/>
                  </a:lnTo>
                  <a:cubicBezTo>
                    <a:pt x="54445" y="105073"/>
                    <a:pt x="48982" y="104156"/>
                    <a:pt x="45718"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2" name="Google Shape;788;p13">
              <a:extLst>
                <a:ext uri="{FF2B5EF4-FFF2-40B4-BE49-F238E27FC236}">
                  <a16:creationId xmlns="" xmlns:a16="http://schemas.microsoft.com/office/drawing/2014/main" id="{23FEBD22-8CB4-A73A-4B8E-ADD5E9E863EE}"/>
                </a:ext>
              </a:extLst>
            </p:cNvPr>
            <p:cNvSpPr/>
            <p:nvPr/>
          </p:nvSpPr>
          <p:spPr>
            <a:xfrm>
              <a:off x="10370972" y="4012369"/>
              <a:ext cx="101033" cy="87424"/>
            </a:xfrm>
            <a:custGeom>
              <a:avLst/>
              <a:gdLst/>
              <a:ahLst/>
              <a:cxnLst/>
              <a:rect l="l" t="t" r="r" b="b"/>
              <a:pathLst>
                <a:path w="120424" h="104203" extrusionOk="0">
                  <a:moveTo>
                    <a:pt x="74738" y="3799"/>
                  </a:moveTo>
                  <a:lnTo>
                    <a:pt x="117903" y="54053"/>
                  </a:lnTo>
                  <a:cubicBezTo>
                    <a:pt x="121646" y="58431"/>
                    <a:pt x="121135" y="65010"/>
                    <a:pt x="116756" y="68753"/>
                  </a:cubicBezTo>
                  <a:cubicBezTo>
                    <a:pt x="116297" y="69139"/>
                    <a:pt x="115807" y="69494"/>
                    <a:pt x="115296" y="69796"/>
                  </a:cubicBezTo>
                  <a:lnTo>
                    <a:pt x="58161" y="102847"/>
                  </a:lnTo>
                  <a:cubicBezTo>
                    <a:pt x="53824" y="105286"/>
                    <a:pt x="48371" y="104327"/>
                    <a:pt x="45129" y="100553"/>
                  </a:cubicBezTo>
                  <a:lnTo>
                    <a:pt x="2486" y="49778"/>
                  </a:lnTo>
                  <a:cubicBezTo>
                    <a:pt x="-1257" y="45399"/>
                    <a:pt x="-746" y="38820"/>
                    <a:pt x="3633" y="35077"/>
                  </a:cubicBezTo>
                  <a:cubicBezTo>
                    <a:pt x="4091" y="34692"/>
                    <a:pt x="4581" y="34337"/>
                    <a:pt x="5092" y="34034"/>
                  </a:cubicBezTo>
                  <a:lnTo>
                    <a:pt x="62227" y="984"/>
                  </a:lnTo>
                  <a:cubicBezTo>
                    <a:pt x="66554" y="-1060"/>
                    <a:pt x="71705" y="108"/>
                    <a:pt x="74738" y="3799"/>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3" name="Google Shape;789;p13">
              <a:extLst>
                <a:ext uri="{FF2B5EF4-FFF2-40B4-BE49-F238E27FC236}">
                  <a16:creationId xmlns="" xmlns:a16="http://schemas.microsoft.com/office/drawing/2014/main" id="{8C3C2B04-4B9B-A345-581A-A3DC27C23C4C}"/>
                </a:ext>
              </a:extLst>
            </p:cNvPr>
            <p:cNvSpPr/>
            <p:nvPr/>
          </p:nvSpPr>
          <p:spPr>
            <a:xfrm>
              <a:off x="10354964" y="4104564"/>
              <a:ext cx="101557" cy="87074"/>
            </a:xfrm>
            <a:custGeom>
              <a:avLst/>
              <a:gdLst/>
              <a:ahLst/>
              <a:cxnLst/>
              <a:rect l="l" t="t" r="r" b="b"/>
              <a:pathLst>
                <a:path w="121049" h="103786" extrusionOk="0">
                  <a:moveTo>
                    <a:pt x="75364" y="3278"/>
                  </a:moveTo>
                  <a:lnTo>
                    <a:pt x="118528" y="53531"/>
                  </a:lnTo>
                  <a:cubicBezTo>
                    <a:pt x="122271" y="57910"/>
                    <a:pt x="121760" y="64489"/>
                    <a:pt x="117381" y="68232"/>
                  </a:cubicBezTo>
                  <a:cubicBezTo>
                    <a:pt x="116922" y="68618"/>
                    <a:pt x="116432" y="68972"/>
                    <a:pt x="115921" y="69275"/>
                  </a:cubicBezTo>
                  <a:lnTo>
                    <a:pt x="58682" y="102430"/>
                  </a:lnTo>
                  <a:cubicBezTo>
                    <a:pt x="54345" y="104869"/>
                    <a:pt x="48892" y="103910"/>
                    <a:pt x="45650" y="100136"/>
                  </a:cubicBezTo>
                  <a:lnTo>
                    <a:pt x="2486" y="50299"/>
                  </a:lnTo>
                  <a:cubicBezTo>
                    <a:pt x="-1257" y="45920"/>
                    <a:pt x="-746" y="39342"/>
                    <a:pt x="3633" y="35598"/>
                  </a:cubicBezTo>
                  <a:cubicBezTo>
                    <a:pt x="4092" y="35213"/>
                    <a:pt x="4582" y="34858"/>
                    <a:pt x="5093" y="34556"/>
                  </a:cubicBezTo>
                  <a:lnTo>
                    <a:pt x="62332" y="1505"/>
                  </a:lnTo>
                  <a:cubicBezTo>
                    <a:pt x="66544" y="-1059"/>
                    <a:pt x="71986" y="-319"/>
                    <a:pt x="75364" y="3278"/>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4" name="Google Shape;790;p13">
              <a:extLst>
                <a:ext uri="{FF2B5EF4-FFF2-40B4-BE49-F238E27FC236}">
                  <a16:creationId xmlns="" xmlns:a16="http://schemas.microsoft.com/office/drawing/2014/main" id="{AED4499F-2B33-2383-F586-BCFC3B56BDEF}"/>
                </a:ext>
              </a:extLst>
            </p:cNvPr>
            <p:cNvSpPr/>
            <p:nvPr/>
          </p:nvSpPr>
          <p:spPr>
            <a:xfrm>
              <a:off x="10340094" y="3845414"/>
              <a:ext cx="101470" cy="87218"/>
            </a:xfrm>
            <a:custGeom>
              <a:avLst/>
              <a:gdLst/>
              <a:ahLst/>
              <a:cxnLst/>
              <a:rect l="l" t="t" r="r" b="b"/>
              <a:pathLst>
                <a:path w="120945" h="103958" extrusionOk="0">
                  <a:moveTo>
                    <a:pt x="75260" y="3555"/>
                  </a:moveTo>
                  <a:lnTo>
                    <a:pt x="118424" y="53808"/>
                  </a:lnTo>
                  <a:cubicBezTo>
                    <a:pt x="122167" y="58187"/>
                    <a:pt x="121656" y="64766"/>
                    <a:pt x="117277" y="68509"/>
                  </a:cubicBezTo>
                  <a:cubicBezTo>
                    <a:pt x="116818" y="68895"/>
                    <a:pt x="116328" y="69249"/>
                    <a:pt x="115817" y="69552"/>
                  </a:cubicBezTo>
                  <a:lnTo>
                    <a:pt x="58682" y="102603"/>
                  </a:lnTo>
                  <a:cubicBezTo>
                    <a:pt x="54345" y="105042"/>
                    <a:pt x="48892" y="104083"/>
                    <a:pt x="45650" y="100309"/>
                  </a:cubicBezTo>
                  <a:lnTo>
                    <a:pt x="2486" y="50055"/>
                  </a:lnTo>
                  <a:cubicBezTo>
                    <a:pt x="-1257" y="45676"/>
                    <a:pt x="-746" y="39097"/>
                    <a:pt x="3633" y="35354"/>
                  </a:cubicBezTo>
                  <a:cubicBezTo>
                    <a:pt x="4091" y="34969"/>
                    <a:pt x="4581" y="34614"/>
                    <a:pt x="5092" y="34312"/>
                  </a:cubicBezTo>
                  <a:lnTo>
                    <a:pt x="62227" y="1365"/>
                  </a:lnTo>
                  <a:cubicBezTo>
                    <a:pt x="66533" y="-1106"/>
                    <a:pt x="71996" y="-188"/>
                    <a:pt x="75260"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5" name="Google Shape;791;p13">
              <a:extLst>
                <a:ext uri="{FF2B5EF4-FFF2-40B4-BE49-F238E27FC236}">
                  <a16:creationId xmlns="" xmlns:a16="http://schemas.microsoft.com/office/drawing/2014/main" id="{BAAB33D6-B721-FA96-8D35-9925C61FCA16}"/>
                </a:ext>
              </a:extLst>
            </p:cNvPr>
            <p:cNvSpPr/>
            <p:nvPr/>
          </p:nvSpPr>
          <p:spPr>
            <a:xfrm>
              <a:off x="10312483" y="3944520"/>
              <a:ext cx="101498" cy="87281"/>
            </a:xfrm>
            <a:custGeom>
              <a:avLst/>
              <a:gdLst/>
              <a:ahLst/>
              <a:cxnLst/>
              <a:rect l="l" t="t" r="r" b="b"/>
              <a:pathLst>
                <a:path w="120978" h="104033" extrusionOk="0">
                  <a:moveTo>
                    <a:pt x="75328" y="3555"/>
                  </a:moveTo>
                  <a:lnTo>
                    <a:pt x="118492" y="53912"/>
                  </a:lnTo>
                  <a:cubicBezTo>
                    <a:pt x="122214" y="58312"/>
                    <a:pt x="121661" y="64891"/>
                    <a:pt x="117272" y="68603"/>
                  </a:cubicBezTo>
                  <a:cubicBezTo>
                    <a:pt x="116803" y="68999"/>
                    <a:pt x="116303" y="69354"/>
                    <a:pt x="115781" y="69656"/>
                  </a:cubicBezTo>
                  <a:lnTo>
                    <a:pt x="58751" y="102602"/>
                  </a:lnTo>
                  <a:cubicBezTo>
                    <a:pt x="54414" y="105125"/>
                    <a:pt x="48898" y="104208"/>
                    <a:pt x="45614" y="100413"/>
                  </a:cubicBezTo>
                  <a:lnTo>
                    <a:pt x="2450" y="50055"/>
                  </a:lnTo>
                  <a:cubicBezTo>
                    <a:pt x="-1272" y="45655"/>
                    <a:pt x="-719" y="39076"/>
                    <a:pt x="3670" y="35365"/>
                  </a:cubicBezTo>
                  <a:cubicBezTo>
                    <a:pt x="4139" y="34968"/>
                    <a:pt x="4639" y="34614"/>
                    <a:pt x="5161" y="34312"/>
                  </a:cubicBezTo>
                  <a:lnTo>
                    <a:pt x="62295" y="1365"/>
                  </a:lnTo>
                  <a:cubicBezTo>
                    <a:pt x="66602" y="-1106"/>
                    <a:pt x="72065" y="-188"/>
                    <a:pt x="75328"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6" name="Google Shape;792;p13">
              <a:extLst>
                <a:ext uri="{FF2B5EF4-FFF2-40B4-BE49-F238E27FC236}">
                  <a16:creationId xmlns="" xmlns:a16="http://schemas.microsoft.com/office/drawing/2014/main" id="{C5FAE034-2819-867F-6B76-65D19F96E391}"/>
                </a:ext>
              </a:extLst>
            </p:cNvPr>
            <p:cNvSpPr/>
            <p:nvPr/>
          </p:nvSpPr>
          <p:spPr>
            <a:xfrm>
              <a:off x="10307205" y="4048612"/>
              <a:ext cx="101557" cy="87251"/>
            </a:xfrm>
            <a:custGeom>
              <a:avLst/>
              <a:gdLst/>
              <a:ahLst/>
              <a:cxnLst/>
              <a:rect l="l" t="t" r="r" b="b"/>
              <a:pathLst>
                <a:path w="121049" h="103997" extrusionOk="0">
                  <a:moveTo>
                    <a:pt x="75364" y="3555"/>
                  </a:moveTo>
                  <a:lnTo>
                    <a:pt x="118528" y="53913"/>
                  </a:lnTo>
                  <a:cubicBezTo>
                    <a:pt x="122271" y="58292"/>
                    <a:pt x="121760" y="64871"/>
                    <a:pt x="117381" y="68613"/>
                  </a:cubicBezTo>
                  <a:cubicBezTo>
                    <a:pt x="116922" y="68999"/>
                    <a:pt x="116432" y="69354"/>
                    <a:pt x="115921" y="69656"/>
                  </a:cubicBezTo>
                  <a:lnTo>
                    <a:pt x="58682" y="102602"/>
                  </a:lnTo>
                  <a:cubicBezTo>
                    <a:pt x="54377" y="105073"/>
                    <a:pt x="48913" y="104156"/>
                    <a:pt x="45650" y="100413"/>
                  </a:cubicBezTo>
                  <a:lnTo>
                    <a:pt x="2486" y="50055"/>
                  </a:lnTo>
                  <a:cubicBezTo>
                    <a:pt x="-1257" y="45676"/>
                    <a:pt x="-746" y="39097"/>
                    <a:pt x="3633" y="35354"/>
                  </a:cubicBezTo>
                  <a:cubicBezTo>
                    <a:pt x="4092" y="34968"/>
                    <a:pt x="4582" y="34614"/>
                    <a:pt x="5092" y="34312"/>
                  </a:cubicBezTo>
                  <a:lnTo>
                    <a:pt x="62332" y="1365"/>
                  </a:lnTo>
                  <a:cubicBezTo>
                    <a:pt x="66638" y="-1106"/>
                    <a:pt x="72101" y="-188"/>
                    <a:pt x="75364"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7" name="Google Shape;793;p13">
              <a:extLst>
                <a:ext uri="{FF2B5EF4-FFF2-40B4-BE49-F238E27FC236}">
                  <a16:creationId xmlns="" xmlns:a16="http://schemas.microsoft.com/office/drawing/2014/main" id="{31B72C99-738E-A7C6-9208-AC60E6ED3849}"/>
                </a:ext>
              </a:extLst>
            </p:cNvPr>
            <p:cNvSpPr/>
            <p:nvPr/>
          </p:nvSpPr>
          <p:spPr>
            <a:xfrm>
              <a:off x="10264723" y="3888833"/>
              <a:ext cx="101498" cy="87274"/>
            </a:xfrm>
            <a:custGeom>
              <a:avLst/>
              <a:gdLst/>
              <a:ahLst/>
              <a:cxnLst/>
              <a:rect l="l" t="t" r="r" b="b"/>
              <a:pathLst>
                <a:path w="120978" h="104024" extrusionOk="0">
                  <a:moveTo>
                    <a:pt x="75328" y="3621"/>
                  </a:moveTo>
                  <a:lnTo>
                    <a:pt x="118492" y="53874"/>
                  </a:lnTo>
                  <a:cubicBezTo>
                    <a:pt x="122214" y="58274"/>
                    <a:pt x="121662" y="64853"/>
                    <a:pt x="117272" y="68564"/>
                  </a:cubicBezTo>
                  <a:cubicBezTo>
                    <a:pt x="116803" y="68961"/>
                    <a:pt x="116303" y="69315"/>
                    <a:pt x="115781" y="69618"/>
                  </a:cubicBezTo>
                  <a:lnTo>
                    <a:pt x="58751" y="102668"/>
                  </a:lnTo>
                  <a:cubicBezTo>
                    <a:pt x="54414" y="105108"/>
                    <a:pt x="48961" y="104149"/>
                    <a:pt x="45718" y="100375"/>
                  </a:cubicBezTo>
                  <a:lnTo>
                    <a:pt x="2450" y="50121"/>
                  </a:lnTo>
                  <a:cubicBezTo>
                    <a:pt x="-1272" y="45721"/>
                    <a:pt x="-720" y="39142"/>
                    <a:pt x="3670" y="35431"/>
                  </a:cubicBezTo>
                  <a:cubicBezTo>
                    <a:pt x="4139" y="35034"/>
                    <a:pt x="4639" y="34680"/>
                    <a:pt x="5161" y="34378"/>
                  </a:cubicBezTo>
                  <a:lnTo>
                    <a:pt x="62296" y="1327"/>
                  </a:lnTo>
                  <a:cubicBezTo>
                    <a:pt x="66633" y="-1113"/>
                    <a:pt x="72086" y="-154"/>
                    <a:pt x="75328"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8" name="Google Shape;794;p13">
              <a:extLst>
                <a:ext uri="{FF2B5EF4-FFF2-40B4-BE49-F238E27FC236}">
                  <a16:creationId xmlns="" xmlns:a16="http://schemas.microsoft.com/office/drawing/2014/main" id="{DA4F4556-0AE9-913C-FF45-F04F581374B2}"/>
                </a:ext>
              </a:extLst>
            </p:cNvPr>
            <p:cNvSpPr/>
            <p:nvPr/>
          </p:nvSpPr>
          <p:spPr>
            <a:xfrm>
              <a:off x="10356366" y="4188851"/>
              <a:ext cx="68402" cy="306309"/>
            </a:xfrm>
            <a:custGeom>
              <a:avLst/>
              <a:gdLst/>
              <a:ahLst/>
              <a:cxnLst/>
              <a:rect l="l" t="t" r="r" b="b"/>
              <a:pathLst>
                <a:path w="81531" h="365099" extrusionOk="0">
                  <a:moveTo>
                    <a:pt x="-18" y="341439"/>
                  </a:moveTo>
                  <a:lnTo>
                    <a:pt x="-18" y="12392"/>
                  </a:lnTo>
                  <a:lnTo>
                    <a:pt x="49297" y="18544"/>
                  </a:lnTo>
                  <a:lnTo>
                    <a:pt x="81514" y="-15"/>
                  </a:lnTo>
                  <a:lnTo>
                    <a:pt x="81514" y="341647"/>
                  </a:lnTo>
                  <a:cubicBezTo>
                    <a:pt x="80722" y="348925"/>
                    <a:pt x="76176" y="355264"/>
                    <a:pt x="69524" y="358329"/>
                  </a:cubicBezTo>
                  <a:cubicBezTo>
                    <a:pt x="57617" y="364105"/>
                    <a:pt x="44272" y="366253"/>
                    <a:pt x="31156" y="364480"/>
                  </a:cubicBezTo>
                  <a:cubicBezTo>
                    <a:pt x="29905" y="364480"/>
                    <a:pt x="29696" y="364480"/>
                    <a:pt x="28862" y="364480"/>
                  </a:cubicBezTo>
                  <a:cubicBezTo>
                    <a:pt x="22909" y="363448"/>
                    <a:pt x="17164" y="361446"/>
                    <a:pt x="11868" y="358538"/>
                  </a:cubicBezTo>
                  <a:lnTo>
                    <a:pt x="11868" y="358538"/>
                  </a:lnTo>
                  <a:cubicBezTo>
                    <a:pt x="11023" y="357891"/>
                    <a:pt x="10220" y="357203"/>
                    <a:pt x="9470" y="356452"/>
                  </a:cubicBezTo>
                  <a:lnTo>
                    <a:pt x="9470" y="356452"/>
                  </a:lnTo>
                  <a:cubicBezTo>
                    <a:pt x="4100" y="353241"/>
                    <a:pt x="587" y="347663"/>
                    <a:pt x="-18" y="341439"/>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49" name="Google Shape;795;p13">
              <a:extLst>
                <a:ext uri="{FF2B5EF4-FFF2-40B4-BE49-F238E27FC236}">
                  <a16:creationId xmlns="" xmlns:a16="http://schemas.microsoft.com/office/drawing/2014/main" id="{B335AA27-9566-C3F0-6A51-132BDF960DAA}"/>
                </a:ext>
              </a:extLst>
            </p:cNvPr>
            <p:cNvSpPr/>
            <p:nvPr/>
          </p:nvSpPr>
          <p:spPr>
            <a:xfrm>
              <a:off x="10341198" y="4467799"/>
              <a:ext cx="98703" cy="49264"/>
            </a:xfrm>
            <a:custGeom>
              <a:avLst/>
              <a:gdLst/>
              <a:ahLst/>
              <a:cxnLst/>
              <a:rect l="l" t="t" r="r" b="b"/>
              <a:pathLst>
                <a:path w="117647" h="58719" extrusionOk="0">
                  <a:moveTo>
                    <a:pt x="5445" y="11141"/>
                  </a:moveTo>
                  <a:cubicBezTo>
                    <a:pt x="8907" y="6856"/>
                    <a:pt x="13202" y="3311"/>
                    <a:pt x="18061" y="715"/>
                  </a:cubicBezTo>
                  <a:cubicBezTo>
                    <a:pt x="17737" y="4760"/>
                    <a:pt x="17946" y="8826"/>
                    <a:pt x="18686" y="12809"/>
                  </a:cubicBezTo>
                  <a:cubicBezTo>
                    <a:pt x="18822" y="13581"/>
                    <a:pt x="19103" y="14331"/>
                    <a:pt x="19520" y="14999"/>
                  </a:cubicBezTo>
                  <a:cubicBezTo>
                    <a:pt x="19770" y="15812"/>
                    <a:pt x="20198" y="16552"/>
                    <a:pt x="20771" y="17188"/>
                  </a:cubicBezTo>
                  <a:cubicBezTo>
                    <a:pt x="23149" y="20514"/>
                    <a:pt x="26256" y="23256"/>
                    <a:pt x="29842" y="25216"/>
                  </a:cubicBezTo>
                  <a:lnTo>
                    <a:pt x="29842" y="25216"/>
                  </a:lnTo>
                  <a:cubicBezTo>
                    <a:pt x="35003" y="28407"/>
                    <a:pt x="40810" y="30440"/>
                    <a:pt x="46837" y="31159"/>
                  </a:cubicBezTo>
                  <a:lnTo>
                    <a:pt x="48400" y="31159"/>
                  </a:lnTo>
                  <a:lnTo>
                    <a:pt x="51320" y="31159"/>
                  </a:lnTo>
                  <a:cubicBezTo>
                    <a:pt x="68002" y="33140"/>
                    <a:pt x="90730" y="28135"/>
                    <a:pt x="97716" y="15312"/>
                  </a:cubicBezTo>
                  <a:cubicBezTo>
                    <a:pt x="98466" y="14039"/>
                    <a:pt x="99029" y="12674"/>
                    <a:pt x="99384" y="11245"/>
                  </a:cubicBezTo>
                  <a:cubicBezTo>
                    <a:pt x="99853" y="7502"/>
                    <a:pt x="99853" y="3728"/>
                    <a:pt x="99384" y="-15"/>
                  </a:cubicBezTo>
                  <a:cubicBezTo>
                    <a:pt x="104055" y="2466"/>
                    <a:pt x="108225" y="5792"/>
                    <a:pt x="111687" y="9786"/>
                  </a:cubicBezTo>
                  <a:cubicBezTo>
                    <a:pt x="115304" y="13768"/>
                    <a:pt x="117410" y="18898"/>
                    <a:pt x="117630" y="24278"/>
                  </a:cubicBezTo>
                  <a:cubicBezTo>
                    <a:pt x="117630" y="38666"/>
                    <a:pt x="104180" y="48154"/>
                    <a:pt x="90730" y="53158"/>
                  </a:cubicBezTo>
                  <a:cubicBezTo>
                    <a:pt x="57263" y="65878"/>
                    <a:pt x="17748" y="54618"/>
                    <a:pt x="6488" y="40542"/>
                  </a:cubicBezTo>
                  <a:cubicBezTo>
                    <a:pt x="3297" y="37154"/>
                    <a:pt x="1066" y="32984"/>
                    <a:pt x="23" y="28448"/>
                  </a:cubicBezTo>
                  <a:cubicBezTo>
                    <a:pt x="23" y="28448"/>
                    <a:pt x="23" y="28448"/>
                    <a:pt x="23" y="27718"/>
                  </a:cubicBezTo>
                  <a:cubicBezTo>
                    <a:pt x="-331" y="21702"/>
                    <a:pt x="1598" y="15781"/>
                    <a:pt x="5445"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0" name="Google Shape;796;p13">
              <a:extLst>
                <a:ext uri="{FF2B5EF4-FFF2-40B4-BE49-F238E27FC236}">
                  <a16:creationId xmlns="" xmlns:a16="http://schemas.microsoft.com/office/drawing/2014/main" id="{E84C7A07-F3AE-0B54-8895-555FE891585C}"/>
                </a:ext>
              </a:extLst>
            </p:cNvPr>
            <p:cNvSpPr/>
            <p:nvPr/>
          </p:nvSpPr>
          <p:spPr>
            <a:xfrm>
              <a:off x="10249153" y="3981028"/>
              <a:ext cx="101585" cy="87274"/>
            </a:xfrm>
            <a:custGeom>
              <a:avLst/>
              <a:gdLst/>
              <a:ahLst/>
              <a:cxnLst/>
              <a:rect l="l" t="t" r="r" b="b"/>
              <a:pathLst>
                <a:path w="121082" h="104024" extrusionOk="0">
                  <a:moveTo>
                    <a:pt x="75433" y="3621"/>
                  </a:moveTo>
                  <a:lnTo>
                    <a:pt x="118596" y="53874"/>
                  </a:lnTo>
                  <a:cubicBezTo>
                    <a:pt x="122318" y="58274"/>
                    <a:pt x="121766" y="64853"/>
                    <a:pt x="117376" y="68565"/>
                  </a:cubicBezTo>
                  <a:cubicBezTo>
                    <a:pt x="116907" y="68961"/>
                    <a:pt x="116407" y="69315"/>
                    <a:pt x="115886" y="69618"/>
                  </a:cubicBezTo>
                  <a:lnTo>
                    <a:pt x="58751" y="102668"/>
                  </a:lnTo>
                  <a:cubicBezTo>
                    <a:pt x="54413" y="105108"/>
                    <a:pt x="48961" y="104149"/>
                    <a:pt x="45718" y="100374"/>
                  </a:cubicBezTo>
                  <a:lnTo>
                    <a:pt x="2450" y="50121"/>
                  </a:lnTo>
                  <a:cubicBezTo>
                    <a:pt x="-1272" y="45721"/>
                    <a:pt x="-720" y="39142"/>
                    <a:pt x="3670" y="35430"/>
                  </a:cubicBezTo>
                  <a:cubicBezTo>
                    <a:pt x="4139" y="35034"/>
                    <a:pt x="4639" y="34680"/>
                    <a:pt x="5161" y="34378"/>
                  </a:cubicBezTo>
                  <a:lnTo>
                    <a:pt x="62400" y="1327"/>
                  </a:lnTo>
                  <a:cubicBezTo>
                    <a:pt x="66737" y="-1113"/>
                    <a:pt x="72190" y="-154"/>
                    <a:pt x="75433"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1" name="Google Shape;797;p13">
              <a:extLst>
                <a:ext uri="{FF2B5EF4-FFF2-40B4-BE49-F238E27FC236}">
                  <a16:creationId xmlns="" xmlns:a16="http://schemas.microsoft.com/office/drawing/2014/main" id="{2E11DE89-F389-EC2E-A09E-37F397F97899}"/>
                </a:ext>
              </a:extLst>
            </p:cNvPr>
            <p:cNvSpPr/>
            <p:nvPr/>
          </p:nvSpPr>
          <p:spPr>
            <a:xfrm>
              <a:off x="10312105" y="3795226"/>
              <a:ext cx="150364" cy="81523"/>
            </a:xfrm>
            <a:custGeom>
              <a:avLst/>
              <a:gdLst/>
              <a:ahLst/>
              <a:cxnLst/>
              <a:rect l="l" t="t" r="r" b="b"/>
              <a:pathLst>
                <a:path w="179224" h="97170" extrusionOk="0">
                  <a:moveTo>
                    <a:pt x="0" y="95398"/>
                  </a:moveTo>
                  <a:lnTo>
                    <a:pt x="165149" y="0"/>
                  </a:lnTo>
                  <a:lnTo>
                    <a:pt x="179224" y="1773"/>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2" name="Google Shape;798;p13">
              <a:extLst>
                <a:ext uri="{FF2B5EF4-FFF2-40B4-BE49-F238E27FC236}">
                  <a16:creationId xmlns="" xmlns:a16="http://schemas.microsoft.com/office/drawing/2014/main" id="{E74CB057-A2FF-496F-E725-5ABC339B5FBD}"/>
                </a:ext>
              </a:extLst>
            </p:cNvPr>
            <p:cNvSpPr/>
            <p:nvPr/>
          </p:nvSpPr>
          <p:spPr>
            <a:xfrm>
              <a:off x="10201363" y="3925240"/>
              <a:ext cx="101615" cy="87375"/>
            </a:xfrm>
            <a:custGeom>
              <a:avLst/>
              <a:gdLst/>
              <a:ahLst/>
              <a:cxnLst/>
              <a:rect l="l" t="t" r="r" b="b"/>
              <a:pathLst>
                <a:path w="121118" h="104145" extrusionOk="0">
                  <a:moveTo>
                    <a:pt x="75468" y="3391"/>
                  </a:moveTo>
                  <a:lnTo>
                    <a:pt x="118632" y="53748"/>
                  </a:lnTo>
                  <a:cubicBezTo>
                    <a:pt x="122354" y="58148"/>
                    <a:pt x="121802" y="64727"/>
                    <a:pt x="117412" y="68439"/>
                  </a:cubicBezTo>
                  <a:cubicBezTo>
                    <a:pt x="116943" y="68835"/>
                    <a:pt x="116443" y="69189"/>
                    <a:pt x="115921" y="69492"/>
                  </a:cubicBezTo>
                  <a:lnTo>
                    <a:pt x="58682" y="102751"/>
                  </a:lnTo>
                  <a:cubicBezTo>
                    <a:pt x="54377" y="105222"/>
                    <a:pt x="48913" y="104304"/>
                    <a:pt x="45650" y="100561"/>
                  </a:cubicBezTo>
                  <a:lnTo>
                    <a:pt x="2486" y="50203"/>
                  </a:lnTo>
                  <a:cubicBezTo>
                    <a:pt x="-1257" y="45825"/>
                    <a:pt x="-746" y="39246"/>
                    <a:pt x="3633" y="35503"/>
                  </a:cubicBezTo>
                  <a:cubicBezTo>
                    <a:pt x="4092" y="35117"/>
                    <a:pt x="4582" y="34763"/>
                    <a:pt x="5092" y="34460"/>
                  </a:cubicBezTo>
                  <a:lnTo>
                    <a:pt x="62332" y="1514"/>
                  </a:lnTo>
                  <a:cubicBezTo>
                    <a:pt x="66596" y="-1093"/>
                    <a:pt x="72101" y="-300"/>
                    <a:pt x="75468" y="339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3" name="Google Shape;799;p13">
              <a:extLst>
                <a:ext uri="{FF2B5EF4-FFF2-40B4-BE49-F238E27FC236}">
                  <a16:creationId xmlns="" xmlns:a16="http://schemas.microsoft.com/office/drawing/2014/main" id="{1148B5DD-461E-0EDC-DC70-E2283B58F267}"/>
                </a:ext>
              </a:extLst>
            </p:cNvPr>
            <p:cNvSpPr/>
            <p:nvPr/>
          </p:nvSpPr>
          <p:spPr>
            <a:xfrm>
              <a:off x="10555711" y="3986598"/>
              <a:ext cx="103834" cy="89502"/>
            </a:xfrm>
            <a:custGeom>
              <a:avLst/>
              <a:gdLst/>
              <a:ahLst/>
              <a:cxnLst/>
              <a:rect l="l" t="t" r="r" b="b"/>
              <a:pathLst>
                <a:path w="123763" h="106680" extrusionOk="0">
                  <a:moveTo>
                    <a:pt x="54826" y="106665"/>
                  </a:moveTo>
                  <a:cubicBezTo>
                    <a:pt x="51417" y="106696"/>
                    <a:pt x="48164" y="105205"/>
                    <a:pt x="45964" y="102598"/>
                  </a:cubicBezTo>
                  <a:lnTo>
                    <a:pt x="2801" y="52240"/>
                  </a:lnTo>
                  <a:cubicBezTo>
                    <a:pt x="-1380" y="47403"/>
                    <a:pt x="-849" y="40094"/>
                    <a:pt x="3989" y="35913"/>
                  </a:cubicBezTo>
                  <a:cubicBezTo>
                    <a:pt x="4562" y="35423"/>
                    <a:pt x="5177" y="34996"/>
                    <a:pt x="5824" y="34620"/>
                  </a:cubicBezTo>
                  <a:lnTo>
                    <a:pt x="63063" y="1570"/>
                  </a:lnTo>
                  <a:cubicBezTo>
                    <a:pt x="67890" y="-1266"/>
                    <a:pt x="74052" y="-213"/>
                    <a:pt x="77660" y="4072"/>
                  </a:cubicBezTo>
                  <a:lnTo>
                    <a:pt x="120927" y="54430"/>
                  </a:lnTo>
                  <a:cubicBezTo>
                    <a:pt x="125129" y="59320"/>
                    <a:pt x="124566" y="66691"/>
                    <a:pt x="119676" y="70893"/>
                  </a:cubicBezTo>
                  <a:cubicBezTo>
                    <a:pt x="119124" y="71372"/>
                    <a:pt x="118530" y="71789"/>
                    <a:pt x="117904" y="72154"/>
                  </a:cubicBezTo>
                  <a:cubicBezTo>
                    <a:pt x="56286" y="107498"/>
                    <a:pt x="59310" y="106665"/>
                    <a:pt x="54826" y="106665"/>
                  </a:cubicBezTo>
                  <a:close/>
                  <a:moveTo>
                    <a:pt x="68797" y="2404"/>
                  </a:moveTo>
                  <a:cubicBezTo>
                    <a:pt x="65461" y="2404"/>
                    <a:pt x="68797" y="736"/>
                    <a:pt x="7075" y="36601"/>
                  </a:cubicBezTo>
                  <a:cubicBezTo>
                    <a:pt x="2748" y="39124"/>
                    <a:pt x="1289" y="44682"/>
                    <a:pt x="3812" y="49008"/>
                  </a:cubicBezTo>
                  <a:cubicBezTo>
                    <a:pt x="4093" y="49488"/>
                    <a:pt x="4416" y="49947"/>
                    <a:pt x="4781" y="50364"/>
                  </a:cubicBezTo>
                  <a:lnTo>
                    <a:pt x="47945" y="100722"/>
                  </a:lnTo>
                  <a:cubicBezTo>
                    <a:pt x="50781" y="104068"/>
                    <a:pt x="55619" y="104902"/>
                    <a:pt x="59414" y="102703"/>
                  </a:cubicBezTo>
                  <a:lnTo>
                    <a:pt x="116549" y="69652"/>
                  </a:lnTo>
                  <a:cubicBezTo>
                    <a:pt x="120896" y="67170"/>
                    <a:pt x="122408" y="61624"/>
                    <a:pt x="119916" y="57276"/>
                  </a:cubicBezTo>
                  <a:cubicBezTo>
                    <a:pt x="119645" y="56786"/>
                    <a:pt x="119312" y="56317"/>
                    <a:pt x="118946" y="55889"/>
                  </a:cubicBezTo>
                  <a:lnTo>
                    <a:pt x="75783" y="5532"/>
                  </a:lnTo>
                  <a:cubicBezTo>
                    <a:pt x="73990" y="3582"/>
                    <a:pt x="71446" y="2518"/>
                    <a:pt x="68797"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4" name="Google Shape;800;p13">
              <a:extLst>
                <a:ext uri="{FF2B5EF4-FFF2-40B4-BE49-F238E27FC236}">
                  <a16:creationId xmlns="" xmlns:a16="http://schemas.microsoft.com/office/drawing/2014/main" id="{1248DE23-5F91-C9DC-8AD1-8DB9E49F6118}"/>
                </a:ext>
              </a:extLst>
            </p:cNvPr>
            <p:cNvSpPr/>
            <p:nvPr/>
          </p:nvSpPr>
          <p:spPr>
            <a:xfrm>
              <a:off x="10507952" y="3930978"/>
              <a:ext cx="103834" cy="89490"/>
            </a:xfrm>
            <a:custGeom>
              <a:avLst/>
              <a:gdLst/>
              <a:ahLst/>
              <a:cxnLst/>
              <a:rect l="l" t="t" r="r" b="b"/>
              <a:pathLst>
                <a:path w="123763" h="106666" extrusionOk="0">
                  <a:moveTo>
                    <a:pt x="54826" y="106650"/>
                  </a:moveTo>
                  <a:cubicBezTo>
                    <a:pt x="51427" y="106608"/>
                    <a:pt x="48205" y="105138"/>
                    <a:pt x="45964" y="102584"/>
                  </a:cubicBezTo>
                  <a:lnTo>
                    <a:pt x="2800" y="52226"/>
                  </a:lnTo>
                  <a:cubicBezTo>
                    <a:pt x="-1402" y="47336"/>
                    <a:pt x="-839" y="39965"/>
                    <a:pt x="4051" y="35763"/>
                  </a:cubicBezTo>
                  <a:cubicBezTo>
                    <a:pt x="4603" y="35283"/>
                    <a:pt x="5197" y="34866"/>
                    <a:pt x="5823" y="34501"/>
                  </a:cubicBezTo>
                  <a:lnTo>
                    <a:pt x="63062" y="1555"/>
                  </a:lnTo>
                  <a:cubicBezTo>
                    <a:pt x="67931" y="-1260"/>
                    <a:pt x="74103" y="-207"/>
                    <a:pt x="77763" y="4057"/>
                  </a:cubicBezTo>
                  <a:lnTo>
                    <a:pt x="120927" y="54415"/>
                  </a:lnTo>
                  <a:cubicBezTo>
                    <a:pt x="125108" y="59253"/>
                    <a:pt x="124576" y="66561"/>
                    <a:pt x="119738" y="70742"/>
                  </a:cubicBezTo>
                  <a:cubicBezTo>
                    <a:pt x="119175" y="71232"/>
                    <a:pt x="118561" y="71660"/>
                    <a:pt x="117903" y="72035"/>
                  </a:cubicBezTo>
                  <a:cubicBezTo>
                    <a:pt x="56285" y="107588"/>
                    <a:pt x="59309" y="106650"/>
                    <a:pt x="54826" y="106650"/>
                  </a:cubicBezTo>
                  <a:close/>
                  <a:moveTo>
                    <a:pt x="68901" y="2389"/>
                  </a:moveTo>
                  <a:cubicBezTo>
                    <a:pt x="65460" y="2389"/>
                    <a:pt x="68901" y="721"/>
                    <a:pt x="7178" y="36586"/>
                  </a:cubicBezTo>
                  <a:cubicBezTo>
                    <a:pt x="2831" y="39068"/>
                    <a:pt x="1319" y="44614"/>
                    <a:pt x="3801" y="48962"/>
                  </a:cubicBezTo>
                  <a:cubicBezTo>
                    <a:pt x="4082" y="49452"/>
                    <a:pt x="4415" y="49921"/>
                    <a:pt x="4781" y="50349"/>
                  </a:cubicBezTo>
                  <a:lnTo>
                    <a:pt x="47736" y="100811"/>
                  </a:lnTo>
                  <a:cubicBezTo>
                    <a:pt x="50624" y="104085"/>
                    <a:pt x="55420" y="104867"/>
                    <a:pt x="59204" y="102688"/>
                  </a:cubicBezTo>
                  <a:lnTo>
                    <a:pt x="116548" y="69533"/>
                  </a:lnTo>
                  <a:cubicBezTo>
                    <a:pt x="120916" y="66958"/>
                    <a:pt x="122366" y="61338"/>
                    <a:pt x="119791" y="56970"/>
                  </a:cubicBezTo>
                  <a:cubicBezTo>
                    <a:pt x="119541" y="56552"/>
                    <a:pt x="119259" y="56146"/>
                    <a:pt x="118946" y="55770"/>
                  </a:cubicBezTo>
                  <a:lnTo>
                    <a:pt x="75782" y="5413"/>
                  </a:lnTo>
                  <a:cubicBezTo>
                    <a:pt x="73926" y="3452"/>
                    <a:pt x="71288" y="2420"/>
                    <a:pt x="68588"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5" name="Google Shape;801;p13">
              <a:extLst>
                <a:ext uri="{FF2B5EF4-FFF2-40B4-BE49-F238E27FC236}">
                  <a16:creationId xmlns="" xmlns:a16="http://schemas.microsoft.com/office/drawing/2014/main" id="{FD68CE00-BBEE-CBF3-E94E-5AE41EAFF081}"/>
                </a:ext>
              </a:extLst>
            </p:cNvPr>
            <p:cNvSpPr/>
            <p:nvPr/>
          </p:nvSpPr>
          <p:spPr>
            <a:xfrm>
              <a:off x="10492470" y="4023173"/>
              <a:ext cx="103747" cy="89490"/>
            </a:xfrm>
            <a:custGeom>
              <a:avLst/>
              <a:gdLst/>
              <a:ahLst/>
              <a:cxnLst/>
              <a:rect l="l" t="t" r="r" b="b"/>
              <a:pathLst>
                <a:path w="123659" h="106666" extrusionOk="0">
                  <a:moveTo>
                    <a:pt x="54825" y="106650"/>
                  </a:moveTo>
                  <a:cubicBezTo>
                    <a:pt x="51427" y="106639"/>
                    <a:pt x="48195" y="105159"/>
                    <a:pt x="45963" y="102583"/>
                  </a:cubicBezTo>
                  <a:lnTo>
                    <a:pt x="2799" y="52226"/>
                  </a:lnTo>
                  <a:cubicBezTo>
                    <a:pt x="-1402" y="47336"/>
                    <a:pt x="-839" y="39965"/>
                    <a:pt x="4050" y="35763"/>
                  </a:cubicBezTo>
                  <a:cubicBezTo>
                    <a:pt x="4603" y="35283"/>
                    <a:pt x="5198" y="34866"/>
                    <a:pt x="5823" y="34501"/>
                  </a:cubicBezTo>
                  <a:lnTo>
                    <a:pt x="62958" y="1555"/>
                  </a:lnTo>
                  <a:cubicBezTo>
                    <a:pt x="67827" y="-1260"/>
                    <a:pt x="73999" y="-207"/>
                    <a:pt x="77658" y="4057"/>
                  </a:cubicBezTo>
                  <a:lnTo>
                    <a:pt x="120823" y="54415"/>
                  </a:lnTo>
                  <a:cubicBezTo>
                    <a:pt x="125003" y="59253"/>
                    <a:pt x="124472" y="66561"/>
                    <a:pt x="119634" y="70742"/>
                  </a:cubicBezTo>
                  <a:cubicBezTo>
                    <a:pt x="119060" y="71232"/>
                    <a:pt x="118456" y="71660"/>
                    <a:pt x="117799" y="72035"/>
                  </a:cubicBezTo>
                  <a:cubicBezTo>
                    <a:pt x="55764" y="107588"/>
                    <a:pt x="59205" y="106650"/>
                    <a:pt x="54825" y="106650"/>
                  </a:cubicBezTo>
                  <a:close/>
                  <a:moveTo>
                    <a:pt x="68797" y="2389"/>
                  </a:moveTo>
                  <a:cubicBezTo>
                    <a:pt x="65356" y="2389"/>
                    <a:pt x="68797" y="721"/>
                    <a:pt x="7074" y="36587"/>
                  </a:cubicBezTo>
                  <a:cubicBezTo>
                    <a:pt x="2747" y="39110"/>
                    <a:pt x="1288" y="44667"/>
                    <a:pt x="3811" y="48994"/>
                  </a:cubicBezTo>
                  <a:cubicBezTo>
                    <a:pt x="4092" y="49473"/>
                    <a:pt x="4416" y="49932"/>
                    <a:pt x="4780" y="50349"/>
                  </a:cubicBezTo>
                  <a:lnTo>
                    <a:pt x="47944" y="100707"/>
                  </a:lnTo>
                  <a:cubicBezTo>
                    <a:pt x="50832" y="103981"/>
                    <a:pt x="55628" y="104763"/>
                    <a:pt x="59413" y="102583"/>
                  </a:cubicBezTo>
                  <a:lnTo>
                    <a:pt x="116444" y="69637"/>
                  </a:lnTo>
                  <a:cubicBezTo>
                    <a:pt x="120791" y="67145"/>
                    <a:pt x="122303" y="61609"/>
                    <a:pt x="119811" y="57261"/>
                  </a:cubicBezTo>
                  <a:cubicBezTo>
                    <a:pt x="119540" y="56771"/>
                    <a:pt x="119207" y="56302"/>
                    <a:pt x="118842" y="55875"/>
                  </a:cubicBezTo>
                  <a:lnTo>
                    <a:pt x="75677" y="5517"/>
                  </a:lnTo>
                  <a:cubicBezTo>
                    <a:pt x="73905" y="3599"/>
                    <a:pt x="71403" y="2535"/>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6" name="Google Shape;802;p13">
              <a:extLst>
                <a:ext uri="{FF2B5EF4-FFF2-40B4-BE49-F238E27FC236}">
                  <a16:creationId xmlns="" xmlns:a16="http://schemas.microsoft.com/office/drawing/2014/main" id="{ECF1D7F3-17A5-4314-88DE-26A9340B26B8}"/>
                </a:ext>
              </a:extLst>
            </p:cNvPr>
            <p:cNvSpPr/>
            <p:nvPr/>
          </p:nvSpPr>
          <p:spPr>
            <a:xfrm>
              <a:off x="10449957" y="3863374"/>
              <a:ext cx="103777" cy="89478"/>
            </a:xfrm>
            <a:custGeom>
              <a:avLst/>
              <a:gdLst/>
              <a:ahLst/>
              <a:cxnLst/>
              <a:rect l="l" t="t" r="r" b="b"/>
              <a:pathLst>
                <a:path w="123695" h="106651" extrusionOk="0">
                  <a:moveTo>
                    <a:pt x="54826" y="106635"/>
                  </a:moveTo>
                  <a:cubicBezTo>
                    <a:pt x="51417" y="106666"/>
                    <a:pt x="48164" y="105175"/>
                    <a:pt x="45964" y="102569"/>
                  </a:cubicBezTo>
                  <a:lnTo>
                    <a:pt x="2800" y="52211"/>
                  </a:lnTo>
                  <a:cubicBezTo>
                    <a:pt x="-1381" y="47373"/>
                    <a:pt x="-849" y="40065"/>
                    <a:pt x="3989" y="35884"/>
                  </a:cubicBezTo>
                  <a:cubicBezTo>
                    <a:pt x="4562" y="35394"/>
                    <a:pt x="5167" y="34966"/>
                    <a:pt x="5824" y="34591"/>
                  </a:cubicBezTo>
                  <a:lnTo>
                    <a:pt x="63063" y="1540"/>
                  </a:lnTo>
                  <a:cubicBezTo>
                    <a:pt x="67890" y="-1254"/>
                    <a:pt x="74032" y="-201"/>
                    <a:pt x="77659" y="4042"/>
                  </a:cubicBezTo>
                  <a:lnTo>
                    <a:pt x="120823" y="54401"/>
                  </a:lnTo>
                  <a:cubicBezTo>
                    <a:pt x="125046" y="59269"/>
                    <a:pt x="124525" y="66651"/>
                    <a:pt x="119646" y="70874"/>
                  </a:cubicBezTo>
                  <a:cubicBezTo>
                    <a:pt x="119103" y="71343"/>
                    <a:pt x="118519" y="71760"/>
                    <a:pt x="117904" y="72125"/>
                  </a:cubicBezTo>
                  <a:cubicBezTo>
                    <a:pt x="56286" y="107573"/>
                    <a:pt x="59205" y="106635"/>
                    <a:pt x="54826" y="106635"/>
                  </a:cubicBezTo>
                  <a:close/>
                  <a:moveTo>
                    <a:pt x="68798" y="2374"/>
                  </a:moveTo>
                  <a:cubicBezTo>
                    <a:pt x="65461" y="2374"/>
                    <a:pt x="69319" y="706"/>
                    <a:pt x="7075" y="36572"/>
                  </a:cubicBezTo>
                  <a:cubicBezTo>
                    <a:pt x="2748" y="39095"/>
                    <a:pt x="1289" y="44652"/>
                    <a:pt x="3812" y="48979"/>
                  </a:cubicBezTo>
                  <a:cubicBezTo>
                    <a:pt x="4093" y="49459"/>
                    <a:pt x="4417" y="49917"/>
                    <a:pt x="4781" y="50334"/>
                  </a:cubicBezTo>
                  <a:lnTo>
                    <a:pt x="47945" y="100692"/>
                  </a:lnTo>
                  <a:cubicBezTo>
                    <a:pt x="50771" y="103987"/>
                    <a:pt x="55535" y="104821"/>
                    <a:pt x="59309" y="102673"/>
                  </a:cubicBezTo>
                  <a:lnTo>
                    <a:pt x="116862" y="69831"/>
                  </a:lnTo>
                  <a:cubicBezTo>
                    <a:pt x="121230" y="67256"/>
                    <a:pt x="122679" y="61636"/>
                    <a:pt x="120104" y="57268"/>
                  </a:cubicBezTo>
                  <a:cubicBezTo>
                    <a:pt x="119854" y="56850"/>
                    <a:pt x="119572" y="56444"/>
                    <a:pt x="119259" y="56069"/>
                  </a:cubicBezTo>
                  <a:lnTo>
                    <a:pt x="75992" y="5711"/>
                  </a:lnTo>
                  <a:cubicBezTo>
                    <a:pt x="74208" y="3605"/>
                    <a:pt x="71550" y="2447"/>
                    <a:pt x="68798"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7" name="Google Shape;803;p13">
              <a:extLst>
                <a:ext uri="{FF2B5EF4-FFF2-40B4-BE49-F238E27FC236}">
                  <a16:creationId xmlns="" xmlns:a16="http://schemas.microsoft.com/office/drawing/2014/main" id="{4A5C05FB-3598-5FF0-0ECA-C946073BEF91}"/>
                </a:ext>
              </a:extLst>
            </p:cNvPr>
            <p:cNvSpPr/>
            <p:nvPr/>
          </p:nvSpPr>
          <p:spPr>
            <a:xfrm>
              <a:off x="10444760" y="3967482"/>
              <a:ext cx="103696" cy="89462"/>
            </a:xfrm>
            <a:custGeom>
              <a:avLst/>
              <a:gdLst/>
              <a:ahLst/>
              <a:cxnLst/>
              <a:rect l="l" t="t" r="r" b="b"/>
              <a:pathLst>
                <a:path w="123598" h="106632" extrusionOk="0">
                  <a:moveTo>
                    <a:pt x="54766" y="106616"/>
                  </a:moveTo>
                  <a:cubicBezTo>
                    <a:pt x="51357" y="106616"/>
                    <a:pt x="48125" y="105135"/>
                    <a:pt x="45904" y="102550"/>
                  </a:cubicBezTo>
                  <a:lnTo>
                    <a:pt x="2740" y="52192"/>
                  </a:lnTo>
                  <a:cubicBezTo>
                    <a:pt x="-1420" y="47271"/>
                    <a:pt x="-805" y="39899"/>
                    <a:pt x="4116" y="35739"/>
                  </a:cubicBezTo>
                  <a:cubicBezTo>
                    <a:pt x="4627" y="35302"/>
                    <a:pt x="5180" y="34916"/>
                    <a:pt x="5764" y="34572"/>
                  </a:cubicBezTo>
                  <a:lnTo>
                    <a:pt x="62898" y="1521"/>
                  </a:lnTo>
                  <a:cubicBezTo>
                    <a:pt x="67768" y="-1242"/>
                    <a:pt x="73919" y="-199"/>
                    <a:pt x="77599" y="4023"/>
                  </a:cubicBezTo>
                  <a:lnTo>
                    <a:pt x="120763" y="54381"/>
                  </a:lnTo>
                  <a:cubicBezTo>
                    <a:pt x="124965" y="59271"/>
                    <a:pt x="124402" y="66642"/>
                    <a:pt x="119512" y="70844"/>
                  </a:cubicBezTo>
                  <a:cubicBezTo>
                    <a:pt x="118959" y="71324"/>
                    <a:pt x="118365" y="71741"/>
                    <a:pt x="117739" y="72106"/>
                  </a:cubicBezTo>
                  <a:cubicBezTo>
                    <a:pt x="56330" y="107554"/>
                    <a:pt x="59249" y="106616"/>
                    <a:pt x="54766" y="106616"/>
                  </a:cubicBezTo>
                  <a:close/>
                  <a:moveTo>
                    <a:pt x="68737" y="2355"/>
                  </a:moveTo>
                  <a:cubicBezTo>
                    <a:pt x="65297" y="2355"/>
                    <a:pt x="68737" y="687"/>
                    <a:pt x="7119" y="36553"/>
                  </a:cubicBezTo>
                  <a:cubicBezTo>
                    <a:pt x="2772" y="39044"/>
                    <a:pt x="1260" y="44581"/>
                    <a:pt x="3752" y="48928"/>
                  </a:cubicBezTo>
                  <a:cubicBezTo>
                    <a:pt x="4023" y="49418"/>
                    <a:pt x="4356" y="49888"/>
                    <a:pt x="4721" y="50315"/>
                  </a:cubicBezTo>
                  <a:lnTo>
                    <a:pt x="47885" y="100673"/>
                  </a:lnTo>
                  <a:cubicBezTo>
                    <a:pt x="50721" y="104020"/>
                    <a:pt x="55559" y="104854"/>
                    <a:pt x="59354" y="102654"/>
                  </a:cubicBezTo>
                  <a:lnTo>
                    <a:pt x="116384" y="69603"/>
                  </a:lnTo>
                  <a:cubicBezTo>
                    <a:pt x="120732" y="67112"/>
                    <a:pt x="122244" y="61575"/>
                    <a:pt x="119752" y="57228"/>
                  </a:cubicBezTo>
                  <a:cubicBezTo>
                    <a:pt x="119481" y="56738"/>
                    <a:pt x="119147" y="56268"/>
                    <a:pt x="118782" y="55841"/>
                  </a:cubicBezTo>
                  <a:lnTo>
                    <a:pt x="75618" y="5587"/>
                  </a:lnTo>
                  <a:cubicBezTo>
                    <a:pt x="73856" y="3648"/>
                    <a:pt x="71354" y="2543"/>
                    <a:pt x="68737"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8" name="Google Shape;804;p13">
              <a:extLst>
                <a:ext uri="{FF2B5EF4-FFF2-40B4-BE49-F238E27FC236}">
                  <a16:creationId xmlns="" xmlns:a16="http://schemas.microsoft.com/office/drawing/2014/main" id="{D3D0BFAD-51FA-5395-E2AE-0819494B9DB0}"/>
                </a:ext>
              </a:extLst>
            </p:cNvPr>
            <p:cNvSpPr/>
            <p:nvPr/>
          </p:nvSpPr>
          <p:spPr>
            <a:xfrm>
              <a:off x="10417156" y="4066647"/>
              <a:ext cx="103696" cy="89491"/>
            </a:xfrm>
            <a:custGeom>
              <a:avLst/>
              <a:gdLst/>
              <a:ahLst/>
              <a:cxnLst/>
              <a:rect l="l" t="t" r="r" b="b"/>
              <a:pathLst>
                <a:path w="123598" h="106667" extrusionOk="0">
                  <a:moveTo>
                    <a:pt x="54825" y="106650"/>
                  </a:moveTo>
                  <a:cubicBezTo>
                    <a:pt x="51427" y="106639"/>
                    <a:pt x="48195" y="105159"/>
                    <a:pt x="45964" y="102583"/>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415"/>
                  </a:lnTo>
                  <a:cubicBezTo>
                    <a:pt x="124982" y="59336"/>
                    <a:pt x="124367" y="66708"/>
                    <a:pt x="119446" y="70867"/>
                  </a:cubicBezTo>
                  <a:cubicBezTo>
                    <a:pt x="118935" y="71305"/>
                    <a:pt x="118383" y="71691"/>
                    <a:pt x="117799" y="72035"/>
                  </a:cubicBezTo>
                  <a:cubicBezTo>
                    <a:pt x="56181" y="107692"/>
                    <a:pt x="59204" y="106650"/>
                    <a:pt x="54825" y="106650"/>
                  </a:cubicBezTo>
                  <a:close/>
                  <a:moveTo>
                    <a:pt x="68797" y="2389"/>
                  </a:moveTo>
                  <a:cubicBezTo>
                    <a:pt x="65356" y="2389"/>
                    <a:pt x="68797" y="721"/>
                    <a:pt x="7074" y="36587"/>
                  </a:cubicBezTo>
                  <a:cubicBezTo>
                    <a:pt x="2747" y="39110"/>
                    <a:pt x="1288" y="44667"/>
                    <a:pt x="3811" y="48994"/>
                  </a:cubicBezTo>
                  <a:cubicBezTo>
                    <a:pt x="4092" y="49473"/>
                    <a:pt x="4416" y="49932"/>
                    <a:pt x="4781" y="50349"/>
                  </a:cubicBezTo>
                  <a:lnTo>
                    <a:pt x="47945" y="100707"/>
                  </a:lnTo>
                  <a:cubicBezTo>
                    <a:pt x="50832" y="103981"/>
                    <a:pt x="55629" y="104763"/>
                    <a:pt x="59413" y="102583"/>
                  </a:cubicBezTo>
                  <a:lnTo>
                    <a:pt x="116444" y="69637"/>
                  </a:lnTo>
                  <a:cubicBezTo>
                    <a:pt x="120791" y="67145"/>
                    <a:pt x="122303" y="61609"/>
                    <a:pt x="119822" y="57261"/>
                  </a:cubicBezTo>
                  <a:cubicBezTo>
                    <a:pt x="119540" y="56771"/>
                    <a:pt x="119206" y="56302"/>
                    <a:pt x="118842" y="55875"/>
                  </a:cubicBezTo>
                  <a:lnTo>
                    <a:pt x="75678" y="5517"/>
                  </a:lnTo>
                  <a:cubicBezTo>
                    <a:pt x="73905" y="3599"/>
                    <a:pt x="71403" y="2535"/>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59" name="Google Shape;805;p13">
              <a:extLst>
                <a:ext uri="{FF2B5EF4-FFF2-40B4-BE49-F238E27FC236}">
                  <a16:creationId xmlns="" xmlns:a16="http://schemas.microsoft.com/office/drawing/2014/main" id="{14CC2C99-A916-4733-AB62-2B04F1670FA3}"/>
                </a:ext>
              </a:extLst>
            </p:cNvPr>
            <p:cNvSpPr/>
            <p:nvPr/>
          </p:nvSpPr>
          <p:spPr>
            <a:xfrm>
              <a:off x="10402199" y="3807718"/>
              <a:ext cx="103784" cy="89504"/>
            </a:xfrm>
            <a:custGeom>
              <a:avLst/>
              <a:gdLst/>
              <a:ahLst/>
              <a:cxnLst/>
              <a:rect l="l" t="t" r="r" b="b"/>
              <a:pathLst>
                <a:path w="123703" h="106682" extrusionOk="0">
                  <a:moveTo>
                    <a:pt x="54826" y="106664"/>
                  </a:moveTo>
                  <a:cubicBezTo>
                    <a:pt x="51427" y="106654"/>
                    <a:pt x="48195" y="105173"/>
                    <a:pt x="45963" y="102598"/>
                  </a:cubicBezTo>
                  <a:lnTo>
                    <a:pt x="2800" y="52345"/>
                  </a:lnTo>
                  <a:cubicBezTo>
                    <a:pt x="-1402" y="47455"/>
                    <a:pt x="-839" y="40084"/>
                    <a:pt x="4051" y="35882"/>
                  </a:cubicBezTo>
                  <a:cubicBezTo>
                    <a:pt x="4603" y="35402"/>
                    <a:pt x="5197" y="34985"/>
                    <a:pt x="5823" y="34620"/>
                  </a:cubicBezTo>
                  <a:lnTo>
                    <a:pt x="63062" y="1570"/>
                  </a:lnTo>
                  <a:cubicBezTo>
                    <a:pt x="67890" y="-1266"/>
                    <a:pt x="74052" y="-213"/>
                    <a:pt x="77659" y="4072"/>
                  </a:cubicBezTo>
                  <a:lnTo>
                    <a:pt x="120927" y="54430"/>
                  </a:lnTo>
                  <a:cubicBezTo>
                    <a:pt x="125087" y="59351"/>
                    <a:pt x="124472" y="66722"/>
                    <a:pt x="119550" y="70882"/>
                  </a:cubicBezTo>
                  <a:cubicBezTo>
                    <a:pt x="119040" y="71320"/>
                    <a:pt x="118487" y="71706"/>
                    <a:pt x="117903" y="72050"/>
                  </a:cubicBezTo>
                  <a:cubicBezTo>
                    <a:pt x="56181" y="107707"/>
                    <a:pt x="59100" y="106664"/>
                    <a:pt x="54826" y="106664"/>
                  </a:cubicBezTo>
                  <a:close/>
                  <a:moveTo>
                    <a:pt x="68901" y="2404"/>
                  </a:moveTo>
                  <a:cubicBezTo>
                    <a:pt x="65460" y="2404"/>
                    <a:pt x="68901" y="735"/>
                    <a:pt x="7074" y="36705"/>
                  </a:cubicBezTo>
                  <a:cubicBezTo>
                    <a:pt x="2747" y="39229"/>
                    <a:pt x="1288" y="44786"/>
                    <a:pt x="3811" y="49113"/>
                  </a:cubicBezTo>
                  <a:cubicBezTo>
                    <a:pt x="4092" y="49592"/>
                    <a:pt x="4416" y="50051"/>
                    <a:pt x="4781" y="50468"/>
                  </a:cubicBezTo>
                  <a:lnTo>
                    <a:pt x="47944" y="100721"/>
                  </a:lnTo>
                  <a:cubicBezTo>
                    <a:pt x="50832" y="103995"/>
                    <a:pt x="55628" y="104777"/>
                    <a:pt x="59413" y="102598"/>
                  </a:cubicBezTo>
                  <a:lnTo>
                    <a:pt x="116548" y="69652"/>
                  </a:lnTo>
                  <a:cubicBezTo>
                    <a:pt x="120917" y="67077"/>
                    <a:pt x="122366" y="61457"/>
                    <a:pt x="119790" y="57088"/>
                  </a:cubicBezTo>
                  <a:cubicBezTo>
                    <a:pt x="119540" y="56671"/>
                    <a:pt x="119259" y="56265"/>
                    <a:pt x="118946" y="55889"/>
                  </a:cubicBezTo>
                  <a:lnTo>
                    <a:pt x="75782" y="5531"/>
                  </a:lnTo>
                  <a:cubicBezTo>
                    <a:pt x="74010" y="3613"/>
                    <a:pt x="71507" y="2550"/>
                    <a:pt x="68901"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0" name="Google Shape;806;p13">
              <a:extLst>
                <a:ext uri="{FF2B5EF4-FFF2-40B4-BE49-F238E27FC236}">
                  <a16:creationId xmlns="" xmlns:a16="http://schemas.microsoft.com/office/drawing/2014/main" id="{44773A9F-504B-5862-6CB8-5EAFA5A70292}"/>
                </a:ext>
              </a:extLst>
            </p:cNvPr>
            <p:cNvSpPr/>
            <p:nvPr/>
          </p:nvSpPr>
          <p:spPr>
            <a:xfrm>
              <a:off x="10386716" y="3899825"/>
              <a:ext cx="103696" cy="89504"/>
            </a:xfrm>
            <a:custGeom>
              <a:avLst/>
              <a:gdLst/>
              <a:ahLst/>
              <a:cxnLst/>
              <a:rect l="l" t="t" r="r" b="b"/>
              <a:pathLst>
                <a:path w="123598" h="106682" extrusionOk="0">
                  <a:moveTo>
                    <a:pt x="54826" y="106664"/>
                  </a:moveTo>
                  <a:cubicBezTo>
                    <a:pt x="51427" y="106654"/>
                    <a:pt x="48195" y="105173"/>
                    <a:pt x="45964" y="102598"/>
                  </a:cubicBezTo>
                  <a:lnTo>
                    <a:pt x="2799" y="52240"/>
                  </a:lnTo>
                  <a:cubicBezTo>
                    <a:pt x="-1402" y="47350"/>
                    <a:pt x="-839" y="39979"/>
                    <a:pt x="4051" y="35777"/>
                  </a:cubicBezTo>
                  <a:cubicBezTo>
                    <a:pt x="4603" y="35298"/>
                    <a:pt x="5198" y="34881"/>
                    <a:pt x="5823" y="34516"/>
                  </a:cubicBezTo>
                  <a:lnTo>
                    <a:pt x="62958" y="1570"/>
                  </a:lnTo>
                  <a:cubicBezTo>
                    <a:pt x="67785" y="-1266"/>
                    <a:pt x="73947" y="-213"/>
                    <a:pt x="77555" y="4072"/>
                  </a:cubicBezTo>
                  <a:lnTo>
                    <a:pt x="120823" y="54430"/>
                  </a:lnTo>
                  <a:cubicBezTo>
                    <a:pt x="124983" y="59351"/>
                    <a:pt x="124367" y="66722"/>
                    <a:pt x="119446" y="70882"/>
                  </a:cubicBezTo>
                  <a:cubicBezTo>
                    <a:pt x="118935" y="71320"/>
                    <a:pt x="118383" y="71706"/>
                    <a:pt x="117799" y="72050"/>
                  </a:cubicBezTo>
                  <a:cubicBezTo>
                    <a:pt x="56702" y="107707"/>
                    <a:pt x="59205" y="106664"/>
                    <a:pt x="54826" y="106664"/>
                  </a:cubicBezTo>
                  <a:close/>
                  <a:moveTo>
                    <a:pt x="68797" y="2404"/>
                  </a:moveTo>
                  <a:cubicBezTo>
                    <a:pt x="65356" y="2404"/>
                    <a:pt x="68797" y="735"/>
                    <a:pt x="7074" y="36601"/>
                  </a:cubicBezTo>
                  <a:cubicBezTo>
                    <a:pt x="2748" y="39124"/>
                    <a:pt x="1288" y="44681"/>
                    <a:pt x="3811" y="49008"/>
                  </a:cubicBezTo>
                  <a:cubicBezTo>
                    <a:pt x="4093" y="49488"/>
                    <a:pt x="4416" y="49946"/>
                    <a:pt x="4780" y="50364"/>
                  </a:cubicBezTo>
                  <a:lnTo>
                    <a:pt x="47945" y="100721"/>
                  </a:lnTo>
                  <a:cubicBezTo>
                    <a:pt x="50833" y="103995"/>
                    <a:pt x="55629" y="104777"/>
                    <a:pt x="59413" y="102598"/>
                  </a:cubicBezTo>
                  <a:lnTo>
                    <a:pt x="116444" y="69652"/>
                  </a:lnTo>
                  <a:cubicBezTo>
                    <a:pt x="120791" y="67170"/>
                    <a:pt x="122303" y="61624"/>
                    <a:pt x="119811" y="57276"/>
                  </a:cubicBezTo>
                  <a:cubicBezTo>
                    <a:pt x="119540" y="56786"/>
                    <a:pt x="119207" y="56317"/>
                    <a:pt x="118842" y="55889"/>
                  </a:cubicBezTo>
                  <a:lnTo>
                    <a:pt x="75678" y="5531"/>
                  </a:lnTo>
                  <a:cubicBezTo>
                    <a:pt x="73947" y="3540"/>
                    <a:pt x="71434" y="2393"/>
                    <a:pt x="68797" y="240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1" name="Google Shape;807;p13">
              <a:extLst>
                <a:ext uri="{FF2B5EF4-FFF2-40B4-BE49-F238E27FC236}">
                  <a16:creationId xmlns="" xmlns:a16="http://schemas.microsoft.com/office/drawing/2014/main" id="{36140B6E-722F-7D64-22C9-34DE5664FBBA}"/>
                </a:ext>
              </a:extLst>
            </p:cNvPr>
            <p:cNvSpPr/>
            <p:nvPr/>
          </p:nvSpPr>
          <p:spPr>
            <a:xfrm>
              <a:off x="10369397" y="4010982"/>
              <a:ext cx="103746" cy="89436"/>
            </a:xfrm>
            <a:custGeom>
              <a:avLst/>
              <a:gdLst/>
              <a:ahLst/>
              <a:cxnLst/>
              <a:rect l="l" t="t" r="r" b="b"/>
              <a:pathLst>
                <a:path w="123658" h="106602" extrusionOk="0">
                  <a:moveTo>
                    <a:pt x="54826" y="106585"/>
                  </a:moveTo>
                  <a:cubicBezTo>
                    <a:pt x="51416" y="106616"/>
                    <a:pt x="48163" y="105125"/>
                    <a:pt x="45963" y="102519"/>
                  </a:cubicBezTo>
                  <a:lnTo>
                    <a:pt x="2800" y="52265"/>
                  </a:lnTo>
                  <a:cubicBezTo>
                    <a:pt x="-1402" y="47375"/>
                    <a:pt x="-839" y="40004"/>
                    <a:pt x="4051" y="35803"/>
                  </a:cubicBezTo>
                  <a:cubicBezTo>
                    <a:pt x="4603" y="35323"/>
                    <a:pt x="5197" y="34906"/>
                    <a:pt x="5823" y="34541"/>
                  </a:cubicBezTo>
                  <a:lnTo>
                    <a:pt x="62958" y="1490"/>
                  </a:lnTo>
                  <a:cubicBezTo>
                    <a:pt x="67858" y="-1252"/>
                    <a:pt x="74010" y="-168"/>
                    <a:pt x="77659" y="4097"/>
                  </a:cubicBezTo>
                  <a:lnTo>
                    <a:pt x="120822" y="54350"/>
                  </a:lnTo>
                  <a:cubicBezTo>
                    <a:pt x="125024" y="59240"/>
                    <a:pt x="124461" y="66611"/>
                    <a:pt x="119571" y="70813"/>
                  </a:cubicBezTo>
                  <a:cubicBezTo>
                    <a:pt x="119019" y="71293"/>
                    <a:pt x="118425" y="71710"/>
                    <a:pt x="117799" y="72075"/>
                  </a:cubicBezTo>
                  <a:cubicBezTo>
                    <a:pt x="56494" y="107523"/>
                    <a:pt x="59309" y="106585"/>
                    <a:pt x="54826" y="106585"/>
                  </a:cubicBezTo>
                  <a:close/>
                  <a:moveTo>
                    <a:pt x="68796" y="2324"/>
                  </a:moveTo>
                  <a:cubicBezTo>
                    <a:pt x="65356" y="2324"/>
                    <a:pt x="68796" y="656"/>
                    <a:pt x="7074" y="36522"/>
                  </a:cubicBezTo>
                  <a:cubicBezTo>
                    <a:pt x="2747" y="39045"/>
                    <a:pt x="1288" y="44602"/>
                    <a:pt x="3811" y="48929"/>
                  </a:cubicBezTo>
                  <a:cubicBezTo>
                    <a:pt x="4092" y="49408"/>
                    <a:pt x="4416" y="49867"/>
                    <a:pt x="4781" y="50284"/>
                  </a:cubicBezTo>
                  <a:lnTo>
                    <a:pt x="47944" y="100642"/>
                  </a:lnTo>
                  <a:cubicBezTo>
                    <a:pt x="50780" y="103989"/>
                    <a:pt x="55618" y="104823"/>
                    <a:pt x="59413" y="102623"/>
                  </a:cubicBezTo>
                  <a:lnTo>
                    <a:pt x="116444" y="69677"/>
                  </a:lnTo>
                  <a:cubicBezTo>
                    <a:pt x="120812" y="67101"/>
                    <a:pt x="122261" y="61482"/>
                    <a:pt x="119686" y="57113"/>
                  </a:cubicBezTo>
                  <a:cubicBezTo>
                    <a:pt x="119436" y="56696"/>
                    <a:pt x="119155" y="56290"/>
                    <a:pt x="118841" y="55914"/>
                  </a:cubicBezTo>
                  <a:lnTo>
                    <a:pt x="75678" y="5452"/>
                  </a:lnTo>
                  <a:cubicBezTo>
                    <a:pt x="73905" y="3544"/>
                    <a:pt x="71403" y="2481"/>
                    <a:pt x="68796"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2" name="Google Shape;808;p13">
              <a:extLst>
                <a:ext uri="{FF2B5EF4-FFF2-40B4-BE49-F238E27FC236}">
                  <a16:creationId xmlns="" xmlns:a16="http://schemas.microsoft.com/office/drawing/2014/main" id="{0DF3AFE6-57DF-A6BE-7E9D-2813B1D07B2B}"/>
                </a:ext>
              </a:extLst>
            </p:cNvPr>
            <p:cNvSpPr/>
            <p:nvPr/>
          </p:nvSpPr>
          <p:spPr>
            <a:xfrm>
              <a:off x="10353827" y="4102915"/>
              <a:ext cx="103833" cy="89785"/>
            </a:xfrm>
            <a:custGeom>
              <a:avLst/>
              <a:gdLst/>
              <a:ahLst/>
              <a:cxnLst/>
              <a:rect l="l" t="t" r="r" b="b"/>
              <a:pathLst>
                <a:path w="123762" h="107018" extrusionOk="0">
                  <a:moveTo>
                    <a:pt x="54826" y="107002"/>
                  </a:moveTo>
                  <a:cubicBezTo>
                    <a:pt x="51427" y="106960"/>
                    <a:pt x="48205" y="105490"/>
                    <a:pt x="45963" y="102936"/>
                  </a:cubicBezTo>
                  <a:lnTo>
                    <a:pt x="2800" y="52265"/>
                  </a:lnTo>
                  <a:cubicBezTo>
                    <a:pt x="-1402" y="47375"/>
                    <a:pt x="-839" y="40004"/>
                    <a:pt x="4051" y="35802"/>
                  </a:cubicBezTo>
                  <a:cubicBezTo>
                    <a:pt x="4603" y="35323"/>
                    <a:pt x="5197" y="34906"/>
                    <a:pt x="5823" y="34541"/>
                  </a:cubicBezTo>
                  <a:lnTo>
                    <a:pt x="63062" y="1490"/>
                  </a:lnTo>
                  <a:cubicBezTo>
                    <a:pt x="67963" y="-1252"/>
                    <a:pt x="74114" y="-168"/>
                    <a:pt x="77763" y="4097"/>
                  </a:cubicBezTo>
                  <a:lnTo>
                    <a:pt x="120927" y="54350"/>
                  </a:lnTo>
                  <a:cubicBezTo>
                    <a:pt x="125128" y="59240"/>
                    <a:pt x="124566" y="66611"/>
                    <a:pt x="119676" y="70813"/>
                  </a:cubicBezTo>
                  <a:cubicBezTo>
                    <a:pt x="119123" y="71293"/>
                    <a:pt x="118529" y="71710"/>
                    <a:pt x="117903" y="72074"/>
                  </a:cubicBezTo>
                  <a:cubicBezTo>
                    <a:pt x="56285" y="107940"/>
                    <a:pt x="59309" y="107002"/>
                    <a:pt x="54826" y="107002"/>
                  </a:cubicBezTo>
                  <a:close/>
                  <a:moveTo>
                    <a:pt x="68901" y="2741"/>
                  </a:moveTo>
                  <a:cubicBezTo>
                    <a:pt x="65460" y="2741"/>
                    <a:pt x="68901" y="1177"/>
                    <a:pt x="7178" y="37043"/>
                  </a:cubicBezTo>
                  <a:cubicBezTo>
                    <a:pt x="2831" y="39535"/>
                    <a:pt x="1319" y="45071"/>
                    <a:pt x="3811" y="49419"/>
                  </a:cubicBezTo>
                  <a:cubicBezTo>
                    <a:pt x="4082" y="49909"/>
                    <a:pt x="4416" y="50378"/>
                    <a:pt x="4781" y="50805"/>
                  </a:cubicBezTo>
                  <a:lnTo>
                    <a:pt x="47944" y="101059"/>
                  </a:lnTo>
                  <a:cubicBezTo>
                    <a:pt x="50780" y="104406"/>
                    <a:pt x="55618" y="105240"/>
                    <a:pt x="59413" y="103040"/>
                  </a:cubicBezTo>
                  <a:lnTo>
                    <a:pt x="116548" y="70094"/>
                  </a:lnTo>
                  <a:cubicBezTo>
                    <a:pt x="120895" y="67602"/>
                    <a:pt x="122407" y="62066"/>
                    <a:pt x="119915" y="57718"/>
                  </a:cubicBezTo>
                  <a:cubicBezTo>
                    <a:pt x="119644" y="57228"/>
                    <a:pt x="119311" y="56759"/>
                    <a:pt x="118946" y="56331"/>
                  </a:cubicBezTo>
                  <a:lnTo>
                    <a:pt x="75782" y="5973"/>
                  </a:lnTo>
                  <a:cubicBezTo>
                    <a:pt x="74041" y="3992"/>
                    <a:pt x="71539" y="2856"/>
                    <a:pt x="68901" y="28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3" name="Google Shape;809;p13">
              <a:extLst>
                <a:ext uri="{FF2B5EF4-FFF2-40B4-BE49-F238E27FC236}">
                  <a16:creationId xmlns="" xmlns:a16="http://schemas.microsoft.com/office/drawing/2014/main" id="{C0F4295A-2516-2DD6-B879-4C78780ABC55}"/>
                </a:ext>
              </a:extLst>
            </p:cNvPr>
            <p:cNvSpPr/>
            <p:nvPr/>
          </p:nvSpPr>
          <p:spPr>
            <a:xfrm>
              <a:off x="10338956" y="3844344"/>
              <a:ext cx="103702" cy="89353"/>
            </a:xfrm>
            <a:custGeom>
              <a:avLst/>
              <a:gdLst/>
              <a:ahLst/>
              <a:cxnLst/>
              <a:rect l="l" t="t" r="r" b="b"/>
              <a:pathLst>
                <a:path w="123606" h="106502" extrusionOk="0">
                  <a:moveTo>
                    <a:pt x="54825" y="106485"/>
                  </a:moveTo>
                  <a:cubicBezTo>
                    <a:pt x="51416" y="106516"/>
                    <a:pt x="48163" y="105025"/>
                    <a:pt x="45964" y="102419"/>
                  </a:cubicBezTo>
                  <a:lnTo>
                    <a:pt x="2800" y="52269"/>
                  </a:lnTo>
                  <a:cubicBezTo>
                    <a:pt x="-1402" y="47380"/>
                    <a:pt x="-839" y="40009"/>
                    <a:pt x="4051" y="35807"/>
                  </a:cubicBezTo>
                  <a:cubicBezTo>
                    <a:pt x="4603" y="35327"/>
                    <a:pt x="5198" y="34910"/>
                    <a:pt x="5823" y="34545"/>
                  </a:cubicBezTo>
                  <a:lnTo>
                    <a:pt x="62958" y="1495"/>
                  </a:lnTo>
                  <a:cubicBezTo>
                    <a:pt x="67837" y="-1227"/>
                    <a:pt x="73958" y="-195"/>
                    <a:pt x="77659" y="3997"/>
                  </a:cubicBezTo>
                  <a:lnTo>
                    <a:pt x="120823" y="54250"/>
                  </a:lnTo>
                  <a:cubicBezTo>
                    <a:pt x="125014" y="59234"/>
                    <a:pt x="124367" y="66658"/>
                    <a:pt x="119384" y="70849"/>
                  </a:cubicBezTo>
                  <a:cubicBezTo>
                    <a:pt x="118894" y="71266"/>
                    <a:pt x="118362" y="71641"/>
                    <a:pt x="117799" y="71975"/>
                  </a:cubicBezTo>
                  <a:cubicBezTo>
                    <a:pt x="56390" y="107423"/>
                    <a:pt x="59309" y="106485"/>
                    <a:pt x="54825" y="106485"/>
                  </a:cubicBezTo>
                  <a:close/>
                  <a:moveTo>
                    <a:pt x="68797" y="2225"/>
                  </a:moveTo>
                  <a:cubicBezTo>
                    <a:pt x="65356" y="2225"/>
                    <a:pt x="68797" y="556"/>
                    <a:pt x="7179" y="36422"/>
                  </a:cubicBezTo>
                  <a:cubicBezTo>
                    <a:pt x="2831" y="38914"/>
                    <a:pt x="1319" y="44450"/>
                    <a:pt x="3811" y="48798"/>
                  </a:cubicBezTo>
                  <a:cubicBezTo>
                    <a:pt x="4082" y="49288"/>
                    <a:pt x="4416" y="49757"/>
                    <a:pt x="4781" y="50184"/>
                  </a:cubicBezTo>
                  <a:lnTo>
                    <a:pt x="47945" y="100438"/>
                  </a:lnTo>
                  <a:cubicBezTo>
                    <a:pt x="50780" y="103785"/>
                    <a:pt x="55618" y="104619"/>
                    <a:pt x="59413" y="102419"/>
                  </a:cubicBezTo>
                  <a:lnTo>
                    <a:pt x="116444" y="69368"/>
                  </a:lnTo>
                  <a:cubicBezTo>
                    <a:pt x="120791" y="66876"/>
                    <a:pt x="122303" y="61340"/>
                    <a:pt x="119811" y="56993"/>
                  </a:cubicBezTo>
                  <a:cubicBezTo>
                    <a:pt x="119530" y="56503"/>
                    <a:pt x="119207" y="56033"/>
                    <a:pt x="118842" y="55606"/>
                  </a:cubicBezTo>
                  <a:lnTo>
                    <a:pt x="75678" y="5978"/>
                  </a:lnTo>
                  <a:cubicBezTo>
                    <a:pt x="73999" y="3882"/>
                    <a:pt x="71487" y="2621"/>
                    <a:pt x="68797"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4" name="Google Shape;810;p13">
              <a:extLst>
                <a:ext uri="{FF2B5EF4-FFF2-40B4-BE49-F238E27FC236}">
                  <a16:creationId xmlns="" xmlns:a16="http://schemas.microsoft.com/office/drawing/2014/main" id="{703266BE-9154-904C-CCA7-01C7729342F5}"/>
                </a:ext>
              </a:extLst>
            </p:cNvPr>
            <p:cNvSpPr/>
            <p:nvPr/>
          </p:nvSpPr>
          <p:spPr>
            <a:xfrm>
              <a:off x="10311402" y="3943411"/>
              <a:ext cx="103784" cy="89652"/>
            </a:xfrm>
            <a:custGeom>
              <a:avLst/>
              <a:gdLst/>
              <a:ahLst/>
              <a:cxnLst/>
              <a:rect l="l" t="t" r="r" b="b"/>
              <a:pathLst>
                <a:path w="123703" h="106859" extrusionOk="0">
                  <a:moveTo>
                    <a:pt x="54826" y="106844"/>
                  </a:moveTo>
                  <a:cubicBezTo>
                    <a:pt x="51427" y="106833"/>
                    <a:pt x="48195" y="105353"/>
                    <a:pt x="45963" y="102777"/>
                  </a:cubicBezTo>
                  <a:lnTo>
                    <a:pt x="2800" y="52420"/>
                  </a:lnTo>
                  <a:cubicBezTo>
                    <a:pt x="-1402" y="47530"/>
                    <a:pt x="-839" y="40159"/>
                    <a:pt x="4051" y="35957"/>
                  </a:cubicBezTo>
                  <a:cubicBezTo>
                    <a:pt x="4603" y="35477"/>
                    <a:pt x="5198" y="35060"/>
                    <a:pt x="5823" y="34695"/>
                  </a:cubicBezTo>
                  <a:lnTo>
                    <a:pt x="63062" y="1540"/>
                  </a:lnTo>
                  <a:cubicBezTo>
                    <a:pt x="67890" y="-1254"/>
                    <a:pt x="74031" y="-201"/>
                    <a:pt x="77659" y="4043"/>
                  </a:cubicBezTo>
                  <a:lnTo>
                    <a:pt x="120927" y="54400"/>
                  </a:lnTo>
                  <a:cubicBezTo>
                    <a:pt x="125087" y="59321"/>
                    <a:pt x="124472" y="66693"/>
                    <a:pt x="119551" y="70853"/>
                  </a:cubicBezTo>
                  <a:cubicBezTo>
                    <a:pt x="119040" y="71291"/>
                    <a:pt x="118487" y="71677"/>
                    <a:pt x="117903" y="72021"/>
                  </a:cubicBezTo>
                  <a:cubicBezTo>
                    <a:pt x="56285" y="107573"/>
                    <a:pt x="59205" y="106844"/>
                    <a:pt x="54826" y="106844"/>
                  </a:cubicBezTo>
                  <a:close/>
                  <a:moveTo>
                    <a:pt x="68692" y="2583"/>
                  </a:moveTo>
                  <a:cubicBezTo>
                    <a:pt x="65356" y="2583"/>
                    <a:pt x="68692" y="915"/>
                    <a:pt x="7074" y="36780"/>
                  </a:cubicBezTo>
                  <a:cubicBezTo>
                    <a:pt x="2747" y="39304"/>
                    <a:pt x="1288" y="44861"/>
                    <a:pt x="3811" y="49187"/>
                  </a:cubicBezTo>
                  <a:cubicBezTo>
                    <a:pt x="4092" y="49667"/>
                    <a:pt x="4416" y="50126"/>
                    <a:pt x="4781" y="50543"/>
                  </a:cubicBezTo>
                  <a:lnTo>
                    <a:pt x="47944" y="100901"/>
                  </a:lnTo>
                  <a:cubicBezTo>
                    <a:pt x="50801" y="104164"/>
                    <a:pt x="55556" y="104946"/>
                    <a:pt x="59309" y="102777"/>
                  </a:cubicBezTo>
                  <a:lnTo>
                    <a:pt x="116444" y="69831"/>
                  </a:lnTo>
                  <a:cubicBezTo>
                    <a:pt x="120812" y="67256"/>
                    <a:pt x="122262" y="61636"/>
                    <a:pt x="119686" y="57268"/>
                  </a:cubicBezTo>
                  <a:cubicBezTo>
                    <a:pt x="119436" y="56850"/>
                    <a:pt x="119155" y="56444"/>
                    <a:pt x="118842" y="56069"/>
                  </a:cubicBezTo>
                  <a:lnTo>
                    <a:pt x="75678" y="5711"/>
                  </a:lnTo>
                  <a:cubicBezTo>
                    <a:pt x="73905" y="3709"/>
                    <a:pt x="71361" y="2572"/>
                    <a:pt x="68692"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5" name="Google Shape;811;p13">
              <a:extLst>
                <a:ext uri="{FF2B5EF4-FFF2-40B4-BE49-F238E27FC236}">
                  <a16:creationId xmlns="" xmlns:a16="http://schemas.microsoft.com/office/drawing/2014/main" id="{631F2AD7-6FBA-3AB6-88D3-A74F9EA16D74}"/>
                </a:ext>
              </a:extLst>
            </p:cNvPr>
            <p:cNvSpPr/>
            <p:nvPr/>
          </p:nvSpPr>
          <p:spPr>
            <a:xfrm>
              <a:off x="10306066" y="4047491"/>
              <a:ext cx="103834" cy="89493"/>
            </a:xfrm>
            <a:custGeom>
              <a:avLst/>
              <a:gdLst/>
              <a:ahLst/>
              <a:cxnLst/>
              <a:rect l="l" t="t" r="r" b="b"/>
              <a:pathLst>
                <a:path w="123763" h="106669" extrusionOk="0">
                  <a:moveTo>
                    <a:pt x="54826" y="106650"/>
                  </a:moveTo>
                  <a:cubicBezTo>
                    <a:pt x="51417" y="106650"/>
                    <a:pt x="48185" y="105169"/>
                    <a:pt x="45964" y="102583"/>
                  </a:cubicBezTo>
                  <a:lnTo>
                    <a:pt x="2800" y="52226"/>
                  </a:lnTo>
                  <a:cubicBezTo>
                    <a:pt x="-1380"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29" y="59305"/>
                    <a:pt x="124566" y="66676"/>
                    <a:pt x="119677" y="70878"/>
                  </a:cubicBezTo>
                  <a:cubicBezTo>
                    <a:pt x="119124" y="71357"/>
                    <a:pt x="118529" y="71775"/>
                    <a:pt x="117904" y="72139"/>
                  </a:cubicBezTo>
                  <a:cubicBezTo>
                    <a:pt x="56390" y="107901"/>
                    <a:pt x="58997" y="106650"/>
                    <a:pt x="54826" y="106650"/>
                  </a:cubicBezTo>
                  <a:close/>
                  <a:moveTo>
                    <a:pt x="68902" y="2389"/>
                  </a:moveTo>
                  <a:cubicBezTo>
                    <a:pt x="65461" y="2389"/>
                    <a:pt x="68902" y="721"/>
                    <a:pt x="7179" y="36587"/>
                  </a:cubicBezTo>
                  <a:cubicBezTo>
                    <a:pt x="2811" y="39162"/>
                    <a:pt x="1361" y="44782"/>
                    <a:pt x="3937" y="49150"/>
                  </a:cubicBezTo>
                  <a:cubicBezTo>
                    <a:pt x="4187" y="49567"/>
                    <a:pt x="4468" y="49974"/>
                    <a:pt x="4781" y="50349"/>
                  </a:cubicBezTo>
                  <a:lnTo>
                    <a:pt x="47945" y="100707"/>
                  </a:lnTo>
                  <a:cubicBezTo>
                    <a:pt x="50781" y="104054"/>
                    <a:pt x="55619" y="104888"/>
                    <a:pt x="59414" y="102688"/>
                  </a:cubicBezTo>
                  <a:lnTo>
                    <a:pt x="116548" y="69637"/>
                  </a:lnTo>
                  <a:cubicBezTo>
                    <a:pt x="120896" y="67145"/>
                    <a:pt x="122408" y="61609"/>
                    <a:pt x="119916" y="57261"/>
                  </a:cubicBezTo>
                  <a:cubicBezTo>
                    <a:pt x="119635" y="56771"/>
                    <a:pt x="119312" y="56302"/>
                    <a:pt x="118947" y="55875"/>
                  </a:cubicBezTo>
                  <a:lnTo>
                    <a:pt x="75783" y="5517"/>
                  </a:lnTo>
                  <a:cubicBezTo>
                    <a:pt x="74135" y="3734"/>
                    <a:pt x="71852" y="2681"/>
                    <a:pt x="69423"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6" name="Google Shape;812;p13">
              <a:extLst>
                <a:ext uri="{FF2B5EF4-FFF2-40B4-BE49-F238E27FC236}">
                  <a16:creationId xmlns="" xmlns:a16="http://schemas.microsoft.com/office/drawing/2014/main" id="{FC9BBC23-3B45-CAA8-A4C3-1929F0D00E5C}"/>
                </a:ext>
              </a:extLst>
            </p:cNvPr>
            <p:cNvSpPr/>
            <p:nvPr/>
          </p:nvSpPr>
          <p:spPr>
            <a:xfrm>
              <a:off x="10263643" y="3887779"/>
              <a:ext cx="103746" cy="89478"/>
            </a:xfrm>
            <a:custGeom>
              <a:avLst/>
              <a:gdLst/>
              <a:ahLst/>
              <a:cxnLst/>
              <a:rect l="l" t="t" r="r" b="b"/>
              <a:pathLst>
                <a:path w="123658" h="106651" extrusionOk="0">
                  <a:moveTo>
                    <a:pt x="54826" y="106635"/>
                  </a:moveTo>
                  <a:cubicBezTo>
                    <a:pt x="51395" y="106624"/>
                    <a:pt x="48153" y="105102"/>
                    <a:pt x="45963" y="102465"/>
                  </a:cubicBezTo>
                  <a:lnTo>
                    <a:pt x="2800" y="52211"/>
                  </a:lnTo>
                  <a:cubicBezTo>
                    <a:pt x="-1402" y="47321"/>
                    <a:pt x="-839" y="39950"/>
                    <a:pt x="4051" y="35748"/>
                  </a:cubicBezTo>
                  <a:cubicBezTo>
                    <a:pt x="4603" y="35269"/>
                    <a:pt x="5197" y="34851"/>
                    <a:pt x="5823" y="34487"/>
                  </a:cubicBezTo>
                  <a:lnTo>
                    <a:pt x="62958" y="1540"/>
                  </a:lnTo>
                  <a:cubicBezTo>
                    <a:pt x="67785" y="-1254"/>
                    <a:pt x="73926" y="-201"/>
                    <a:pt x="77554" y="4043"/>
                  </a:cubicBezTo>
                  <a:lnTo>
                    <a:pt x="120822" y="54296"/>
                  </a:lnTo>
                  <a:cubicBezTo>
                    <a:pt x="125024" y="59186"/>
                    <a:pt x="124461" y="66557"/>
                    <a:pt x="119571" y="70759"/>
                  </a:cubicBezTo>
                  <a:cubicBezTo>
                    <a:pt x="119019" y="71239"/>
                    <a:pt x="118425" y="71656"/>
                    <a:pt x="117799" y="72020"/>
                  </a:cubicBezTo>
                  <a:cubicBezTo>
                    <a:pt x="56285" y="107469"/>
                    <a:pt x="59205" y="106635"/>
                    <a:pt x="54826" y="106635"/>
                  </a:cubicBezTo>
                  <a:close/>
                  <a:moveTo>
                    <a:pt x="68692" y="2374"/>
                  </a:moveTo>
                  <a:cubicBezTo>
                    <a:pt x="65356" y="2374"/>
                    <a:pt x="69214" y="810"/>
                    <a:pt x="7074" y="36676"/>
                  </a:cubicBezTo>
                  <a:cubicBezTo>
                    <a:pt x="2779" y="39147"/>
                    <a:pt x="1309" y="44631"/>
                    <a:pt x="3769" y="48916"/>
                  </a:cubicBezTo>
                  <a:cubicBezTo>
                    <a:pt x="4061" y="49427"/>
                    <a:pt x="4395" y="49896"/>
                    <a:pt x="4781" y="50334"/>
                  </a:cubicBezTo>
                  <a:lnTo>
                    <a:pt x="47944" y="100692"/>
                  </a:lnTo>
                  <a:cubicBezTo>
                    <a:pt x="50780" y="104039"/>
                    <a:pt x="55618" y="104873"/>
                    <a:pt x="59413" y="102673"/>
                  </a:cubicBezTo>
                  <a:lnTo>
                    <a:pt x="116444" y="69727"/>
                  </a:lnTo>
                  <a:cubicBezTo>
                    <a:pt x="120812" y="67152"/>
                    <a:pt x="122261" y="61532"/>
                    <a:pt x="119686" y="57163"/>
                  </a:cubicBezTo>
                  <a:cubicBezTo>
                    <a:pt x="119436" y="56746"/>
                    <a:pt x="119155" y="56340"/>
                    <a:pt x="118842" y="55964"/>
                  </a:cubicBezTo>
                  <a:lnTo>
                    <a:pt x="75678" y="5606"/>
                  </a:lnTo>
                  <a:cubicBezTo>
                    <a:pt x="73916" y="3594"/>
                    <a:pt x="71361" y="2458"/>
                    <a:pt x="68692" y="247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7" name="Google Shape;813;p13">
              <a:extLst>
                <a:ext uri="{FF2B5EF4-FFF2-40B4-BE49-F238E27FC236}">
                  <a16:creationId xmlns="" xmlns:a16="http://schemas.microsoft.com/office/drawing/2014/main" id="{DB201169-FE6E-586F-BDCF-9D0A99E643EA}"/>
                </a:ext>
              </a:extLst>
            </p:cNvPr>
            <p:cNvSpPr/>
            <p:nvPr/>
          </p:nvSpPr>
          <p:spPr>
            <a:xfrm>
              <a:off x="10248248" y="3979937"/>
              <a:ext cx="103833" cy="89515"/>
            </a:xfrm>
            <a:custGeom>
              <a:avLst/>
              <a:gdLst/>
              <a:ahLst/>
              <a:cxnLst/>
              <a:rect l="l" t="t" r="r" b="b"/>
              <a:pathLst>
                <a:path w="123762" h="106696" extrusionOk="0">
                  <a:moveTo>
                    <a:pt x="54930" y="106679"/>
                  </a:moveTo>
                  <a:cubicBezTo>
                    <a:pt x="51531" y="106669"/>
                    <a:pt x="48299" y="105188"/>
                    <a:pt x="46068" y="102613"/>
                  </a:cubicBezTo>
                  <a:lnTo>
                    <a:pt x="2800" y="52255"/>
                  </a:lnTo>
                  <a:cubicBezTo>
                    <a:pt x="-1402" y="47365"/>
                    <a:pt x="-839" y="39994"/>
                    <a:pt x="4051" y="35792"/>
                  </a:cubicBezTo>
                  <a:cubicBezTo>
                    <a:pt x="4603" y="35313"/>
                    <a:pt x="5198" y="34896"/>
                    <a:pt x="5823" y="34531"/>
                  </a:cubicBezTo>
                  <a:lnTo>
                    <a:pt x="63062" y="1480"/>
                  </a:lnTo>
                  <a:cubicBezTo>
                    <a:pt x="67921" y="-1251"/>
                    <a:pt x="74041" y="-157"/>
                    <a:pt x="77659" y="4087"/>
                  </a:cubicBezTo>
                  <a:lnTo>
                    <a:pt x="120927" y="54340"/>
                  </a:lnTo>
                  <a:cubicBezTo>
                    <a:pt x="125129" y="59230"/>
                    <a:pt x="124565" y="66601"/>
                    <a:pt x="119676" y="70803"/>
                  </a:cubicBezTo>
                  <a:cubicBezTo>
                    <a:pt x="119123" y="71283"/>
                    <a:pt x="118529" y="71700"/>
                    <a:pt x="117903" y="72065"/>
                  </a:cubicBezTo>
                  <a:cubicBezTo>
                    <a:pt x="56077" y="107617"/>
                    <a:pt x="59100" y="106679"/>
                    <a:pt x="54930" y="106679"/>
                  </a:cubicBezTo>
                  <a:close/>
                  <a:moveTo>
                    <a:pt x="68901" y="2419"/>
                  </a:moveTo>
                  <a:cubicBezTo>
                    <a:pt x="65564" y="2419"/>
                    <a:pt x="68901" y="855"/>
                    <a:pt x="7179" y="36720"/>
                  </a:cubicBezTo>
                  <a:cubicBezTo>
                    <a:pt x="2852" y="39243"/>
                    <a:pt x="1392" y="44800"/>
                    <a:pt x="3915" y="49127"/>
                  </a:cubicBezTo>
                  <a:cubicBezTo>
                    <a:pt x="4197" y="49607"/>
                    <a:pt x="4520" y="50066"/>
                    <a:pt x="4885" y="50483"/>
                  </a:cubicBezTo>
                  <a:lnTo>
                    <a:pt x="48049" y="100736"/>
                  </a:lnTo>
                  <a:cubicBezTo>
                    <a:pt x="50885" y="104083"/>
                    <a:pt x="55722" y="104917"/>
                    <a:pt x="59517" y="102717"/>
                  </a:cubicBezTo>
                  <a:lnTo>
                    <a:pt x="116652" y="69771"/>
                  </a:lnTo>
                  <a:cubicBezTo>
                    <a:pt x="121021" y="67195"/>
                    <a:pt x="122470" y="61576"/>
                    <a:pt x="119895" y="57208"/>
                  </a:cubicBezTo>
                  <a:cubicBezTo>
                    <a:pt x="119645" y="56790"/>
                    <a:pt x="119363" y="56384"/>
                    <a:pt x="119050" y="56008"/>
                  </a:cubicBezTo>
                  <a:lnTo>
                    <a:pt x="75782" y="5755"/>
                  </a:lnTo>
                  <a:cubicBezTo>
                    <a:pt x="73989" y="3649"/>
                    <a:pt x="71351" y="2460"/>
                    <a:pt x="68588" y="252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8" name="Google Shape;814;p13">
              <a:extLst>
                <a:ext uri="{FF2B5EF4-FFF2-40B4-BE49-F238E27FC236}">
                  <a16:creationId xmlns="" xmlns:a16="http://schemas.microsoft.com/office/drawing/2014/main" id="{C37508FC-CE65-A0D8-83BB-DEC00232FBFC}"/>
                </a:ext>
              </a:extLst>
            </p:cNvPr>
            <p:cNvSpPr/>
            <p:nvPr/>
          </p:nvSpPr>
          <p:spPr>
            <a:xfrm>
              <a:off x="10200312" y="3924243"/>
              <a:ext cx="103790" cy="89490"/>
            </a:xfrm>
            <a:custGeom>
              <a:avLst/>
              <a:gdLst/>
              <a:ahLst/>
              <a:cxnLst/>
              <a:rect l="l" t="t" r="r" b="b"/>
              <a:pathLst>
                <a:path w="123711" h="106666" extrusionOk="0">
                  <a:moveTo>
                    <a:pt x="54827" y="106650"/>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19" y="59399"/>
                    <a:pt x="124473" y="66822"/>
                    <a:pt x="119489" y="71014"/>
                  </a:cubicBezTo>
                  <a:cubicBezTo>
                    <a:pt x="118999" y="71430"/>
                    <a:pt x="118467" y="71806"/>
                    <a:pt x="117904" y="72140"/>
                  </a:cubicBezTo>
                  <a:cubicBezTo>
                    <a:pt x="56390" y="107588"/>
                    <a:pt x="59310" y="106650"/>
                    <a:pt x="54827" y="106650"/>
                  </a:cubicBezTo>
                  <a:close/>
                  <a:moveTo>
                    <a:pt x="68901" y="2389"/>
                  </a:moveTo>
                  <a:cubicBezTo>
                    <a:pt x="65461" y="2389"/>
                    <a:pt x="68901" y="721"/>
                    <a:pt x="7179" y="36587"/>
                  </a:cubicBezTo>
                  <a:cubicBezTo>
                    <a:pt x="2842" y="38984"/>
                    <a:pt x="1278" y="44437"/>
                    <a:pt x="3676" y="48775"/>
                  </a:cubicBezTo>
                  <a:cubicBezTo>
                    <a:pt x="3989" y="49338"/>
                    <a:pt x="4354" y="49869"/>
                    <a:pt x="4781" y="50349"/>
                  </a:cubicBezTo>
                  <a:lnTo>
                    <a:pt x="47945" y="100707"/>
                  </a:lnTo>
                  <a:cubicBezTo>
                    <a:pt x="50781" y="104053"/>
                    <a:pt x="55619" y="104888"/>
                    <a:pt x="59414" y="102688"/>
                  </a:cubicBezTo>
                  <a:lnTo>
                    <a:pt x="116549" y="69637"/>
                  </a:lnTo>
                  <a:cubicBezTo>
                    <a:pt x="120917" y="67062"/>
                    <a:pt x="122367" y="61442"/>
                    <a:pt x="119791" y="57074"/>
                  </a:cubicBezTo>
                  <a:cubicBezTo>
                    <a:pt x="119541" y="56657"/>
                    <a:pt x="119260" y="56250"/>
                    <a:pt x="118947" y="55875"/>
                  </a:cubicBezTo>
                  <a:lnTo>
                    <a:pt x="75783" y="5517"/>
                  </a:lnTo>
                  <a:cubicBezTo>
                    <a:pt x="73989" y="3640"/>
                    <a:pt x="71498" y="2587"/>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69" name="Google Shape;815;p13">
              <a:extLst>
                <a:ext uri="{FF2B5EF4-FFF2-40B4-BE49-F238E27FC236}">
                  <a16:creationId xmlns="" xmlns:a16="http://schemas.microsoft.com/office/drawing/2014/main" id="{B7791C4A-16FB-F99B-3013-F8F46C56E4F3}"/>
                </a:ext>
              </a:extLst>
            </p:cNvPr>
            <p:cNvSpPr/>
            <p:nvPr/>
          </p:nvSpPr>
          <p:spPr>
            <a:xfrm>
              <a:off x="10173549" y="3875263"/>
              <a:ext cx="150364" cy="81523"/>
            </a:xfrm>
            <a:custGeom>
              <a:avLst/>
              <a:gdLst/>
              <a:ahLst/>
              <a:cxnLst/>
              <a:rect l="l" t="t" r="r" b="b"/>
              <a:pathLst>
                <a:path w="179223" h="97170" extrusionOk="0">
                  <a:moveTo>
                    <a:pt x="179224" y="1773"/>
                  </a:moveTo>
                  <a:lnTo>
                    <a:pt x="13971" y="97171"/>
                  </a:lnTo>
                  <a:lnTo>
                    <a:pt x="0" y="95398"/>
                  </a:lnTo>
                  <a:lnTo>
                    <a:pt x="165149"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0" name="Google Shape;816;p13">
              <a:extLst>
                <a:ext uri="{FF2B5EF4-FFF2-40B4-BE49-F238E27FC236}">
                  <a16:creationId xmlns="" xmlns:a16="http://schemas.microsoft.com/office/drawing/2014/main" id="{88BEF369-F5F3-B572-0939-7D922B17647D}"/>
                </a:ext>
              </a:extLst>
            </p:cNvPr>
            <p:cNvSpPr/>
            <p:nvPr/>
          </p:nvSpPr>
          <p:spPr>
            <a:xfrm>
              <a:off x="10173723" y="3955300"/>
              <a:ext cx="224016" cy="248945"/>
            </a:xfrm>
            <a:custGeom>
              <a:avLst/>
              <a:gdLst/>
              <a:ahLst/>
              <a:cxnLst/>
              <a:rect l="l" t="t" r="r" b="b"/>
              <a:pathLst>
                <a:path w="267011" h="296725" extrusionOk="0">
                  <a:moveTo>
                    <a:pt x="13744" y="1653"/>
                  </a:moveTo>
                  <a:lnTo>
                    <a:pt x="266994" y="296711"/>
                  </a:lnTo>
                  <a:lnTo>
                    <a:pt x="164610" y="283887"/>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1" name="Google Shape;817;p13">
              <a:extLst>
                <a:ext uri="{FF2B5EF4-FFF2-40B4-BE49-F238E27FC236}">
                  <a16:creationId xmlns="" xmlns:a16="http://schemas.microsoft.com/office/drawing/2014/main" id="{BA9F0FAC-D84E-9B1E-23F3-63A34943352E}"/>
                </a:ext>
              </a:extLst>
            </p:cNvPr>
            <p:cNvSpPr/>
            <p:nvPr/>
          </p:nvSpPr>
          <p:spPr>
            <a:xfrm>
              <a:off x="10388117" y="4186576"/>
              <a:ext cx="610642" cy="466226"/>
            </a:xfrm>
            <a:custGeom>
              <a:avLst/>
              <a:gdLst/>
              <a:ahLst/>
              <a:cxnLst/>
              <a:rect l="l" t="t" r="r" b="b"/>
              <a:pathLst>
                <a:path w="727843" h="555709" extrusionOk="0">
                  <a:moveTo>
                    <a:pt x="8010" y="16459"/>
                  </a:moveTo>
                  <a:lnTo>
                    <a:pt x="-18" y="16459"/>
                  </a:lnTo>
                  <a:lnTo>
                    <a:pt x="-18" y="366774"/>
                  </a:lnTo>
                  <a:cubicBezTo>
                    <a:pt x="15413" y="366774"/>
                    <a:pt x="14683" y="365627"/>
                    <a:pt x="49714" y="383977"/>
                  </a:cubicBezTo>
                  <a:cubicBezTo>
                    <a:pt x="212674" y="383977"/>
                    <a:pt x="257193" y="383977"/>
                    <a:pt x="257193" y="385749"/>
                  </a:cubicBezTo>
                  <a:cubicBezTo>
                    <a:pt x="253283" y="389576"/>
                    <a:pt x="248737" y="392683"/>
                    <a:pt x="243743" y="394924"/>
                  </a:cubicBezTo>
                  <a:cubicBezTo>
                    <a:pt x="236341" y="398886"/>
                    <a:pt x="230294" y="403682"/>
                    <a:pt x="230294" y="405351"/>
                  </a:cubicBezTo>
                  <a:cubicBezTo>
                    <a:pt x="230294" y="409834"/>
                    <a:pt x="257714" y="492095"/>
                    <a:pt x="259591" y="497726"/>
                  </a:cubicBezTo>
                  <a:cubicBezTo>
                    <a:pt x="265951" y="500436"/>
                    <a:pt x="389812" y="554652"/>
                    <a:pt x="393566" y="555694"/>
                  </a:cubicBezTo>
                  <a:cubicBezTo>
                    <a:pt x="395025" y="555694"/>
                    <a:pt x="426929" y="538804"/>
                    <a:pt x="727826" y="365419"/>
                  </a:cubicBezTo>
                  <a:cubicBezTo>
                    <a:pt x="708225" y="345922"/>
                    <a:pt x="581861" y="219454"/>
                    <a:pt x="571435" y="214867"/>
                  </a:cubicBezTo>
                  <a:cubicBezTo>
                    <a:pt x="567139" y="212458"/>
                    <a:pt x="561957" y="212218"/>
                    <a:pt x="557464" y="214241"/>
                  </a:cubicBezTo>
                  <a:cubicBezTo>
                    <a:pt x="549853" y="217786"/>
                    <a:pt x="358743" y="328406"/>
                    <a:pt x="343416" y="337164"/>
                  </a:cubicBezTo>
                  <a:lnTo>
                    <a:pt x="44605" y="337164"/>
                  </a:lnTo>
                  <a:cubicBezTo>
                    <a:pt x="44605" y="302133"/>
                    <a:pt x="43459" y="34287"/>
                    <a:pt x="43250" y="-15"/>
                  </a:cubicBezTo>
                  <a:cubicBezTo>
                    <a:pt x="34179" y="5511"/>
                    <a:pt x="17498" y="16250"/>
                    <a:pt x="8010" y="16459"/>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2" name="Google Shape;818;p13">
              <a:extLst>
                <a:ext uri="{FF2B5EF4-FFF2-40B4-BE49-F238E27FC236}">
                  <a16:creationId xmlns="" xmlns:a16="http://schemas.microsoft.com/office/drawing/2014/main" id="{EE59809E-C3DF-9CEC-0619-66361B1EC937}"/>
                </a:ext>
              </a:extLst>
            </p:cNvPr>
            <p:cNvSpPr/>
            <p:nvPr/>
          </p:nvSpPr>
          <p:spPr>
            <a:xfrm>
              <a:off x="9886553" y="3966759"/>
              <a:ext cx="489756" cy="407532"/>
            </a:xfrm>
            <a:custGeom>
              <a:avLst/>
              <a:gdLst/>
              <a:ahLst/>
              <a:cxnLst/>
              <a:rect l="l" t="t" r="r" b="b"/>
              <a:pathLst>
                <a:path w="583755" h="485750" extrusionOk="0">
                  <a:moveTo>
                    <a:pt x="330384" y="-15"/>
                  </a:moveTo>
                  <a:lnTo>
                    <a:pt x="-18" y="190678"/>
                  </a:lnTo>
                  <a:lnTo>
                    <a:pt x="253335" y="485735"/>
                  </a:lnTo>
                  <a:lnTo>
                    <a:pt x="583737" y="295043"/>
                  </a:lnTo>
                  <a:cubicBezTo>
                    <a:pt x="424323" y="109250"/>
                    <a:pt x="482813" y="177437"/>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3" name="Google Shape;819;p13">
              <a:extLst>
                <a:ext uri="{FF2B5EF4-FFF2-40B4-BE49-F238E27FC236}">
                  <a16:creationId xmlns="" xmlns:a16="http://schemas.microsoft.com/office/drawing/2014/main" id="{7C794504-4F1F-990B-6819-727AB99FE8C9}"/>
                </a:ext>
              </a:extLst>
            </p:cNvPr>
            <p:cNvSpPr/>
            <p:nvPr/>
          </p:nvSpPr>
          <p:spPr>
            <a:xfrm>
              <a:off x="10258132" y="4157777"/>
              <a:ext cx="101557" cy="87251"/>
            </a:xfrm>
            <a:custGeom>
              <a:avLst/>
              <a:gdLst/>
              <a:ahLst/>
              <a:cxnLst/>
              <a:rect l="l" t="t" r="r" b="b"/>
              <a:pathLst>
                <a:path w="121049" h="103997" extrusionOk="0">
                  <a:moveTo>
                    <a:pt x="75364" y="3555"/>
                  </a:moveTo>
                  <a:lnTo>
                    <a:pt x="118528" y="53912"/>
                  </a:lnTo>
                  <a:cubicBezTo>
                    <a:pt x="122271" y="58292"/>
                    <a:pt x="121760" y="64870"/>
                    <a:pt x="117381" y="68613"/>
                  </a:cubicBezTo>
                  <a:cubicBezTo>
                    <a:pt x="116922" y="68999"/>
                    <a:pt x="116432" y="69354"/>
                    <a:pt x="115922" y="69656"/>
                  </a:cubicBezTo>
                  <a:lnTo>
                    <a:pt x="58682" y="102602"/>
                  </a:lnTo>
                  <a:cubicBezTo>
                    <a:pt x="54376" y="105073"/>
                    <a:pt x="48913" y="104156"/>
                    <a:pt x="45650" y="100413"/>
                  </a:cubicBezTo>
                  <a:lnTo>
                    <a:pt x="2486" y="50055"/>
                  </a:lnTo>
                  <a:cubicBezTo>
                    <a:pt x="-1257" y="45676"/>
                    <a:pt x="-746" y="39097"/>
                    <a:pt x="3633" y="35354"/>
                  </a:cubicBezTo>
                  <a:cubicBezTo>
                    <a:pt x="4091" y="34968"/>
                    <a:pt x="4581" y="34614"/>
                    <a:pt x="5092" y="34311"/>
                  </a:cubicBezTo>
                  <a:lnTo>
                    <a:pt x="62331" y="1365"/>
                  </a:lnTo>
                  <a:cubicBezTo>
                    <a:pt x="66637" y="-1106"/>
                    <a:pt x="72101" y="-188"/>
                    <a:pt x="75364"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4" name="Google Shape;820;p13">
              <a:extLst>
                <a:ext uri="{FF2B5EF4-FFF2-40B4-BE49-F238E27FC236}">
                  <a16:creationId xmlns="" xmlns:a16="http://schemas.microsoft.com/office/drawing/2014/main" id="{26FA99A1-EC4E-FAA1-9F48-527DD1FE9CB3}"/>
                </a:ext>
              </a:extLst>
            </p:cNvPr>
            <p:cNvSpPr/>
            <p:nvPr/>
          </p:nvSpPr>
          <p:spPr>
            <a:xfrm>
              <a:off x="10210110" y="4101987"/>
              <a:ext cx="101820" cy="87408"/>
            </a:xfrm>
            <a:custGeom>
              <a:avLst/>
              <a:gdLst/>
              <a:ahLst/>
              <a:cxnLst/>
              <a:rect l="l" t="t" r="r" b="b"/>
              <a:pathLst>
                <a:path w="121362" h="104184" extrusionOk="0">
                  <a:moveTo>
                    <a:pt x="75677" y="3742"/>
                  </a:moveTo>
                  <a:lnTo>
                    <a:pt x="118841" y="54100"/>
                  </a:lnTo>
                  <a:cubicBezTo>
                    <a:pt x="122584" y="58479"/>
                    <a:pt x="122073" y="65058"/>
                    <a:pt x="117694" y="68801"/>
                  </a:cubicBezTo>
                  <a:cubicBezTo>
                    <a:pt x="117235" y="69187"/>
                    <a:pt x="116745" y="69541"/>
                    <a:pt x="116234" y="69843"/>
                  </a:cubicBezTo>
                  <a:lnTo>
                    <a:pt x="58682" y="102790"/>
                  </a:lnTo>
                  <a:cubicBezTo>
                    <a:pt x="54377" y="105261"/>
                    <a:pt x="48913" y="104344"/>
                    <a:pt x="45650" y="100601"/>
                  </a:cubicBezTo>
                  <a:lnTo>
                    <a:pt x="2486" y="50243"/>
                  </a:lnTo>
                  <a:cubicBezTo>
                    <a:pt x="-1257" y="45864"/>
                    <a:pt x="-746" y="39285"/>
                    <a:pt x="3633" y="35542"/>
                  </a:cubicBezTo>
                  <a:cubicBezTo>
                    <a:pt x="4092" y="35156"/>
                    <a:pt x="4582" y="34802"/>
                    <a:pt x="5092" y="34499"/>
                  </a:cubicBezTo>
                  <a:lnTo>
                    <a:pt x="62332" y="1449"/>
                  </a:lnTo>
                  <a:cubicBezTo>
                    <a:pt x="66742" y="-1168"/>
                    <a:pt x="72393" y="-199"/>
                    <a:pt x="75677" y="374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5" name="Google Shape;821;p13">
              <a:extLst>
                <a:ext uri="{FF2B5EF4-FFF2-40B4-BE49-F238E27FC236}">
                  <a16:creationId xmlns="" xmlns:a16="http://schemas.microsoft.com/office/drawing/2014/main" id="{3508FB0E-1083-88AC-48B7-49A3151B8364}"/>
                </a:ext>
              </a:extLst>
            </p:cNvPr>
            <p:cNvSpPr/>
            <p:nvPr/>
          </p:nvSpPr>
          <p:spPr>
            <a:xfrm>
              <a:off x="10194891" y="4194341"/>
              <a:ext cx="101470" cy="87251"/>
            </a:xfrm>
            <a:custGeom>
              <a:avLst/>
              <a:gdLst/>
              <a:ahLst/>
              <a:cxnLst/>
              <a:rect l="l" t="t" r="r" b="b"/>
              <a:pathLst>
                <a:path w="120945" h="103997" extrusionOk="0">
                  <a:moveTo>
                    <a:pt x="75260" y="3555"/>
                  </a:moveTo>
                  <a:lnTo>
                    <a:pt x="118424" y="53912"/>
                  </a:lnTo>
                  <a:cubicBezTo>
                    <a:pt x="122167" y="58292"/>
                    <a:pt x="121656" y="64871"/>
                    <a:pt x="117277" y="68613"/>
                  </a:cubicBezTo>
                  <a:cubicBezTo>
                    <a:pt x="116818" y="68999"/>
                    <a:pt x="116328" y="69354"/>
                    <a:pt x="115817" y="69656"/>
                  </a:cubicBezTo>
                  <a:lnTo>
                    <a:pt x="58683" y="102602"/>
                  </a:lnTo>
                  <a:cubicBezTo>
                    <a:pt x="54376" y="105073"/>
                    <a:pt x="48913" y="104156"/>
                    <a:pt x="45650" y="100413"/>
                  </a:cubicBezTo>
                  <a:lnTo>
                    <a:pt x="2486" y="50055"/>
                  </a:lnTo>
                  <a:cubicBezTo>
                    <a:pt x="-1257" y="45676"/>
                    <a:pt x="-746" y="39097"/>
                    <a:pt x="3633" y="35354"/>
                  </a:cubicBezTo>
                  <a:cubicBezTo>
                    <a:pt x="4091" y="34968"/>
                    <a:pt x="4582" y="34614"/>
                    <a:pt x="5092" y="34312"/>
                  </a:cubicBezTo>
                  <a:lnTo>
                    <a:pt x="62227" y="1365"/>
                  </a:lnTo>
                  <a:cubicBezTo>
                    <a:pt x="66533"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6" name="Google Shape;822;p13">
              <a:extLst>
                <a:ext uri="{FF2B5EF4-FFF2-40B4-BE49-F238E27FC236}">
                  <a16:creationId xmlns="" xmlns:a16="http://schemas.microsoft.com/office/drawing/2014/main" id="{C52E59C3-97D2-9101-EAB7-0B31614833BD}"/>
                </a:ext>
              </a:extLst>
            </p:cNvPr>
            <p:cNvSpPr/>
            <p:nvPr/>
          </p:nvSpPr>
          <p:spPr>
            <a:xfrm>
              <a:off x="10152322" y="4034702"/>
              <a:ext cx="101585" cy="86990"/>
            </a:xfrm>
            <a:custGeom>
              <a:avLst/>
              <a:gdLst/>
              <a:ahLst/>
              <a:cxnLst/>
              <a:rect l="l" t="t" r="r" b="b"/>
              <a:pathLst>
                <a:path w="121082" h="103686" extrusionOk="0">
                  <a:moveTo>
                    <a:pt x="75432" y="3349"/>
                  </a:moveTo>
                  <a:lnTo>
                    <a:pt x="118596" y="53707"/>
                  </a:lnTo>
                  <a:cubicBezTo>
                    <a:pt x="122319" y="58106"/>
                    <a:pt x="121766" y="64685"/>
                    <a:pt x="117377" y="68397"/>
                  </a:cubicBezTo>
                  <a:cubicBezTo>
                    <a:pt x="116907" y="68793"/>
                    <a:pt x="116407" y="69148"/>
                    <a:pt x="115886" y="69450"/>
                  </a:cubicBezTo>
                  <a:lnTo>
                    <a:pt x="58751" y="102292"/>
                  </a:lnTo>
                  <a:cubicBezTo>
                    <a:pt x="54445" y="104763"/>
                    <a:pt x="48982" y="103845"/>
                    <a:pt x="45718" y="100103"/>
                  </a:cubicBezTo>
                  <a:lnTo>
                    <a:pt x="2450" y="50162"/>
                  </a:lnTo>
                  <a:cubicBezTo>
                    <a:pt x="-1272" y="45762"/>
                    <a:pt x="-719" y="39183"/>
                    <a:pt x="3670" y="35471"/>
                  </a:cubicBezTo>
                  <a:cubicBezTo>
                    <a:pt x="4139" y="35075"/>
                    <a:pt x="4639" y="34721"/>
                    <a:pt x="5161" y="34418"/>
                  </a:cubicBezTo>
                  <a:lnTo>
                    <a:pt x="62400" y="1472"/>
                  </a:lnTo>
                  <a:cubicBezTo>
                    <a:pt x="66643" y="-1072"/>
                    <a:pt x="72086" y="-290"/>
                    <a:pt x="75432" y="3349"/>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7" name="Google Shape;823;p13">
              <a:extLst>
                <a:ext uri="{FF2B5EF4-FFF2-40B4-BE49-F238E27FC236}">
                  <a16:creationId xmlns="" xmlns:a16="http://schemas.microsoft.com/office/drawing/2014/main" id="{60BC265B-7EA6-2C26-CA49-7A3C5C03D5E8}"/>
                </a:ext>
              </a:extLst>
            </p:cNvPr>
            <p:cNvSpPr/>
            <p:nvPr/>
          </p:nvSpPr>
          <p:spPr>
            <a:xfrm>
              <a:off x="10147211" y="4138653"/>
              <a:ext cx="101447" cy="87274"/>
            </a:xfrm>
            <a:custGeom>
              <a:avLst/>
              <a:gdLst/>
              <a:ahLst/>
              <a:cxnLst/>
              <a:rect l="l" t="t" r="r" b="b"/>
              <a:pathLst>
                <a:path w="120918" h="104024" extrusionOk="0">
                  <a:moveTo>
                    <a:pt x="75164" y="3621"/>
                  </a:moveTo>
                  <a:lnTo>
                    <a:pt x="118433" y="53874"/>
                  </a:lnTo>
                  <a:cubicBezTo>
                    <a:pt x="122155" y="58274"/>
                    <a:pt x="121602" y="64853"/>
                    <a:pt x="117213" y="68564"/>
                  </a:cubicBezTo>
                  <a:cubicBezTo>
                    <a:pt x="116743" y="68961"/>
                    <a:pt x="116243" y="69315"/>
                    <a:pt x="115722" y="69618"/>
                  </a:cubicBezTo>
                  <a:lnTo>
                    <a:pt x="58587" y="102668"/>
                  </a:lnTo>
                  <a:cubicBezTo>
                    <a:pt x="54250" y="105108"/>
                    <a:pt x="48797" y="104149"/>
                    <a:pt x="45554" y="100375"/>
                  </a:cubicBezTo>
                  <a:lnTo>
                    <a:pt x="2390" y="50017"/>
                  </a:lnTo>
                  <a:cubicBezTo>
                    <a:pt x="-1290" y="45586"/>
                    <a:pt x="-685" y="39017"/>
                    <a:pt x="3746" y="35337"/>
                  </a:cubicBezTo>
                  <a:cubicBezTo>
                    <a:pt x="4173" y="34982"/>
                    <a:pt x="4621" y="34659"/>
                    <a:pt x="5101" y="34377"/>
                  </a:cubicBezTo>
                  <a:lnTo>
                    <a:pt x="62132" y="1327"/>
                  </a:lnTo>
                  <a:cubicBezTo>
                    <a:pt x="66469" y="-1113"/>
                    <a:pt x="71922" y="-153"/>
                    <a:pt x="75164"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8" name="Google Shape;824;p13">
              <a:extLst>
                <a:ext uri="{FF2B5EF4-FFF2-40B4-BE49-F238E27FC236}">
                  <a16:creationId xmlns="" xmlns:a16="http://schemas.microsoft.com/office/drawing/2014/main" id="{D91B2C4B-975C-DB75-0600-2E9C84122DD6}"/>
                </a:ext>
              </a:extLst>
            </p:cNvPr>
            <p:cNvSpPr/>
            <p:nvPr/>
          </p:nvSpPr>
          <p:spPr>
            <a:xfrm>
              <a:off x="10119577" y="4237814"/>
              <a:ext cx="101470" cy="87251"/>
            </a:xfrm>
            <a:custGeom>
              <a:avLst/>
              <a:gdLst/>
              <a:ahLst/>
              <a:cxnLst/>
              <a:rect l="l" t="t" r="r" b="b"/>
              <a:pathLst>
                <a:path w="120945" h="103997" extrusionOk="0">
                  <a:moveTo>
                    <a:pt x="75260" y="3555"/>
                  </a:moveTo>
                  <a:lnTo>
                    <a:pt x="118424" y="53912"/>
                  </a:lnTo>
                  <a:cubicBezTo>
                    <a:pt x="122167" y="58292"/>
                    <a:pt x="121656" y="64871"/>
                    <a:pt x="117277" y="68613"/>
                  </a:cubicBezTo>
                  <a:cubicBezTo>
                    <a:pt x="116818" y="68999"/>
                    <a:pt x="116328" y="69354"/>
                    <a:pt x="115817" y="69656"/>
                  </a:cubicBezTo>
                  <a:lnTo>
                    <a:pt x="58682"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33" y="-1106"/>
                    <a:pt x="71996" y="-188"/>
                    <a:pt x="75260"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79" name="Google Shape;825;p13">
              <a:extLst>
                <a:ext uri="{FF2B5EF4-FFF2-40B4-BE49-F238E27FC236}">
                  <a16:creationId xmlns="" xmlns:a16="http://schemas.microsoft.com/office/drawing/2014/main" id="{D939E5D7-EDAC-D52F-CC3F-287D20A6ED4C}"/>
                </a:ext>
              </a:extLst>
            </p:cNvPr>
            <p:cNvSpPr/>
            <p:nvPr/>
          </p:nvSpPr>
          <p:spPr>
            <a:xfrm>
              <a:off x="10104619" y="3978897"/>
              <a:ext cx="101528" cy="87251"/>
            </a:xfrm>
            <a:custGeom>
              <a:avLst/>
              <a:gdLst/>
              <a:ahLst/>
              <a:cxnLst/>
              <a:rect l="l" t="t" r="r" b="b"/>
              <a:pathLst>
                <a:path w="121014" h="103997" extrusionOk="0">
                  <a:moveTo>
                    <a:pt x="75364" y="3555"/>
                  </a:moveTo>
                  <a:lnTo>
                    <a:pt x="118528" y="53913"/>
                  </a:lnTo>
                  <a:cubicBezTo>
                    <a:pt x="122250" y="58313"/>
                    <a:pt x="121698" y="64891"/>
                    <a:pt x="117308" y="68603"/>
                  </a:cubicBezTo>
                  <a:cubicBezTo>
                    <a:pt x="116839" y="68999"/>
                    <a:pt x="116339" y="69354"/>
                    <a:pt x="115817" y="69656"/>
                  </a:cubicBezTo>
                  <a:lnTo>
                    <a:pt x="58682" y="102602"/>
                  </a:lnTo>
                  <a:cubicBezTo>
                    <a:pt x="54377" y="105073"/>
                    <a:pt x="48913" y="104156"/>
                    <a:pt x="45650" y="100413"/>
                  </a:cubicBezTo>
                  <a:lnTo>
                    <a:pt x="2486" y="50159"/>
                  </a:lnTo>
                  <a:cubicBezTo>
                    <a:pt x="-1257" y="45780"/>
                    <a:pt x="-746" y="39201"/>
                    <a:pt x="3633" y="35458"/>
                  </a:cubicBezTo>
                  <a:cubicBezTo>
                    <a:pt x="4092" y="35073"/>
                    <a:pt x="4582" y="34718"/>
                    <a:pt x="5092" y="34416"/>
                  </a:cubicBezTo>
                  <a:lnTo>
                    <a:pt x="62332" y="1365"/>
                  </a:lnTo>
                  <a:cubicBezTo>
                    <a:pt x="66638" y="-1106"/>
                    <a:pt x="72101"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0" name="Google Shape;826;p13">
              <a:extLst>
                <a:ext uri="{FF2B5EF4-FFF2-40B4-BE49-F238E27FC236}">
                  <a16:creationId xmlns="" xmlns:a16="http://schemas.microsoft.com/office/drawing/2014/main" id="{A0F0AAA1-D007-F57B-28EE-51F1DB094FF5}"/>
                </a:ext>
              </a:extLst>
            </p:cNvPr>
            <p:cNvSpPr/>
            <p:nvPr/>
          </p:nvSpPr>
          <p:spPr>
            <a:xfrm>
              <a:off x="10089137" y="4071092"/>
              <a:ext cx="101470" cy="87251"/>
            </a:xfrm>
            <a:custGeom>
              <a:avLst/>
              <a:gdLst/>
              <a:ahLst/>
              <a:cxnLst/>
              <a:rect l="l" t="t" r="r" b="b"/>
              <a:pathLst>
                <a:path w="120945" h="103997" extrusionOk="0">
                  <a:moveTo>
                    <a:pt x="75260" y="3555"/>
                  </a:moveTo>
                  <a:lnTo>
                    <a:pt x="118424" y="53912"/>
                  </a:lnTo>
                  <a:cubicBezTo>
                    <a:pt x="122167" y="58292"/>
                    <a:pt x="121656" y="64871"/>
                    <a:pt x="117277" y="68613"/>
                  </a:cubicBezTo>
                  <a:cubicBezTo>
                    <a:pt x="116818" y="68999"/>
                    <a:pt x="116328" y="69354"/>
                    <a:pt x="115817" y="69656"/>
                  </a:cubicBezTo>
                  <a:lnTo>
                    <a:pt x="58683"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33"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1" name="Google Shape;827;p13">
              <a:extLst>
                <a:ext uri="{FF2B5EF4-FFF2-40B4-BE49-F238E27FC236}">
                  <a16:creationId xmlns="" xmlns:a16="http://schemas.microsoft.com/office/drawing/2014/main" id="{80865A7E-4A69-CA25-677C-8E9B2576D623}"/>
                </a:ext>
              </a:extLst>
            </p:cNvPr>
            <p:cNvSpPr/>
            <p:nvPr/>
          </p:nvSpPr>
          <p:spPr>
            <a:xfrm>
              <a:off x="10071817" y="4182126"/>
              <a:ext cx="101418" cy="87274"/>
            </a:xfrm>
            <a:custGeom>
              <a:avLst/>
              <a:gdLst/>
              <a:ahLst/>
              <a:cxnLst/>
              <a:rect l="l" t="t" r="r" b="b"/>
              <a:pathLst>
                <a:path w="120883" h="104024" extrusionOk="0">
                  <a:moveTo>
                    <a:pt x="75260" y="3621"/>
                  </a:moveTo>
                  <a:lnTo>
                    <a:pt x="118424" y="53978"/>
                  </a:lnTo>
                  <a:cubicBezTo>
                    <a:pt x="122125" y="58389"/>
                    <a:pt x="121552" y="64967"/>
                    <a:pt x="117152" y="68669"/>
                  </a:cubicBezTo>
                  <a:cubicBezTo>
                    <a:pt x="116724" y="69023"/>
                    <a:pt x="116286" y="69336"/>
                    <a:pt x="115817" y="69618"/>
                  </a:cubicBezTo>
                  <a:lnTo>
                    <a:pt x="58682" y="102668"/>
                  </a:lnTo>
                  <a:cubicBezTo>
                    <a:pt x="54345" y="105108"/>
                    <a:pt x="48892" y="104149"/>
                    <a:pt x="45650" y="100375"/>
                  </a:cubicBezTo>
                  <a:lnTo>
                    <a:pt x="2486" y="50121"/>
                  </a:lnTo>
                  <a:cubicBezTo>
                    <a:pt x="-1257" y="45742"/>
                    <a:pt x="-746" y="39163"/>
                    <a:pt x="3633" y="35420"/>
                  </a:cubicBezTo>
                  <a:cubicBezTo>
                    <a:pt x="4092" y="35034"/>
                    <a:pt x="4582" y="34680"/>
                    <a:pt x="5092" y="34377"/>
                  </a:cubicBezTo>
                  <a:lnTo>
                    <a:pt x="62227" y="1327"/>
                  </a:lnTo>
                  <a:cubicBezTo>
                    <a:pt x="66565" y="-1113"/>
                    <a:pt x="72017" y="-153"/>
                    <a:pt x="75260"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2" name="Google Shape;828;p13">
              <a:extLst>
                <a:ext uri="{FF2B5EF4-FFF2-40B4-BE49-F238E27FC236}">
                  <a16:creationId xmlns="" xmlns:a16="http://schemas.microsoft.com/office/drawing/2014/main" id="{98BF1566-6ED4-6F13-7FD2-311B00487411}"/>
                </a:ext>
              </a:extLst>
            </p:cNvPr>
            <p:cNvSpPr/>
            <p:nvPr/>
          </p:nvSpPr>
          <p:spPr>
            <a:xfrm>
              <a:off x="10056102" y="4274288"/>
              <a:ext cx="101615" cy="87308"/>
            </a:xfrm>
            <a:custGeom>
              <a:avLst/>
              <a:gdLst/>
              <a:ahLst/>
              <a:cxnLst/>
              <a:rect l="l" t="t" r="r" b="b"/>
              <a:pathLst>
                <a:path w="121118" h="104065" extrusionOk="0">
                  <a:moveTo>
                    <a:pt x="75432" y="3662"/>
                  </a:moveTo>
                  <a:lnTo>
                    <a:pt x="118596" y="53915"/>
                  </a:lnTo>
                  <a:cubicBezTo>
                    <a:pt x="122339" y="58295"/>
                    <a:pt x="121829" y="64873"/>
                    <a:pt x="117449" y="68616"/>
                  </a:cubicBezTo>
                  <a:cubicBezTo>
                    <a:pt x="116991" y="69002"/>
                    <a:pt x="116501" y="69356"/>
                    <a:pt x="115990" y="69659"/>
                  </a:cubicBezTo>
                  <a:lnTo>
                    <a:pt x="58751" y="102709"/>
                  </a:lnTo>
                  <a:cubicBezTo>
                    <a:pt x="54414" y="105149"/>
                    <a:pt x="48961" y="104190"/>
                    <a:pt x="45718" y="100416"/>
                  </a:cubicBezTo>
                  <a:lnTo>
                    <a:pt x="2450" y="50162"/>
                  </a:lnTo>
                  <a:cubicBezTo>
                    <a:pt x="-1272" y="45762"/>
                    <a:pt x="-719" y="39184"/>
                    <a:pt x="3670" y="35472"/>
                  </a:cubicBezTo>
                  <a:cubicBezTo>
                    <a:pt x="4139" y="35076"/>
                    <a:pt x="4639" y="34721"/>
                    <a:pt x="5161" y="34419"/>
                  </a:cubicBezTo>
                  <a:lnTo>
                    <a:pt x="62295" y="1368"/>
                  </a:lnTo>
                  <a:cubicBezTo>
                    <a:pt x="66654" y="-1134"/>
                    <a:pt x="72179" y="-165"/>
                    <a:pt x="75432" y="366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3" name="Google Shape;829;p13">
              <a:extLst>
                <a:ext uri="{FF2B5EF4-FFF2-40B4-BE49-F238E27FC236}">
                  <a16:creationId xmlns="" xmlns:a16="http://schemas.microsoft.com/office/drawing/2014/main" id="{75AD7AC6-A52B-5F78-E0C4-63FE497EA0D3}"/>
                </a:ext>
              </a:extLst>
            </p:cNvPr>
            <p:cNvSpPr/>
            <p:nvPr/>
          </p:nvSpPr>
          <p:spPr>
            <a:xfrm>
              <a:off x="10041429" y="4015460"/>
              <a:ext cx="101418" cy="87218"/>
            </a:xfrm>
            <a:custGeom>
              <a:avLst/>
              <a:gdLst/>
              <a:ahLst/>
              <a:cxnLst/>
              <a:rect l="l" t="t" r="r" b="b"/>
              <a:pathLst>
                <a:path w="120883" h="103958" extrusionOk="0">
                  <a:moveTo>
                    <a:pt x="75197" y="3555"/>
                  </a:moveTo>
                  <a:lnTo>
                    <a:pt x="118361" y="53808"/>
                  </a:lnTo>
                  <a:cubicBezTo>
                    <a:pt x="122104" y="58187"/>
                    <a:pt x="121593" y="64766"/>
                    <a:pt x="117214" y="68509"/>
                  </a:cubicBezTo>
                  <a:cubicBezTo>
                    <a:pt x="116756" y="68895"/>
                    <a:pt x="116266" y="69250"/>
                    <a:pt x="115755" y="69552"/>
                  </a:cubicBezTo>
                  <a:lnTo>
                    <a:pt x="58620" y="102602"/>
                  </a:lnTo>
                  <a:cubicBezTo>
                    <a:pt x="54283" y="105042"/>
                    <a:pt x="48830" y="104083"/>
                    <a:pt x="45587" y="100308"/>
                  </a:cubicBezTo>
                  <a:lnTo>
                    <a:pt x="2423" y="50055"/>
                  </a:lnTo>
                  <a:cubicBezTo>
                    <a:pt x="-1278" y="45645"/>
                    <a:pt x="-705" y="39066"/>
                    <a:pt x="3695" y="35365"/>
                  </a:cubicBezTo>
                  <a:cubicBezTo>
                    <a:pt x="4123" y="35010"/>
                    <a:pt x="4561" y="34697"/>
                    <a:pt x="5030" y="34416"/>
                  </a:cubicBezTo>
                  <a:lnTo>
                    <a:pt x="62164" y="1365"/>
                  </a:lnTo>
                  <a:cubicBezTo>
                    <a:pt x="66471" y="-1106"/>
                    <a:pt x="71934" y="-188"/>
                    <a:pt x="75197"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4" name="Google Shape;830;p13">
              <a:extLst>
                <a:ext uri="{FF2B5EF4-FFF2-40B4-BE49-F238E27FC236}">
                  <a16:creationId xmlns="" xmlns:a16="http://schemas.microsoft.com/office/drawing/2014/main" id="{250F3B82-6098-1988-400D-A5EBAB3589A5}"/>
                </a:ext>
              </a:extLst>
            </p:cNvPr>
            <p:cNvSpPr/>
            <p:nvPr/>
          </p:nvSpPr>
          <p:spPr>
            <a:xfrm>
              <a:off x="10013416" y="4114428"/>
              <a:ext cx="101760" cy="87388"/>
            </a:xfrm>
            <a:custGeom>
              <a:avLst/>
              <a:gdLst/>
              <a:ahLst/>
              <a:cxnLst/>
              <a:rect l="l" t="t" r="r" b="b"/>
              <a:pathLst>
                <a:path w="121291" h="104161" extrusionOk="0">
                  <a:moveTo>
                    <a:pt x="75745" y="3719"/>
                  </a:moveTo>
                  <a:lnTo>
                    <a:pt x="118909" y="54076"/>
                  </a:lnTo>
                  <a:cubicBezTo>
                    <a:pt x="122558" y="58528"/>
                    <a:pt x="121912" y="65097"/>
                    <a:pt x="117460" y="68746"/>
                  </a:cubicBezTo>
                  <a:cubicBezTo>
                    <a:pt x="116970" y="69153"/>
                    <a:pt x="116438" y="69507"/>
                    <a:pt x="115886" y="69820"/>
                  </a:cubicBezTo>
                  <a:lnTo>
                    <a:pt x="58751" y="102766"/>
                  </a:lnTo>
                  <a:cubicBezTo>
                    <a:pt x="54445" y="105237"/>
                    <a:pt x="48982" y="104320"/>
                    <a:pt x="45718" y="100577"/>
                  </a:cubicBezTo>
                  <a:lnTo>
                    <a:pt x="2450" y="50219"/>
                  </a:lnTo>
                  <a:cubicBezTo>
                    <a:pt x="-1272" y="45819"/>
                    <a:pt x="-719" y="39240"/>
                    <a:pt x="3670" y="35529"/>
                  </a:cubicBezTo>
                  <a:cubicBezTo>
                    <a:pt x="4139" y="35132"/>
                    <a:pt x="4639" y="34778"/>
                    <a:pt x="5161" y="34475"/>
                  </a:cubicBezTo>
                  <a:lnTo>
                    <a:pt x="62295" y="1529"/>
                  </a:lnTo>
                  <a:cubicBezTo>
                    <a:pt x="66706" y="-1182"/>
                    <a:pt x="72430" y="-243"/>
                    <a:pt x="75745" y="3719"/>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5" name="Google Shape;831;p13">
              <a:extLst>
                <a:ext uri="{FF2B5EF4-FFF2-40B4-BE49-F238E27FC236}">
                  <a16:creationId xmlns="" xmlns:a16="http://schemas.microsoft.com/office/drawing/2014/main" id="{97CE00F0-3D0B-4258-E389-D3A582E7F801}"/>
                </a:ext>
              </a:extLst>
            </p:cNvPr>
            <p:cNvSpPr/>
            <p:nvPr/>
          </p:nvSpPr>
          <p:spPr>
            <a:xfrm>
              <a:off x="10008517" y="4218540"/>
              <a:ext cx="101585" cy="87367"/>
            </a:xfrm>
            <a:custGeom>
              <a:avLst/>
              <a:gdLst/>
              <a:ahLst/>
              <a:cxnLst/>
              <a:rect l="l" t="t" r="r" b="b"/>
              <a:pathLst>
                <a:path w="121082" h="104136" extrusionOk="0">
                  <a:moveTo>
                    <a:pt x="75328" y="3695"/>
                  </a:moveTo>
                  <a:lnTo>
                    <a:pt x="118596" y="54053"/>
                  </a:lnTo>
                  <a:cubicBezTo>
                    <a:pt x="122319" y="58452"/>
                    <a:pt x="121766" y="65031"/>
                    <a:pt x="117377" y="68743"/>
                  </a:cubicBezTo>
                  <a:cubicBezTo>
                    <a:pt x="116907" y="69139"/>
                    <a:pt x="116407" y="69493"/>
                    <a:pt x="115886" y="69796"/>
                  </a:cubicBezTo>
                  <a:lnTo>
                    <a:pt x="59168" y="102742"/>
                  </a:lnTo>
                  <a:cubicBezTo>
                    <a:pt x="54862" y="105213"/>
                    <a:pt x="49398" y="104296"/>
                    <a:pt x="46135" y="100553"/>
                  </a:cubicBezTo>
                  <a:lnTo>
                    <a:pt x="2450" y="49986"/>
                  </a:lnTo>
                  <a:cubicBezTo>
                    <a:pt x="-1272" y="45587"/>
                    <a:pt x="-719" y="39008"/>
                    <a:pt x="3670" y="35296"/>
                  </a:cubicBezTo>
                  <a:cubicBezTo>
                    <a:pt x="4139" y="34900"/>
                    <a:pt x="4639" y="34545"/>
                    <a:pt x="5161" y="34243"/>
                  </a:cubicBezTo>
                  <a:lnTo>
                    <a:pt x="62295" y="1296"/>
                  </a:lnTo>
                  <a:cubicBezTo>
                    <a:pt x="66654" y="-1122"/>
                    <a:pt x="72117" y="-121"/>
                    <a:pt x="75328" y="369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6" name="Google Shape;832;p13">
              <a:extLst>
                <a:ext uri="{FF2B5EF4-FFF2-40B4-BE49-F238E27FC236}">
                  <a16:creationId xmlns="" xmlns:a16="http://schemas.microsoft.com/office/drawing/2014/main" id="{D4969A58-04DE-BA6E-8FAC-CB48435DF795}"/>
                </a:ext>
              </a:extLst>
            </p:cNvPr>
            <p:cNvSpPr/>
            <p:nvPr/>
          </p:nvSpPr>
          <p:spPr>
            <a:xfrm>
              <a:off x="9966063" y="4058878"/>
              <a:ext cx="101417" cy="87274"/>
            </a:xfrm>
            <a:custGeom>
              <a:avLst/>
              <a:gdLst/>
              <a:ahLst/>
              <a:cxnLst/>
              <a:rect l="l" t="t" r="r" b="b"/>
              <a:pathLst>
                <a:path w="120882" h="104024" extrusionOk="0">
                  <a:moveTo>
                    <a:pt x="75260" y="3621"/>
                  </a:moveTo>
                  <a:lnTo>
                    <a:pt x="118424" y="53979"/>
                  </a:lnTo>
                  <a:cubicBezTo>
                    <a:pt x="122125" y="58389"/>
                    <a:pt x="121552" y="64968"/>
                    <a:pt x="117152" y="68669"/>
                  </a:cubicBezTo>
                  <a:cubicBezTo>
                    <a:pt x="116724" y="69023"/>
                    <a:pt x="116286" y="69336"/>
                    <a:pt x="115817" y="69618"/>
                  </a:cubicBezTo>
                  <a:lnTo>
                    <a:pt x="58682" y="102668"/>
                  </a:lnTo>
                  <a:cubicBezTo>
                    <a:pt x="54345" y="105108"/>
                    <a:pt x="48892" y="104149"/>
                    <a:pt x="45650" y="100374"/>
                  </a:cubicBezTo>
                  <a:lnTo>
                    <a:pt x="2486" y="50121"/>
                  </a:lnTo>
                  <a:cubicBezTo>
                    <a:pt x="-1257" y="45742"/>
                    <a:pt x="-746" y="39163"/>
                    <a:pt x="3633" y="35420"/>
                  </a:cubicBezTo>
                  <a:cubicBezTo>
                    <a:pt x="4092" y="35034"/>
                    <a:pt x="4582" y="34680"/>
                    <a:pt x="5092" y="34378"/>
                  </a:cubicBezTo>
                  <a:lnTo>
                    <a:pt x="62227" y="1327"/>
                  </a:lnTo>
                  <a:cubicBezTo>
                    <a:pt x="66564" y="-1113"/>
                    <a:pt x="72017" y="-154"/>
                    <a:pt x="75260"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7" name="Google Shape;833;p13">
              <a:extLst>
                <a:ext uri="{FF2B5EF4-FFF2-40B4-BE49-F238E27FC236}">
                  <a16:creationId xmlns="" xmlns:a16="http://schemas.microsoft.com/office/drawing/2014/main" id="{1E6D56B4-2CB6-BF76-5753-A2096D5C94A1}"/>
                </a:ext>
              </a:extLst>
            </p:cNvPr>
            <p:cNvSpPr/>
            <p:nvPr/>
          </p:nvSpPr>
          <p:spPr>
            <a:xfrm>
              <a:off x="10057648" y="4358721"/>
              <a:ext cx="68402" cy="306306"/>
            </a:xfrm>
            <a:custGeom>
              <a:avLst/>
              <a:gdLst/>
              <a:ahLst/>
              <a:cxnLst/>
              <a:rect l="l" t="t" r="r" b="b"/>
              <a:pathLst>
                <a:path w="81531" h="365095" extrusionOk="0">
                  <a:moveTo>
                    <a:pt x="-18" y="341647"/>
                  </a:moveTo>
                  <a:lnTo>
                    <a:pt x="-18" y="12392"/>
                  </a:lnTo>
                  <a:lnTo>
                    <a:pt x="49401" y="18544"/>
                  </a:lnTo>
                  <a:lnTo>
                    <a:pt x="81514" y="-15"/>
                  </a:lnTo>
                  <a:lnTo>
                    <a:pt x="81514" y="341647"/>
                  </a:lnTo>
                  <a:cubicBezTo>
                    <a:pt x="80721" y="348924"/>
                    <a:pt x="76175" y="355264"/>
                    <a:pt x="69524" y="358329"/>
                  </a:cubicBezTo>
                  <a:cubicBezTo>
                    <a:pt x="57649" y="364105"/>
                    <a:pt x="44345" y="366242"/>
                    <a:pt x="31260" y="364480"/>
                  </a:cubicBezTo>
                  <a:cubicBezTo>
                    <a:pt x="29905" y="364480"/>
                    <a:pt x="29696" y="364480"/>
                    <a:pt x="28862" y="364480"/>
                  </a:cubicBezTo>
                  <a:cubicBezTo>
                    <a:pt x="22909" y="363448"/>
                    <a:pt x="17164" y="361446"/>
                    <a:pt x="11867" y="358537"/>
                  </a:cubicBezTo>
                  <a:lnTo>
                    <a:pt x="11867" y="358537"/>
                  </a:lnTo>
                  <a:lnTo>
                    <a:pt x="9157" y="356765"/>
                  </a:lnTo>
                  <a:lnTo>
                    <a:pt x="9157" y="356765"/>
                  </a:lnTo>
                  <a:cubicBezTo>
                    <a:pt x="3881" y="353460"/>
                    <a:pt x="482" y="347851"/>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8" name="Google Shape;834;p13">
              <a:extLst>
                <a:ext uri="{FF2B5EF4-FFF2-40B4-BE49-F238E27FC236}">
                  <a16:creationId xmlns="" xmlns:a16="http://schemas.microsoft.com/office/drawing/2014/main" id="{5BACD24D-9C64-A3BF-AE40-A99C87161903}"/>
                </a:ext>
              </a:extLst>
            </p:cNvPr>
            <p:cNvSpPr/>
            <p:nvPr/>
          </p:nvSpPr>
          <p:spPr>
            <a:xfrm>
              <a:off x="10042233" y="4637845"/>
              <a:ext cx="98688" cy="49264"/>
            </a:xfrm>
            <a:custGeom>
              <a:avLst/>
              <a:gdLst/>
              <a:ahLst/>
              <a:cxnLst/>
              <a:rect l="l" t="t" r="r" b="b"/>
              <a:pathLst>
                <a:path w="117629" h="58719" extrusionOk="0">
                  <a:moveTo>
                    <a:pt x="5740" y="11141"/>
                  </a:moveTo>
                  <a:cubicBezTo>
                    <a:pt x="9202" y="6856"/>
                    <a:pt x="13497" y="3311"/>
                    <a:pt x="18356" y="715"/>
                  </a:cubicBezTo>
                  <a:cubicBezTo>
                    <a:pt x="18032" y="4760"/>
                    <a:pt x="18241" y="8826"/>
                    <a:pt x="18981" y="12809"/>
                  </a:cubicBezTo>
                  <a:cubicBezTo>
                    <a:pt x="19117" y="13581"/>
                    <a:pt x="19398" y="14331"/>
                    <a:pt x="19815" y="14998"/>
                  </a:cubicBezTo>
                  <a:cubicBezTo>
                    <a:pt x="20066" y="15812"/>
                    <a:pt x="20493" y="16552"/>
                    <a:pt x="21067" y="17188"/>
                  </a:cubicBezTo>
                  <a:cubicBezTo>
                    <a:pt x="23444" y="20514"/>
                    <a:pt x="26551" y="23256"/>
                    <a:pt x="30137" y="25216"/>
                  </a:cubicBezTo>
                  <a:lnTo>
                    <a:pt x="30137" y="25216"/>
                  </a:lnTo>
                  <a:cubicBezTo>
                    <a:pt x="35298" y="28407"/>
                    <a:pt x="41105" y="30440"/>
                    <a:pt x="47132" y="31159"/>
                  </a:cubicBezTo>
                  <a:lnTo>
                    <a:pt x="48383" y="31159"/>
                  </a:lnTo>
                  <a:lnTo>
                    <a:pt x="51302" y="31159"/>
                  </a:lnTo>
                  <a:cubicBezTo>
                    <a:pt x="67984" y="33140"/>
                    <a:pt x="90713" y="28135"/>
                    <a:pt x="97698" y="15311"/>
                  </a:cubicBezTo>
                  <a:cubicBezTo>
                    <a:pt x="98490" y="14071"/>
                    <a:pt x="99053" y="12684"/>
                    <a:pt x="99366" y="11245"/>
                  </a:cubicBezTo>
                  <a:cubicBezTo>
                    <a:pt x="99835" y="7502"/>
                    <a:pt x="99835" y="3728"/>
                    <a:pt x="99366" y="-15"/>
                  </a:cubicBezTo>
                  <a:cubicBezTo>
                    <a:pt x="104016" y="2498"/>
                    <a:pt x="108176" y="5813"/>
                    <a:pt x="111669" y="9785"/>
                  </a:cubicBezTo>
                  <a:cubicBezTo>
                    <a:pt x="115287" y="13768"/>
                    <a:pt x="117393" y="18898"/>
                    <a:pt x="117612" y="24278"/>
                  </a:cubicBezTo>
                  <a:cubicBezTo>
                    <a:pt x="117612" y="38666"/>
                    <a:pt x="104162" y="48154"/>
                    <a:pt x="90713" y="53158"/>
                  </a:cubicBezTo>
                  <a:cubicBezTo>
                    <a:pt x="57349" y="65878"/>
                    <a:pt x="18251" y="54618"/>
                    <a:pt x="6470" y="40542"/>
                  </a:cubicBezTo>
                  <a:cubicBezTo>
                    <a:pt x="3279" y="37154"/>
                    <a:pt x="1048" y="32984"/>
                    <a:pt x="6" y="28448"/>
                  </a:cubicBezTo>
                  <a:cubicBezTo>
                    <a:pt x="6" y="28448"/>
                    <a:pt x="6" y="28448"/>
                    <a:pt x="6" y="27718"/>
                  </a:cubicBezTo>
                  <a:cubicBezTo>
                    <a:pt x="-265" y="21661"/>
                    <a:pt x="1789" y="15728"/>
                    <a:pt x="5740"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89" name="Google Shape;835;p13">
              <a:extLst>
                <a:ext uri="{FF2B5EF4-FFF2-40B4-BE49-F238E27FC236}">
                  <a16:creationId xmlns="" xmlns:a16="http://schemas.microsoft.com/office/drawing/2014/main" id="{5EDFC3F9-9F66-3590-F0CB-A7643209935C}"/>
                </a:ext>
              </a:extLst>
            </p:cNvPr>
            <p:cNvSpPr/>
            <p:nvPr/>
          </p:nvSpPr>
          <p:spPr>
            <a:xfrm>
              <a:off x="9950494" y="4151074"/>
              <a:ext cx="101557" cy="87274"/>
            </a:xfrm>
            <a:custGeom>
              <a:avLst/>
              <a:gdLst/>
              <a:ahLst/>
              <a:cxnLst/>
              <a:rect l="l" t="t" r="r" b="b"/>
              <a:pathLst>
                <a:path w="121049" h="104024" extrusionOk="0">
                  <a:moveTo>
                    <a:pt x="75364" y="3621"/>
                  </a:moveTo>
                  <a:lnTo>
                    <a:pt x="118528" y="53874"/>
                  </a:lnTo>
                  <a:cubicBezTo>
                    <a:pt x="122271" y="58253"/>
                    <a:pt x="121760" y="64832"/>
                    <a:pt x="117381" y="68575"/>
                  </a:cubicBezTo>
                  <a:cubicBezTo>
                    <a:pt x="116922" y="68961"/>
                    <a:pt x="116432" y="69315"/>
                    <a:pt x="115921" y="69618"/>
                  </a:cubicBezTo>
                  <a:lnTo>
                    <a:pt x="58682" y="102668"/>
                  </a:lnTo>
                  <a:cubicBezTo>
                    <a:pt x="54345" y="105108"/>
                    <a:pt x="48892" y="104149"/>
                    <a:pt x="45650" y="100375"/>
                  </a:cubicBezTo>
                  <a:lnTo>
                    <a:pt x="2486" y="50121"/>
                  </a:lnTo>
                  <a:cubicBezTo>
                    <a:pt x="-1257" y="45742"/>
                    <a:pt x="-746" y="39163"/>
                    <a:pt x="3633" y="35420"/>
                  </a:cubicBezTo>
                  <a:cubicBezTo>
                    <a:pt x="4092" y="35034"/>
                    <a:pt x="4582" y="34680"/>
                    <a:pt x="5092" y="34378"/>
                  </a:cubicBezTo>
                  <a:lnTo>
                    <a:pt x="62332" y="1327"/>
                  </a:lnTo>
                  <a:cubicBezTo>
                    <a:pt x="66669" y="-1113"/>
                    <a:pt x="72122" y="-153"/>
                    <a:pt x="75364"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0" name="Google Shape;836;p13">
              <a:extLst>
                <a:ext uri="{FF2B5EF4-FFF2-40B4-BE49-F238E27FC236}">
                  <a16:creationId xmlns="" xmlns:a16="http://schemas.microsoft.com/office/drawing/2014/main" id="{ECDC1F90-5627-98B6-A0AA-7A2231462195}"/>
                </a:ext>
              </a:extLst>
            </p:cNvPr>
            <p:cNvSpPr/>
            <p:nvPr/>
          </p:nvSpPr>
          <p:spPr>
            <a:xfrm>
              <a:off x="10013387" y="3965272"/>
              <a:ext cx="150364" cy="81523"/>
            </a:xfrm>
            <a:custGeom>
              <a:avLst/>
              <a:gdLst/>
              <a:ahLst/>
              <a:cxnLst/>
              <a:rect l="l" t="t" r="r" b="b"/>
              <a:pathLst>
                <a:path w="179224" h="97170" extrusionOk="0">
                  <a:moveTo>
                    <a:pt x="0" y="95398"/>
                  </a:moveTo>
                  <a:lnTo>
                    <a:pt x="165149" y="0"/>
                  </a:lnTo>
                  <a:lnTo>
                    <a:pt x="179224" y="1773"/>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1" name="Google Shape;837;p13">
              <a:extLst>
                <a:ext uri="{FF2B5EF4-FFF2-40B4-BE49-F238E27FC236}">
                  <a16:creationId xmlns="" xmlns:a16="http://schemas.microsoft.com/office/drawing/2014/main" id="{64F8DC20-C1DB-A33C-1A10-6DF9534FF701}"/>
                </a:ext>
              </a:extLst>
            </p:cNvPr>
            <p:cNvSpPr/>
            <p:nvPr/>
          </p:nvSpPr>
          <p:spPr>
            <a:xfrm>
              <a:off x="9902733" y="4095583"/>
              <a:ext cx="101558" cy="87340"/>
            </a:xfrm>
            <a:custGeom>
              <a:avLst/>
              <a:gdLst/>
              <a:ahLst/>
              <a:cxnLst/>
              <a:rect l="l" t="t" r="r" b="b"/>
              <a:pathLst>
                <a:path w="121050" h="104103" extrusionOk="0">
                  <a:moveTo>
                    <a:pt x="75364" y="3349"/>
                  </a:moveTo>
                  <a:lnTo>
                    <a:pt x="118528" y="53706"/>
                  </a:lnTo>
                  <a:cubicBezTo>
                    <a:pt x="122271" y="58086"/>
                    <a:pt x="121760" y="64665"/>
                    <a:pt x="117381" y="68407"/>
                  </a:cubicBezTo>
                  <a:cubicBezTo>
                    <a:pt x="116923" y="68793"/>
                    <a:pt x="116432" y="69148"/>
                    <a:pt x="115922" y="69450"/>
                  </a:cubicBezTo>
                  <a:lnTo>
                    <a:pt x="58682" y="102709"/>
                  </a:lnTo>
                  <a:cubicBezTo>
                    <a:pt x="54376" y="105180"/>
                    <a:pt x="48913" y="104262"/>
                    <a:pt x="45650" y="100520"/>
                  </a:cubicBezTo>
                  <a:lnTo>
                    <a:pt x="2486" y="50162"/>
                  </a:lnTo>
                  <a:cubicBezTo>
                    <a:pt x="-1257" y="45783"/>
                    <a:pt x="-746" y="39204"/>
                    <a:pt x="3633" y="35461"/>
                  </a:cubicBezTo>
                  <a:cubicBezTo>
                    <a:pt x="4091" y="35075"/>
                    <a:pt x="4581" y="34721"/>
                    <a:pt x="5092" y="34418"/>
                  </a:cubicBezTo>
                  <a:lnTo>
                    <a:pt x="62331" y="1472"/>
                  </a:lnTo>
                  <a:cubicBezTo>
                    <a:pt x="66575" y="-1072"/>
                    <a:pt x="72017" y="-290"/>
                    <a:pt x="75364" y="3349"/>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2" name="Google Shape;838;p13">
              <a:extLst>
                <a:ext uri="{FF2B5EF4-FFF2-40B4-BE49-F238E27FC236}">
                  <a16:creationId xmlns="" xmlns:a16="http://schemas.microsoft.com/office/drawing/2014/main" id="{00D3AFF5-189D-631E-E570-51C3E06BE635}"/>
                </a:ext>
              </a:extLst>
            </p:cNvPr>
            <p:cNvSpPr/>
            <p:nvPr/>
          </p:nvSpPr>
          <p:spPr>
            <a:xfrm>
              <a:off x="10256994" y="4156656"/>
              <a:ext cx="103834" cy="89490"/>
            </a:xfrm>
            <a:custGeom>
              <a:avLst/>
              <a:gdLst/>
              <a:ahLst/>
              <a:cxnLst/>
              <a:rect l="l" t="t" r="r" b="b"/>
              <a:pathLst>
                <a:path w="123763" h="106666" extrusionOk="0">
                  <a:moveTo>
                    <a:pt x="54931" y="106649"/>
                  </a:moveTo>
                  <a:cubicBezTo>
                    <a:pt x="51521" y="106649"/>
                    <a:pt x="48289" y="105169"/>
                    <a:pt x="46068" y="102583"/>
                  </a:cubicBezTo>
                  <a:lnTo>
                    <a:pt x="2800" y="52226"/>
                  </a:lnTo>
                  <a:cubicBezTo>
                    <a:pt x="-1381"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29" y="59305"/>
                    <a:pt x="124566" y="66676"/>
                    <a:pt x="119676" y="70878"/>
                  </a:cubicBezTo>
                  <a:cubicBezTo>
                    <a:pt x="119124" y="71357"/>
                    <a:pt x="118530" y="71775"/>
                    <a:pt x="117904" y="72139"/>
                  </a:cubicBezTo>
                  <a:cubicBezTo>
                    <a:pt x="56390" y="107588"/>
                    <a:pt x="59310" y="106649"/>
                    <a:pt x="54931" y="106649"/>
                  </a:cubicBezTo>
                  <a:close/>
                  <a:moveTo>
                    <a:pt x="69006" y="2389"/>
                  </a:moveTo>
                  <a:cubicBezTo>
                    <a:pt x="65565" y="2389"/>
                    <a:pt x="69006" y="721"/>
                    <a:pt x="7283" y="36587"/>
                  </a:cubicBezTo>
                  <a:cubicBezTo>
                    <a:pt x="2936" y="39078"/>
                    <a:pt x="1424" y="44615"/>
                    <a:pt x="3916" y="48962"/>
                  </a:cubicBezTo>
                  <a:cubicBezTo>
                    <a:pt x="4187" y="49452"/>
                    <a:pt x="4521" y="49922"/>
                    <a:pt x="4886" y="50349"/>
                  </a:cubicBezTo>
                  <a:lnTo>
                    <a:pt x="48049" y="100707"/>
                  </a:lnTo>
                  <a:cubicBezTo>
                    <a:pt x="50885" y="104053"/>
                    <a:pt x="55723" y="104888"/>
                    <a:pt x="59518" y="102688"/>
                  </a:cubicBezTo>
                  <a:lnTo>
                    <a:pt x="116653" y="69637"/>
                  </a:lnTo>
                  <a:cubicBezTo>
                    <a:pt x="121001" y="67156"/>
                    <a:pt x="122512" y="61609"/>
                    <a:pt x="120021" y="57261"/>
                  </a:cubicBezTo>
                  <a:cubicBezTo>
                    <a:pt x="119750" y="56771"/>
                    <a:pt x="119416" y="56302"/>
                    <a:pt x="119051" y="55875"/>
                  </a:cubicBezTo>
                  <a:lnTo>
                    <a:pt x="75783" y="5725"/>
                  </a:lnTo>
                  <a:cubicBezTo>
                    <a:pt x="74052" y="3734"/>
                    <a:pt x="71539" y="2587"/>
                    <a:pt x="6890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3" name="Google Shape;839;p13">
              <a:extLst>
                <a:ext uri="{FF2B5EF4-FFF2-40B4-BE49-F238E27FC236}">
                  <a16:creationId xmlns="" xmlns:a16="http://schemas.microsoft.com/office/drawing/2014/main" id="{1254DA65-357F-45D4-3D85-AB1290F5BEBD}"/>
                </a:ext>
              </a:extLst>
            </p:cNvPr>
            <p:cNvSpPr/>
            <p:nvPr/>
          </p:nvSpPr>
          <p:spPr>
            <a:xfrm>
              <a:off x="10209235" y="4101023"/>
              <a:ext cx="103834" cy="89490"/>
            </a:xfrm>
            <a:custGeom>
              <a:avLst/>
              <a:gdLst/>
              <a:ahLst/>
              <a:cxnLst/>
              <a:rect l="l" t="t" r="r" b="b"/>
              <a:pathLst>
                <a:path w="123763" h="106666" extrusionOk="0">
                  <a:moveTo>
                    <a:pt x="54826" y="106650"/>
                  </a:moveTo>
                  <a:cubicBezTo>
                    <a:pt x="51427" y="106608"/>
                    <a:pt x="48205" y="105138"/>
                    <a:pt x="45963" y="102583"/>
                  </a:cubicBezTo>
                  <a:lnTo>
                    <a:pt x="2800" y="52226"/>
                  </a:lnTo>
                  <a:cubicBezTo>
                    <a:pt x="-1402" y="47336"/>
                    <a:pt x="-839" y="39965"/>
                    <a:pt x="4051" y="35763"/>
                  </a:cubicBezTo>
                  <a:cubicBezTo>
                    <a:pt x="4603" y="35283"/>
                    <a:pt x="5197" y="34866"/>
                    <a:pt x="5823" y="34501"/>
                  </a:cubicBezTo>
                  <a:lnTo>
                    <a:pt x="63062" y="1555"/>
                  </a:lnTo>
                  <a:cubicBezTo>
                    <a:pt x="67931" y="-1260"/>
                    <a:pt x="74103" y="-207"/>
                    <a:pt x="77763" y="4057"/>
                  </a:cubicBezTo>
                  <a:lnTo>
                    <a:pt x="120927" y="54415"/>
                  </a:lnTo>
                  <a:cubicBezTo>
                    <a:pt x="125108" y="59253"/>
                    <a:pt x="124576" y="66561"/>
                    <a:pt x="119738" y="70742"/>
                  </a:cubicBezTo>
                  <a:cubicBezTo>
                    <a:pt x="119165" y="71232"/>
                    <a:pt x="118560" y="71660"/>
                    <a:pt x="117903" y="72035"/>
                  </a:cubicBezTo>
                  <a:cubicBezTo>
                    <a:pt x="56389" y="107588"/>
                    <a:pt x="59726" y="106650"/>
                    <a:pt x="54826" y="106650"/>
                  </a:cubicBezTo>
                  <a:close/>
                  <a:moveTo>
                    <a:pt x="68901" y="2389"/>
                  </a:moveTo>
                  <a:cubicBezTo>
                    <a:pt x="65460" y="2389"/>
                    <a:pt x="68901" y="721"/>
                    <a:pt x="7178" y="36586"/>
                  </a:cubicBezTo>
                  <a:cubicBezTo>
                    <a:pt x="2831" y="39068"/>
                    <a:pt x="1319" y="44614"/>
                    <a:pt x="3811" y="48962"/>
                  </a:cubicBezTo>
                  <a:cubicBezTo>
                    <a:pt x="4082" y="49452"/>
                    <a:pt x="4416" y="49921"/>
                    <a:pt x="4781" y="50349"/>
                  </a:cubicBezTo>
                  <a:lnTo>
                    <a:pt x="47944" y="100707"/>
                  </a:lnTo>
                  <a:cubicBezTo>
                    <a:pt x="50853" y="103949"/>
                    <a:pt x="55628" y="104721"/>
                    <a:pt x="59413" y="102583"/>
                  </a:cubicBezTo>
                  <a:lnTo>
                    <a:pt x="116548" y="69637"/>
                  </a:lnTo>
                  <a:cubicBezTo>
                    <a:pt x="120916" y="67062"/>
                    <a:pt x="122366" y="61442"/>
                    <a:pt x="119790" y="57074"/>
                  </a:cubicBezTo>
                  <a:cubicBezTo>
                    <a:pt x="119540" y="56657"/>
                    <a:pt x="119259" y="56250"/>
                    <a:pt x="118946" y="55875"/>
                  </a:cubicBezTo>
                  <a:lnTo>
                    <a:pt x="75782" y="5517"/>
                  </a:lnTo>
                  <a:cubicBezTo>
                    <a:pt x="74051" y="3526"/>
                    <a:pt x="71539" y="2379"/>
                    <a:pt x="68901"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4" name="Google Shape;840;p13">
              <a:extLst>
                <a:ext uri="{FF2B5EF4-FFF2-40B4-BE49-F238E27FC236}">
                  <a16:creationId xmlns="" xmlns:a16="http://schemas.microsoft.com/office/drawing/2014/main" id="{E53755B1-4D66-4F78-4B0F-1653A09A85CC}"/>
                </a:ext>
              </a:extLst>
            </p:cNvPr>
            <p:cNvSpPr/>
            <p:nvPr/>
          </p:nvSpPr>
          <p:spPr>
            <a:xfrm>
              <a:off x="10193796" y="4193219"/>
              <a:ext cx="103702" cy="89490"/>
            </a:xfrm>
            <a:custGeom>
              <a:avLst/>
              <a:gdLst/>
              <a:ahLst/>
              <a:cxnLst/>
              <a:rect l="l" t="t" r="r" b="b"/>
              <a:pathLst>
                <a:path w="123606" h="106666" extrusionOk="0">
                  <a:moveTo>
                    <a:pt x="54774" y="106650"/>
                  </a:moveTo>
                  <a:cubicBezTo>
                    <a:pt x="51375" y="106608"/>
                    <a:pt x="48153" y="105138"/>
                    <a:pt x="45911" y="102583"/>
                  </a:cubicBezTo>
                  <a:lnTo>
                    <a:pt x="2747"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0" y="54415"/>
                  </a:lnTo>
                  <a:cubicBezTo>
                    <a:pt x="124951" y="59253"/>
                    <a:pt x="124420" y="66562"/>
                    <a:pt x="119582" y="70742"/>
                  </a:cubicBezTo>
                  <a:cubicBezTo>
                    <a:pt x="119008" y="71232"/>
                    <a:pt x="118404" y="71660"/>
                    <a:pt x="117747" y="72035"/>
                  </a:cubicBezTo>
                  <a:cubicBezTo>
                    <a:pt x="56233" y="107588"/>
                    <a:pt x="59257" y="106650"/>
                    <a:pt x="54774" y="106650"/>
                  </a:cubicBezTo>
                  <a:close/>
                  <a:moveTo>
                    <a:pt x="68745" y="2389"/>
                  </a:moveTo>
                  <a:cubicBezTo>
                    <a:pt x="65304" y="2389"/>
                    <a:pt x="68745" y="721"/>
                    <a:pt x="7126" y="36587"/>
                  </a:cubicBezTo>
                  <a:cubicBezTo>
                    <a:pt x="2779" y="39078"/>
                    <a:pt x="1267" y="44615"/>
                    <a:pt x="3759" y="48962"/>
                  </a:cubicBezTo>
                  <a:cubicBezTo>
                    <a:pt x="4030" y="49452"/>
                    <a:pt x="4363" y="49921"/>
                    <a:pt x="4728" y="50349"/>
                  </a:cubicBezTo>
                  <a:lnTo>
                    <a:pt x="47892" y="101020"/>
                  </a:lnTo>
                  <a:cubicBezTo>
                    <a:pt x="50781" y="104293"/>
                    <a:pt x="55576" y="105075"/>
                    <a:pt x="59361" y="102896"/>
                  </a:cubicBezTo>
                  <a:lnTo>
                    <a:pt x="116496" y="69950"/>
                  </a:lnTo>
                  <a:cubicBezTo>
                    <a:pt x="120823" y="67427"/>
                    <a:pt x="122282" y="61870"/>
                    <a:pt x="119759" y="57543"/>
                  </a:cubicBezTo>
                  <a:cubicBezTo>
                    <a:pt x="119478" y="57063"/>
                    <a:pt x="119154" y="56605"/>
                    <a:pt x="118790" y="56188"/>
                  </a:cubicBezTo>
                  <a:lnTo>
                    <a:pt x="75626" y="5830"/>
                  </a:lnTo>
                  <a:cubicBezTo>
                    <a:pt x="73937" y="3776"/>
                    <a:pt x="71403" y="2587"/>
                    <a:pt x="68745"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5" name="Google Shape;841;p13">
              <a:extLst>
                <a:ext uri="{FF2B5EF4-FFF2-40B4-BE49-F238E27FC236}">
                  <a16:creationId xmlns="" xmlns:a16="http://schemas.microsoft.com/office/drawing/2014/main" id="{B0A09A84-E881-8BE6-C05E-CABA90BEF8C2}"/>
                </a:ext>
              </a:extLst>
            </p:cNvPr>
            <p:cNvSpPr/>
            <p:nvPr/>
          </p:nvSpPr>
          <p:spPr>
            <a:xfrm>
              <a:off x="10151240" y="4033420"/>
              <a:ext cx="104194" cy="89478"/>
            </a:xfrm>
            <a:custGeom>
              <a:avLst/>
              <a:gdLst/>
              <a:ahLst/>
              <a:cxnLst/>
              <a:rect l="l" t="t" r="r" b="b"/>
              <a:pathLst>
                <a:path w="124192" h="106652" extrusionOk="0">
                  <a:moveTo>
                    <a:pt x="54826" y="106635"/>
                  </a:moveTo>
                  <a:cubicBezTo>
                    <a:pt x="51417" y="106666"/>
                    <a:pt x="48164" y="105175"/>
                    <a:pt x="45964" y="102569"/>
                  </a:cubicBezTo>
                  <a:lnTo>
                    <a:pt x="2800" y="52211"/>
                  </a:lnTo>
                  <a:cubicBezTo>
                    <a:pt x="-1380" y="47373"/>
                    <a:pt x="-849" y="40065"/>
                    <a:pt x="3989" y="35884"/>
                  </a:cubicBezTo>
                  <a:cubicBezTo>
                    <a:pt x="4562" y="35394"/>
                    <a:pt x="5167" y="34966"/>
                    <a:pt x="5824" y="34591"/>
                  </a:cubicBezTo>
                  <a:lnTo>
                    <a:pt x="63063" y="1540"/>
                  </a:lnTo>
                  <a:cubicBezTo>
                    <a:pt x="67890" y="-1254"/>
                    <a:pt x="74031" y="-201"/>
                    <a:pt x="77659" y="4042"/>
                  </a:cubicBezTo>
                  <a:lnTo>
                    <a:pt x="120928" y="54401"/>
                  </a:lnTo>
                  <a:cubicBezTo>
                    <a:pt x="125390" y="59061"/>
                    <a:pt x="125234" y="66453"/>
                    <a:pt x="120573" y="70915"/>
                  </a:cubicBezTo>
                  <a:cubicBezTo>
                    <a:pt x="119927" y="71541"/>
                    <a:pt x="119207" y="72083"/>
                    <a:pt x="118425" y="72542"/>
                  </a:cubicBezTo>
                  <a:cubicBezTo>
                    <a:pt x="55869" y="107573"/>
                    <a:pt x="59205" y="106635"/>
                    <a:pt x="54826" y="106635"/>
                  </a:cubicBezTo>
                  <a:close/>
                  <a:moveTo>
                    <a:pt x="68797" y="2374"/>
                  </a:moveTo>
                  <a:cubicBezTo>
                    <a:pt x="65461" y="2374"/>
                    <a:pt x="69319" y="706"/>
                    <a:pt x="7179" y="36572"/>
                  </a:cubicBezTo>
                  <a:cubicBezTo>
                    <a:pt x="2842" y="38970"/>
                    <a:pt x="1278" y="44423"/>
                    <a:pt x="3676" y="48760"/>
                  </a:cubicBezTo>
                  <a:cubicBezTo>
                    <a:pt x="3989" y="49323"/>
                    <a:pt x="4354" y="49855"/>
                    <a:pt x="4781" y="50334"/>
                  </a:cubicBezTo>
                  <a:lnTo>
                    <a:pt x="47945" y="100692"/>
                  </a:lnTo>
                  <a:cubicBezTo>
                    <a:pt x="50781" y="104039"/>
                    <a:pt x="55619" y="104873"/>
                    <a:pt x="59414" y="102673"/>
                  </a:cubicBezTo>
                  <a:lnTo>
                    <a:pt x="116549" y="69622"/>
                  </a:lnTo>
                  <a:cubicBezTo>
                    <a:pt x="120917" y="67047"/>
                    <a:pt x="122366" y="61427"/>
                    <a:pt x="119791" y="57059"/>
                  </a:cubicBezTo>
                  <a:cubicBezTo>
                    <a:pt x="119541" y="56642"/>
                    <a:pt x="119259" y="56235"/>
                    <a:pt x="118947" y="55860"/>
                  </a:cubicBezTo>
                  <a:lnTo>
                    <a:pt x="75783" y="5502"/>
                  </a:lnTo>
                  <a:cubicBezTo>
                    <a:pt x="73958" y="3605"/>
                    <a:pt x="71435" y="2541"/>
                    <a:pt x="68797"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6" name="Google Shape;842;p13">
              <a:extLst>
                <a:ext uri="{FF2B5EF4-FFF2-40B4-BE49-F238E27FC236}">
                  <a16:creationId xmlns="" xmlns:a16="http://schemas.microsoft.com/office/drawing/2014/main" id="{A8A4A646-52B2-2D0B-5544-01153A9580B4}"/>
                </a:ext>
              </a:extLst>
            </p:cNvPr>
            <p:cNvSpPr/>
            <p:nvPr/>
          </p:nvSpPr>
          <p:spPr>
            <a:xfrm>
              <a:off x="10146036" y="4137900"/>
              <a:ext cx="103702" cy="89090"/>
            </a:xfrm>
            <a:custGeom>
              <a:avLst/>
              <a:gdLst/>
              <a:ahLst/>
              <a:cxnLst/>
              <a:rect l="l" t="t" r="r" b="b"/>
              <a:pathLst>
                <a:path w="123606" h="106189" extrusionOk="0">
                  <a:moveTo>
                    <a:pt x="54773" y="106172"/>
                  </a:moveTo>
                  <a:cubicBezTo>
                    <a:pt x="51364" y="106172"/>
                    <a:pt x="48132" y="104692"/>
                    <a:pt x="45912" y="102106"/>
                  </a:cubicBezTo>
                  <a:lnTo>
                    <a:pt x="2748" y="52269"/>
                  </a:lnTo>
                  <a:cubicBezTo>
                    <a:pt x="-1444" y="47286"/>
                    <a:pt x="-797" y="39862"/>
                    <a:pt x="4186" y="35671"/>
                  </a:cubicBezTo>
                  <a:cubicBezTo>
                    <a:pt x="4676" y="35254"/>
                    <a:pt x="5208" y="34879"/>
                    <a:pt x="5771" y="34545"/>
                  </a:cubicBezTo>
                  <a:lnTo>
                    <a:pt x="62906" y="1495"/>
                  </a:lnTo>
                  <a:cubicBezTo>
                    <a:pt x="67785" y="-1227"/>
                    <a:pt x="73906" y="-195"/>
                    <a:pt x="77607" y="3997"/>
                  </a:cubicBezTo>
                  <a:lnTo>
                    <a:pt x="120771" y="54355"/>
                  </a:lnTo>
                  <a:cubicBezTo>
                    <a:pt x="124972" y="59245"/>
                    <a:pt x="124409" y="66616"/>
                    <a:pt x="119520" y="70817"/>
                  </a:cubicBezTo>
                  <a:cubicBezTo>
                    <a:pt x="118967" y="71297"/>
                    <a:pt x="118373" y="71714"/>
                    <a:pt x="117747" y="72079"/>
                  </a:cubicBezTo>
                  <a:cubicBezTo>
                    <a:pt x="56338" y="107111"/>
                    <a:pt x="59257" y="106172"/>
                    <a:pt x="54773" y="106172"/>
                  </a:cubicBezTo>
                  <a:close/>
                  <a:moveTo>
                    <a:pt x="68745" y="1912"/>
                  </a:moveTo>
                  <a:cubicBezTo>
                    <a:pt x="65304" y="1912"/>
                    <a:pt x="68745" y="244"/>
                    <a:pt x="7127" y="36109"/>
                  </a:cubicBezTo>
                  <a:cubicBezTo>
                    <a:pt x="2758" y="38684"/>
                    <a:pt x="1309" y="44304"/>
                    <a:pt x="3884" y="48672"/>
                  </a:cubicBezTo>
                  <a:cubicBezTo>
                    <a:pt x="4134" y="49090"/>
                    <a:pt x="4416" y="49496"/>
                    <a:pt x="4728" y="49871"/>
                  </a:cubicBezTo>
                  <a:lnTo>
                    <a:pt x="47893" y="100229"/>
                  </a:lnTo>
                  <a:cubicBezTo>
                    <a:pt x="50749" y="103545"/>
                    <a:pt x="55556" y="104369"/>
                    <a:pt x="59361" y="102210"/>
                  </a:cubicBezTo>
                  <a:lnTo>
                    <a:pt x="116496" y="69160"/>
                  </a:lnTo>
                  <a:cubicBezTo>
                    <a:pt x="120823" y="66637"/>
                    <a:pt x="122282" y="61080"/>
                    <a:pt x="119759" y="56753"/>
                  </a:cubicBezTo>
                  <a:cubicBezTo>
                    <a:pt x="119478" y="56273"/>
                    <a:pt x="119155" y="55814"/>
                    <a:pt x="118790" y="55397"/>
                  </a:cubicBezTo>
                  <a:lnTo>
                    <a:pt x="75626" y="5144"/>
                  </a:lnTo>
                  <a:cubicBezTo>
                    <a:pt x="73885" y="3173"/>
                    <a:pt x="71372" y="2068"/>
                    <a:pt x="68745" y="212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7" name="Google Shape;843;p13">
              <a:extLst>
                <a:ext uri="{FF2B5EF4-FFF2-40B4-BE49-F238E27FC236}">
                  <a16:creationId xmlns="" xmlns:a16="http://schemas.microsoft.com/office/drawing/2014/main" id="{FDDB5EDB-CF29-2004-9691-002F1A4D5B60}"/>
                </a:ext>
              </a:extLst>
            </p:cNvPr>
            <p:cNvSpPr/>
            <p:nvPr/>
          </p:nvSpPr>
          <p:spPr>
            <a:xfrm>
              <a:off x="10118439" y="4236692"/>
              <a:ext cx="103746" cy="89491"/>
            </a:xfrm>
            <a:custGeom>
              <a:avLst/>
              <a:gdLst/>
              <a:ahLst/>
              <a:cxnLst/>
              <a:rect l="l" t="t" r="r" b="b"/>
              <a:pathLst>
                <a:path w="123658" h="106667" extrusionOk="0">
                  <a:moveTo>
                    <a:pt x="54826" y="106650"/>
                  </a:moveTo>
                  <a:cubicBezTo>
                    <a:pt x="51427" y="106639"/>
                    <a:pt x="48195" y="105159"/>
                    <a:pt x="45963" y="102583"/>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415"/>
                  </a:lnTo>
                  <a:cubicBezTo>
                    <a:pt x="125024" y="59305"/>
                    <a:pt x="124461" y="66676"/>
                    <a:pt x="119571" y="70878"/>
                  </a:cubicBezTo>
                  <a:cubicBezTo>
                    <a:pt x="119019" y="71357"/>
                    <a:pt x="118425" y="71775"/>
                    <a:pt x="117799" y="72140"/>
                  </a:cubicBezTo>
                  <a:cubicBezTo>
                    <a:pt x="56181" y="107692"/>
                    <a:pt x="59205" y="106650"/>
                    <a:pt x="54826" y="106650"/>
                  </a:cubicBezTo>
                  <a:close/>
                  <a:moveTo>
                    <a:pt x="68796" y="2389"/>
                  </a:moveTo>
                  <a:cubicBezTo>
                    <a:pt x="65356" y="2389"/>
                    <a:pt x="68796" y="721"/>
                    <a:pt x="7178" y="36587"/>
                  </a:cubicBezTo>
                  <a:cubicBezTo>
                    <a:pt x="2831" y="39078"/>
                    <a:pt x="1319" y="44615"/>
                    <a:pt x="3811" y="48962"/>
                  </a:cubicBezTo>
                  <a:cubicBezTo>
                    <a:pt x="4082" y="49452"/>
                    <a:pt x="4416" y="49921"/>
                    <a:pt x="4781" y="50349"/>
                  </a:cubicBezTo>
                  <a:lnTo>
                    <a:pt x="47944" y="100707"/>
                  </a:lnTo>
                  <a:cubicBezTo>
                    <a:pt x="50832" y="103981"/>
                    <a:pt x="55628" y="104763"/>
                    <a:pt x="59413" y="102583"/>
                  </a:cubicBezTo>
                  <a:lnTo>
                    <a:pt x="116444" y="69637"/>
                  </a:lnTo>
                  <a:cubicBezTo>
                    <a:pt x="120791" y="67145"/>
                    <a:pt x="122303" y="61609"/>
                    <a:pt x="119811" y="57262"/>
                  </a:cubicBezTo>
                  <a:cubicBezTo>
                    <a:pt x="119540" y="56772"/>
                    <a:pt x="119207" y="56302"/>
                    <a:pt x="118842" y="55875"/>
                  </a:cubicBezTo>
                  <a:lnTo>
                    <a:pt x="75678" y="5517"/>
                  </a:lnTo>
                  <a:cubicBezTo>
                    <a:pt x="73905" y="3599"/>
                    <a:pt x="71403" y="2535"/>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8" name="Google Shape;844;p13">
              <a:extLst>
                <a:ext uri="{FF2B5EF4-FFF2-40B4-BE49-F238E27FC236}">
                  <a16:creationId xmlns="" xmlns:a16="http://schemas.microsoft.com/office/drawing/2014/main" id="{E38DF300-D694-F13B-AA2B-5365FB8AE406}"/>
                </a:ext>
              </a:extLst>
            </p:cNvPr>
            <p:cNvSpPr/>
            <p:nvPr/>
          </p:nvSpPr>
          <p:spPr>
            <a:xfrm>
              <a:off x="10103482" y="3977775"/>
              <a:ext cx="103834" cy="89490"/>
            </a:xfrm>
            <a:custGeom>
              <a:avLst/>
              <a:gdLst/>
              <a:ahLst/>
              <a:cxnLst/>
              <a:rect l="l" t="t" r="r" b="b"/>
              <a:pathLst>
                <a:path w="123763" h="106666" extrusionOk="0">
                  <a:moveTo>
                    <a:pt x="54826" y="106650"/>
                  </a:moveTo>
                  <a:cubicBezTo>
                    <a:pt x="51427" y="106608"/>
                    <a:pt x="48205" y="105138"/>
                    <a:pt x="45963" y="102583"/>
                  </a:cubicBezTo>
                  <a:lnTo>
                    <a:pt x="2800" y="52330"/>
                  </a:lnTo>
                  <a:cubicBezTo>
                    <a:pt x="-1402" y="47440"/>
                    <a:pt x="-839" y="40069"/>
                    <a:pt x="4051" y="35867"/>
                  </a:cubicBezTo>
                  <a:cubicBezTo>
                    <a:pt x="4603" y="35388"/>
                    <a:pt x="5197" y="34971"/>
                    <a:pt x="5823" y="34606"/>
                  </a:cubicBezTo>
                  <a:lnTo>
                    <a:pt x="63062" y="1555"/>
                  </a:lnTo>
                  <a:cubicBezTo>
                    <a:pt x="67931" y="-1260"/>
                    <a:pt x="74103" y="-207"/>
                    <a:pt x="77763" y="4057"/>
                  </a:cubicBezTo>
                  <a:lnTo>
                    <a:pt x="120927" y="54415"/>
                  </a:lnTo>
                  <a:cubicBezTo>
                    <a:pt x="125108" y="59253"/>
                    <a:pt x="124576" y="66561"/>
                    <a:pt x="119738" y="70742"/>
                  </a:cubicBezTo>
                  <a:cubicBezTo>
                    <a:pt x="119165" y="71232"/>
                    <a:pt x="118560" y="71660"/>
                    <a:pt x="117903" y="72035"/>
                  </a:cubicBezTo>
                  <a:cubicBezTo>
                    <a:pt x="56181" y="107588"/>
                    <a:pt x="59204" y="106650"/>
                    <a:pt x="54826" y="106650"/>
                  </a:cubicBezTo>
                  <a:close/>
                  <a:moveTo>
                    <a:pt x="68901" y="2389"/>
                  </a:moveTo>
                  <a:cubicBezTo>
                    <a:pt x="65460" y="2389"/>
                    <a:pt x="68901" y="721"/>
                    <a:pt x="7178" y="36691"/>
                  </a:cubicBezTo>
                  <a:cubicBezTo>
                    <a:pt x="2831" y="39183"/>
                    <a:pt x="1319" y="44719"/>
                    <a:pt x="3811" y="49066"/>
                  </a:cubicBezTo>
                  <a:cubicBezTo>
                    <a:pt x="4082" y="49556"/>
                    <a:pt x="4416" y="50026"/>
                    <a:pt x="4781" y="50453"/>
                  </a:cubicBezTo>
                  <a:lnTo>
                    <a:pt x="47944" y="100707"/>
                  </a:lnTo>
                  <a:cubicBezTo>
                    <a:pt x="50832" y="103981"/>
                    <a:pt x="55628" y="104763"/>
                    <a:pt x="59413" y="102583"/>
                  </a:cubicBezTo>
                  <a:lnTo>
                    <a:pt x="116548" y="69637"/>
                  </a:lnTo>
                  <a:cubicBezTo>
                    <a:pt x="120916" y="67062"/>
                    <a:pt x="122366" y="61442"/>
                    <a:pt x="119790" y="57074"/>
                  </a:cubicBezTo>
                  <a:cubicBezTo>
                    <a:pt x="119540" y="56657"/>
                    <a:pt x="119259" y="56250"/>
                    <a:pt x="118946" y="55875"/>
                  </a:cubicBezTo>
                  <a:lnTo>
                    <a:pt x="75782" y="5517"/>
                  </a:lnTo>
                  <a:cubicBezTo>
                    <a:pt x="74010" y="3599"/>
                    <a:pt x="71507" y="2535"/>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799" name="Google Shape;845;p13">
              <a:extLst>
                <a:ext uri="{FF2B5EF4-FFF2-40B4-BE49-F238E27FC236}">
                  <a16:creationId xmlns="" xmlns:a16="http://schemas.microsoft.com/office/drawing/2014/main" id="{8EEAB80C-CD96-B3B9-3AA8-42DDCE06A52B}"/>
                </a:ext>
              </a:extLst>
            </p:cNvPr>
            <p:cNvSpPr/>
            <p:nvPr/>
          </p:nvSpPr>
          <p:spPr>
            <a:xfrm>
              <a:off x="10087999" y="4069971"/>
              <a:ext cx="103747" cy="89490"/>
            </a:xfrm>
            <a:custGeom>
              <a:avLst/>
              <a:gdLst/>
              <a:ahLst/>
              <a:cxnLst/>
              <a:rect l="l" t="t" r="r" b="b"/>
              <a:pathLst>
                <a:path w="123659" h="106666" extrusionOk="0">
                  <a:moveTo>
                    <a:pt x="54826" y="106650"/>
                  </a:moveTo>
                  <a:cubicBezTo>
                    <a:pt x="51427" y="106639"/>
                    <a:pt x="48195" y="105159"/>
                    <a:pt x="45964" y="102583"/>
                  </a:cubicBezTo>
                  <a:lnTo>
                    <a:pt x="2800" y="52226"/>
                  </a:lnTo>
                  <a:cubicBezTo>
                    <a:pt x="-1402" y="47336"/>
                    <a:pt x="-839" y="39964"/>
                    <a:pt x="4051" y="35763"/>
                  </a:cubicBezTo>
                  <a:cubicBezTo>
                    <a:pt x="4603" y="35283"/>
                    <a:pt x="5198" y="34866"/>
                    <a:pt x="5823" y="34501"/>
                  </a:cubicBezTo>
                  <a:lnTo>
                    <a:pt x="62958" y="1555"/>
                  </a:lnTo>
                  <a:cubicBezTo>
                    <a:pt x="67827" y="-1260"/>
                    <a:pt x="73999" y="-207"/>
                    <a:pt x="77659" y="4057"/>
                  </a:cubicBezTo>
                  <a:lnTo>
                    <a:pt x="120823" y="54415"/>
                  </a:lnTo>
                  <a:cubicBezTo>
                    <a:pt x="125003" y="59253"/>
                    <a:pt x="124472" y="66562"/>
                    <a:pt x="119634" y="70742"/>
                  </a:cubicBezTo>
                  <a:cubicBezTo>
                    <a:pt x="119061" y="71232"/>
                    <a:pt x="118456" y="71660"/>
                    <a:pt x="117799" y="72035"/>
                  </a:cubicBezTo>
                  <a:cubicBezTo>
                    <a:pt x="56390" y="107588"/>
                    <a:pt x="59309" y="106650"/>
                    <a:pt x="54826" y="106650"/>
                  </a:cubicBezTo>
                  <a:close/>
                  <a:moveTo>
                    <a:pt x="68797" y="2389"/>
                  </a:moveTo>
                  <a:cubicBezTo>
                    <a:pt x="65356" y="2389"/>
                    <a:pt x="68797" y="721"/>
                    <a:pt x="7074" y="36587"/>
                  </a:cubicBezTo>
                  <a:cubicBezTo>
                    <a:pt x="2747" y="39110"/>
                    <a:pt x="1288" y="44667"/>
                    <a:pt x="3811" y="48994"/>
                  </a:cubicBezTo>
                  <a:cubicBezTo>
                    <a:pt x="4092" y="49473"/>
                    <a:pt x="4416" y="49932"/>
                    <a:pt x="4781" y="50349"/>
                  </a:cubicBezTo>
                  <a:lnTo>
                    <a:pt x="47840" y="100915"/>
                  </a:lnTo>
                  <a:cubicBezTo>
                    <a:pt x="50728" y="104189"/>
                    <a:pt x="55524" y="104971"/>
                    <a:pt x="59309" y="102792"/>
                  </a:cubicBezTo>
                  <a:lnTo>
                    <a:pt x="116340" y="69846"/>
                  </a:lnTo>
                  <a:cubicBezTo>
                    <a:pt x="120687" y="67364"/>
                    <a:pt x="122199" y="61818"/>
                    <a:pt x="119707" y="57470"/>
                  </a:cubicBezTo>
                  <a:cubicBezTo>
                    <a:pt x="119436" y="56980"/>
                    <a:pt x="119102" y="56511"/>
                    <a:pt x="118737" y="56083"/>
                  </a:cubicBezTo>
                  <a:lnTo>
                    <a:pt x="75574" y="5725"/>
                  </a:lnTo>
                  <a:cubicBezTo>
                    <a:pt x="73843" y="3734"/>
                    <a:pt x="71330" y="2587"/>
                    <a:pt x="6869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0" name="Google Shape;846;p13">
              <a:extLst>
                <a:ext uri="{FF2B5EF4-FFF2-40B4-BE49-F238E27FC236}">
                  <a16:creationId xmlns="" xmlns:a16="http://schemas.microsoft.com/office/drawing/2014/main" id="{CD4CFCCB-F7C6-816B-86D1-8CCEADDE6949}"/>
                </a:ext>
              </a:extLst>
            </p:cNvPr>
            <p:cNvSpPr/>
            <p:nvPr/>
          </p:nvSpPr>
          <p:spPr>
            <a:xfrm>
              <a:off x="10070723" y="4181061"/>
              <a:ext cx="103702" cy="89490"/>
            </a:xfrm>
            <a:custGeom>
              <a:avLst/>
              <a:gdLst/>
              <a:ahLst/>
              <a:cxnLst/>
              <a:rect l="l" t="t" r="r" b="b"/>
              <a:pathLst>
                <a:path w="123606" h="106666" extrusionOk="0">
                  <a:moveTo>
                    <a:pt x="54774" y="106650"/>
                  </a:moveTo>
                  <a:cubicBezTo>
                    <a:pt x="51354" y="106608"/>
                    <a:pt x="48122" y="105086"/>
                    <a:pt x="45911" y="102479"/>
                  </a:cubicBezTo>
                  <a:lnTo>
                    <a:pt x="2748" y="52226"/>
                  </a:lnTo>
                  <a:cubicBezTo>
                    <a:pt x="-1444" y="47242"/>
                    <a:pt x="-798" y="39819"/>
                    <a:pt x="4186" y="35628"/>
                  </a:cubicBezTo>
                  <a:cubicBezTo>
                    <a:pt x="4676" y="35210"/>
                    <a:pt x="5208" y="34835"/>
                    <a:pt x="5771" y="34501"/>
                  </a:cubicBezTo>
                  <a:lnTo>
                    <a:pt x="62906" y="1555"/>
                  </a:lnTo>
                  <a:cubicBezTo>
                    <a:pt x="67775" y="-1260"/>
                    <a:pt x="73947" y="-207"/>
                    <a:pt x="77607" y="4057"/>
                  </a:cubicBezTo>
                  <a:lnTo>
                    <a:pt x="120770" y="54311"/>
                  </a:lnTo>
                  <a:cubicBezTo>
                    <a:pt x="124972" y="59201"/>
                    <a:pt x="124409" y="66572"/>
                    <a:pt x="119519" y="70774"/>
                  </a:cubicBezTo>
                  <a:cubicBezTo>
                    <a:pt x="118967" y="71253"/>
                    <a:pt x="118373" y="71670"/>
                    <a:pt x="117747" y="72035"/>
                  </a:cubicBezTo>
                  <a:cubicBezTo>
                    <a:pt x="56337" y="107588"/>
                    <a:pt x="59257" y="106650"/>
                    <a:pt x="54774" y="106650"/>
                  </a:cubicBezTo>
                  <a:close/>
                  <a:moveTo>
                    <a:pt x="68744" y="2389"/>
                  </a:moveTo>
                  <a:cubicBezTo>
                    <a:pt x="65304" y="2389"/>
                    <a:pt x="68744" y="825"/>
                    <a:pt x="7126" y="36691"/>
                  </a:cubicBezTo>
                  <a:cubicBezTo>
                    <a:pt x="2810" y="39120"/>
                    <a:pt x="1288" y="44594"/>
                    <a:pt x="3717" y="48900"/>
                  </a:cubicBezTo>
                  <a:cubicBezTo>
                    <a:pt x="4009" y="49421"/>
                    <a:pt x="4343" y="49901"/>
                    <a:pt x="4729" y="50349"/>
                  </a:cubicBezTo>
                  <a:lnTo>
                    <a:pt x="47892" y="100707"/>
                  </a:lnTo>
                  <a:cubicBezTo>
                    <a:pt x="50728" y="104054"/>
                    <a:pt x="55566" y="104888"/>
                    <a:pt x="59361" y="102688"/>
                  </a:cubicBezTo>
                  <a:lnTo>
                    <a:pt x="116496" y="69741"/>
                  </a:lnTo>
                  <a:cubicBezTo>
                    <a:pt x="120823" y="67218"/>
                    <a:pt x="122282" y="61661"/>
                    <a:pt x="119759" y="57335"/>
                  </a:cubicBezTo>
                  <a:cubicBezTo>
                    <a:pt x="119478" y="56855"/>
                    <a:pt x="119154" y="56396"/>
                    <a:pt x="118789" y="55979"/>
                  </a:cubicBezTo>
                  <a:lnTo>
                    <a:pt x="75626" y="5621"/>
                  </a:lnTo>
                  <a:cubicBezTo>
                    <a:pt x="73832" y="3526"/>
                    <a:pt x="71184" y="2379"/>
                    <a:pt x="68432"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1" name="Google Shape;847;p13">
              <a:extLst>
                <a:ext uri="{FF2B5EF4-FFF2-40B4-BE49-F238E27FC236}">
                  <a16:creationId xmlns="" xmlns:a16="http://schemas.microsoft.com/office/drawing/2014/main" id="{D9B14C14-AB97-A1C3-80F1-9D081D9CFEA2}"/>
                </a:ext>
              </a:extLst>
            </p:cNvPr>
            <p:cNvSpPr/>
            <p:nvPr/>
          </p:nvSpPr>
          <p:spPr>
            <a:xfrm>
              <a:off x="10055110" y="4273256"/>
              <a:ext cx="103833" cy="89490"/>
            </a:xfrm>
            <a:custGeom>
              <a:avLst/>
              <a:gdLst/>
              <a:ahLst/>
              <a:cxnLst/>
              <a:rect l="l" t="t" r="r" b="b"/>
              <a:pathLst>
                <a:path w="123762" h="106666" extrusionOk="0">
                  <a:moveTo>
                    <a:pt x="54826" y="106650"/>
                  </a:moveTo>
                  <a:cubicBezTo>
                    <a:pt x="51427" y="106608"/>
                    <a:pt x="48205" y="105138"/>
                    <a:pt x="45963" y="102583"/>
                  </a:cubicBezTo>
                  <a:lnTo>
                    <a:pt x="2800" y="52226"/>
                  </a:lnTo>
                  <a:cubicBezTo>
                    <a:pt x="-1402" y="47336"/>
                    <a:pt x="-839" y="39965"/>
                    <a:pt x="4051" y="35763"/>
                  </a:cubicBezTo>
                  <a:cubicBezTo>
                    <a:pt x="4603" y="35283"/>
                    <a:pt x="5197" y="34866"/>
                    <a:pt x="5823" y="34501"/>
                  </a:cubicBezTo>
                  <a:lnTo>
                    <a:pt x="63062" y="1555"/>
                  </a:lnTo>
                  <a:cubicBezTo>
                    <a:pt x="67931" y="-1260"/>
                    <a:pt x="74103" y="-207"/>
                    <a:pt x="77763" y="4057"/>
                  </a:cubicBezTo>
                  <a:lnTo>
                    <a:pt x="120927" y="54311"/>
                  </a:lnTo>
                  <a:cubicBezTo>
                    <a:pt x="125129" y="59201"/>
                    <a:pt x="124565" y="66572"/>
                    <a:pt x="119676" y="70774"/>
                  </a:cubicBezTo>
                  <a:cubicBezTo>
                    <a:pt x="119123" y="71253"/>
                    <a:pt x="118529" y="71670"/>
                    <a:pt x="117903" y="72035"/>
                  </a:cubicBezTo>
                  <a:cubicBezTo>
                    <a:pt x="56285" y="107588"/>
                    <a:pt x="59309" y="106650"/>
                    <a:pt x="54826" y="106650"/>
                  </a:cubicBezTo>
                  <a:close/>
                  <a:moveTo>
                    <a:pt x="68901" y="2389"/>
                  </a:moveTo>
                  <a:cubicBezTo>
                    <a:pt x="65460" y="2389"/>
                    <a:pt x="68901" y="825"/>
                    <a:pt x="7178" y="36691"/>
                  </a:cubicBezTo>
                  <a:cubicBezTo>
                    <a:pt x="2831" y="39183"/>
                    <a:pt x="1319" y="44719"/>
                    <a:pt x="3811" y="49066"/>
                  </a:cubicBezTo>
                  <a:cubicBezTo>
                    <a:pt x="4082" y="49556"/>
                    <a:pt x="4416" y="50026"/>
                    <a:pt x="4780" y="50453"/>
                  </a:cubicBezTo>
                  <a:lnTo>
                    <a:pt x="47944" y="100707"/>
                  </a:lnTo>
                  <a:cubicBezTo>
                    <a:pt x="50780" y="104054"/>
                    <a:pt x="55618" y="104888"/>
                    <a:pt x="59413" y="102688"/>
                  </a:cubicBezTo>
                  <a:lnTo>
                    <a:pt x="116548" y="69741"/>
                  </a:lnTo>
                  <a:cubicBezTo>
                    <a:pt x="120896" y="67250"/>
                    <a:pt x="122407" y="61713"/>
                    <a:pt x="119916" y="57366"/>
                  </a:cubicBezTo>
                  <a:cubicBezTo>
                    <a:pt x="119634" y="56876"/>
                    <a:pt x="119311" y="56407"/>
                    <a:pt x="118946" y="55979"/>
                  </a:cubicBezTo>
                  <a:lnTo>
                    <a:pt x="75782" y="5621"/>
                  </a:lnTo>
                  <a:cubicBezTo>
                    <a:pt x="74041" y="3640"/>
                    <a:pt x="71539" y="2504"/>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2" name="Google Shape;848;p13">
              <a:extLst>
                <a:ext uri="{FF2B5EF4-FFF2-40B4-BE49-F238E27FC236}">
                  <a16:creationId xmlns="" xmlns:a16="http://schemas.microsoft.com/office/drawing/2014/main" id="{1AD2F96F-07F4-1D95-8A3A-F3FFF5E29562}"/>
                </a:ext>
              </a:extLst>
            </p:cNvPr>
            <p:cNvSpPr/>
            <p:nvPr/>
          </p:nvSpPr>
          <p:spPr>
            <a:xfrm>
              <a:off x="10040239" y="4014302"/>
              <a:ext cx="103833" cy="89440"/>
            </a:xfrm>
            <a:custGeom>
              <a:avLst/>
              <a:gdLst/>
              <a:ahLst/>
              <a:cxnLst/>
              <a:rect l="l" t="t" r="r" b="b"/>
              <a:pathLst>
                <a:path w="123762" h="106606" extrusionOk="0">
                  <a:moveTo>
                    <a:pt x="54826" y="106589"/>
                  </a:moveTo>
                  <a:cubicBezTo>
                    <a:pt x="51416" y="106589"/>
                    <a:pt x="48184" y="105108"/>
                    <a:pt x="45963" y="102523"/>
                  </a:cubicBezTo>
                  <a:lnTo>
                    <a:pt x="2800" y="52374"/>
                  </a:lnTo>
                  <a:cubicBezTo>
                    <a:pt x="-1402" y="47484"/>
                    <a:pt x="-839" y="40113"/>
                    <a:pt x="4051" y="35911"/>
                  </a:cubicBezTo>
                  <a:cubicBezTo>
                    <a:pt x="4603" y="35431"/>
                    <a:pt x="5198" y="35014"/>
                    <a:pt x="5823" y="34649"/>
                  </a:cubicBezTo>
                  <a:lnTo>
                    <a:pt x="63062" y="1494"/>
                  </a:lnTo>
                  <a:cubicBezTo>
                    <a:pt x="67942" y="-1227"/>
                    <a:pt x="74062" y="-194"/>
                    <a:pt x="77763" y="3997"/>
                  </a:cubicBezTo>
                  <a:lnTo>
                    <a:pt x="120927" y="54250"/>
                  </a:lnTo>
                  <a:cubicBezTo>
                    <a:pt x="125129" y="59140"/>
                    <a:pt x="124565" y="66511"/>
                    <a:pt x="119676" y="70713"/>
                  </a:cubicBezTo>
                  <a:cubicBezTo>
                    <a:pt x="119123" y="71193"/>
                    <a:pt x="118529" y="71610"/>
                    <a:pt x="117903" y="71975"/>
                  </a:cubicBezTo>
                  <a:cubicBezTo>
                    <a:pt x="56389" y="107528"/>
                    <a:pt x="59309" y="106589"/>
                    <a:pt x="54826" y="106589"/>
                  </a:cubicBezTo>
                  <a:close/>
                  <a:moveTo>
                    <a:pt x="68796" y="2328"/>
                  </a:moveTo>
                  <a:cubicBezTo>
                    <a:pt x="65356" y="2328"/>
                    <a:pt x="68796" y="660"/>
                    <a:pt x="7179" y="36526"/>
                  </a:cubicBezTo>
                  <a:cubicBezTo>
                    <a:pt x="2831" y="39007"/>
                    <a:pt x="1319" y="44554"/>
                    <a:pt x="3811" y="48902"/>
                  </a:cubicBezTo>
                  <a:cubicBezTo>
                    <a:pt x="4092" y="49392"/>
                    <a:pt x="4416" y="49861"/>
                    <a:pt x="4781" y="50288"/>
                  </a:cubicBezTo>
                  <a:lnTo>
                    <a:pt x="47944" y="100542"/>
                  </a:lnTo>
                  <a:cubicBezTo>
                    <a:pt x="50780" y="103889"/>
                    <a:pt x="55618" y="104723"/>
                    <a:pt x="59413" y="102523"/>
                  </a:cubicBezTo>
                  <a:lnTo>
                    <a:pt x="116444" y="69472"/>
                  </a:lnTo>
                  <a:cubicBezTo>
                    <a:pt x="120791" y="66981"/>
                    <a:pt x="122303" y="61444"/>
                    <a:pt x="119811" y="57097"/>
                  </a:cubicBezTo>
                  <a:cubicBezTo>
                    <a:pt x="119540" y="56607"/>
                    <a:pt x="119207" y="56137"/>
                    <a:pt x="118842" y="55710"/>
                  </a:cubicBezTo>
                  <a:lnTo>
                    <a:pt x="75678" y="5561"/>
                  </a:lnTo>
                  <a:cubicBezTo>
                    <a:pt x="73916" y="3632"/>
                    <a:pt x="71403" y="2568"/>
                    <a:pt x="68796" y="264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3" name="Google Shape;849;p13">
              <a:extLst>
                <a:ext uri="{FF2B5EF4-FFF2-40B4-BE49-F238E27FC236}">
                  <a16:creationId xmlns="" xmlns:a16="http://schemas.microsoft.com/office/drawing/2014/main" id="{2CF73F73-CB0B-C48B-A8A7-51DDAE2B46BD}"/>
                </a:ext>
              </a:extLst>
            </p:cNvPr>
            <p:cNvSpPr/>
            <p:nvPr/>
          </p:nvSpPr>
          <p:spPr>
            <a:xfrm>
              <a:off x="10012685" y="4113433"/>
              <a:ext cx="103746" cy="89503"/>
            </a:xfrm>
            <a:custGeom>
              <a:avLst/>
              <a:gdLst/>
              <a:ahLst/>
              <a:cxnLst/>
              <a:rect l="l" t="t" r="r" b="b"/>
              <a:pathLst>
                <a:path w="123658" h="106681" extrusionOk="0">
                  <a:moveTo>
                    <a:pt x="54826" y="106665"/>
                  </a:moveTo>
                  <a:cubicBezTo>
                    <a:pt x="51427" y="106654"/>
                    <a:pt x="48195" y="105174"/>
                    <a:pt x="45963" y="102598"/>
                  </a:cubicBezTo>
                  <a:lnTo>
                    <a:pt x="2800" y="52240"/>
                  </a:lnTo>
                  <a:cubicBezTo>
                    <a:pt x="-1402" y="47350"/>
                    <a:pt x="-839" y="39979"/>
                    <a:pt x="4051" y="35778"/>
                  </a:cubicBezTo>
                  <a:cubicBezTo>
                    <a:pt x="4603" y="35298"/>
                    <a:pt x="5197" y="34881"/>
                    <a:pt x="5823" y="34516"/>
                  </a:cubicBezTo>
                  <a:lnTo>
                    <a:pt x="62958" y="1570"/>
                  </a:lnTo>
                  <a:cubicBezTo>
                    <a:pt x="67785" y="-1266"/>
                    <a:pt x="73947" y="-213"/>
                    <a:pt x="77554" y="4072"/>
                  </a:cubicBezTo>
                  <a:lnTo>
                    <a:pt x="120823" y="54430"/>
                  </a:lnTo>
                  <a:cubicBezTo>
                    <a:pt x="125024" y="59320"/>
                    <a:pt x="124461" y="66691"/>
                    <a:pt x="119571" y="70893"/>
                  </a:cubicBezTo>
                  <a:cubicBezTo>
                    <a:pt x="119019" y="71372"/>
                    <a:pt x="118425" y="71789"/>
                    <a:pt x="117799" y="72154"/>
                  </a:cubicBezTo>
                  <a:cubicBezTo>
                    <a:pt x="56389" y="107603"/>
                    <a:pt x="59205" y="106665"/>
                    <a:pt x="54826" y="106665"/>
                  </a:cubicBezTo>
                  <a:close/>
                  <a:moveTo>
                    <a:pt x="68796" y="2404"/>
                  </a:moveTo>
                  <a:cubicBezTo>
                    <a:pt x="65356" y="2404"/>
                    <a:pt x="68796" y="736"/>
                    <a:pt x="7074" y="36601"/>
                  </a:cubicBezTo>
                  <a:cubicBezTo>
                    <a:pt x="2747" y="39124"/>
                    <a:pt x="1288" y="44682"/>
                    <a:pt x="3811" y="49008"/>
                  </a:cubicBezTo>
                  <a:cubicBezTo>
                    <a:pt x="4092" y="49488"/>
                    <a:pt x="4416" y="49947"/>
                    <a:pt x="4781" y="50364"/>
                  </a:cubicBezTo>
                  <a:lnTo>
                    <a:pt x="47944" y="100722"/>
                  </a:lnTo>
                  <a:cubicBezTo>
                    <a:pt x="50811" y="104037"/>
                    <a:pt x="55639" y="104829"/>
                    <a:pt x="59413" y="102598"/>
                  </a:cubicBezTo>
                  <a:lnTo>
                    <a:pt x="116444" y="69652"/>
                  </a:lnTo>
                  <a:cubicBezTo>
                    <a:pt x="120812" y="67076"/>
                    <a:pt x="122262" y="61457"/>
                    <a:pt x="119686" y="57089"/>
                  </a:cubicBezTo>
                  <a:cubicBezTo>
                    <a:pt x="119436" y="56671"/>
                    <a:pt x="119155" y="56265"/>
                    <a:pt x="118842" y="55889"/>
                  </a:cubicBezTo>
                  <a:lnTo>
                    <a:pt x="75678" y="5532"/>
                  </a:lnTo>
                  <a:cubicBezTo>
                    <a:pt x="73905" y="3613"/>
                    <a:pt x="71403" y="2550"/>
                    <a:pt x="68796" y="26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4" name="Google Shape;850;p13">
              <a:extLst>
                <a:ext uri="{FF2B5EF4-FFF2-40B4-BE49-F238E27FC236}">
                  <a16:creationId xmlns="" xmlns:a16="http://schemas.microsoft.com/office/drawing/2014/main" id="{F29E37C4-6AA1-4143-0D82-EF52E793C802}"/>
                </a:ext>
              </a:extLst>
            </p:cNvPr>
            <p:cNvSpPr/>
            <p:nvPr/>
          </p:nvSpPr>
          <p:spPr>
            <a:xfrm>
              <a:off x="10007400" y="4217536"/>
              <a:ext cx="103784" cy="89490"/>
            </a:xfrm>
            <a:custGeom>
              <a:avLst/>
              <a:gdLst/>
              <a:ahLst/>
              <a:cxnLst/>
              <a:rect l="l" t="t" r="r" b="b"/>
              <a:pathLst>
                <a:path w="123703" h="106666" extrusionOk="0">
                  <a:moveTo>
                    <a:pt x="54870" y="106650"/>
                  </a:moveTo>
                  <a:cubicBezTo>
                    <a:pt x="51451" y="106691"/>
                    <a:pt x="48198" y="105200"/>
                    <a:pt x="46008" y="102583"/>
                  </a:cubicBezTo>
                  <a:lnTo>
                    <a:pt x="2740" y="52226"/>
                  </a:lnTo>
                  <a:cubicBezTo>
                    <a:pt x="-1420" y="47304"/>
                    <a:pt x="-805" y="39933"/>
                    <a:pt x="4116" y="35773"/>
                  </a:cubicBezTo>
                  <a:cubicBezTo>
                    <a:pt x="4627" y="35335"/>
                    <a:pt x="5180" y="34950"/>
                    <a:pt x="5764" y="34606"/>
                  </a:cubicBezTo>
                  <a:lnTo>
                    <a:pt x="63003" y="1555"/>
                  </a:lnTo>
                  <a:cubicBezTo>
                    <a:pt x="67872" y="-1260"/>
                    <a:pt x="74044" y="-207"/>
                    <a:pt x="77703" y="4057"/>
                  </a:cubicBezTo>
                  <a:lnTo>
                    <a:pt x="120867" y="54415"/>
                  </a:lnTo>
                  <a:cubicBezTo>
                    <a:pt x="125069" y="59305"/>
                    <a:pt x="124506" y="66676"/>
                    <a:pt x="119616" y="70878"/>
                  </a:cubicBezTo>
                  <a:cubicBezTo>
                    <a:pt x="119064" y="71357"/>
                    <a:pt x="118469" y="71775"/>
                    <a:pt x="117844" y="72139"/>
                  </a:cubicBezTo>
                  <a:cubicBezTo>
                    <a:pt x="56330" y="107588"/>
                    <a:pt x="59249" y="106650"/>
                    <a:pt x="54870" y="106650"/>
                  </a:cubicBezTo>
                  <a:close/>
                  <a:moveTo>
                    <a:pt x="68841" y="2389"/>
                  </a:moveTo>
                  <a:cubicBezTo>
                    <a:pt x="65401" y="2389"/>
                    <a:pt x="68841" y="721"/>
                    <a:pt x="7119" y="36587"/>
                  </a:cubicBezTo>
                  <a:cubicBezTo>
                    <a:pt x="2751" y="39162"/>
                    <a:pt x="1301" y="44781"/>
                    <a:pt x="3877" y="49150"/>
                  </a:cubicBezTo>
                  <a:cubicBezTo>
                    <a:pt x="4127" y="49567"/>
                    <a:pt x="4408" y="49974"/>
                    <a:pt x="4721" y="50349"/>
                  </a:cubicBezTo>
                  <a:lnTo>
                    <a:pt x="47885" y="100707"/>
                  </a:lnTo>
                  <a:cubicBezTo>
                    <a:pt x="50742" y="104022"/>
                    <a:pt x="55548" y="104846"/>
                    <a:pt x="59354" y="102688"/>
                  </a:cubicBezTo>
                  <a:lnTo>
                    <a:pt x="116593" y="69637"/>
                  </a:lnTo>
                  <a:cubicBezTo>
                    <a:pt x="120920" y="67114"/>
                    <a:pt x="122379" y="61557"/>
                    <a:pt x="119856" y="57230"/>
                  </a:cubicBezTo>
                  <a:cubicBezTo>
                    <a:pt x="119574" y="56750"/>
                    <a:pt x="119251" y="56292"/>
                    <a:pt x="118887" y="55875"/>
                  </a:cubicBezTo>
                  <a:lnTo>
                    <a:pt x="75722" y="5517"/>
                  </a:lnTo>
                  <a:cubicBezTo>
                    <a:pt x="73940" y="3619"/>
                    <a:pt x="71448" y="2566"/>
                    <a:pt x="6884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5" name="Google Shape;851;p13">
              <a:extLst>
                <a:ext uri="{FF2B5EF4-FFF2-40B4-BE49-F238E27FC236}">
                  <a16:creationId xmlns="" xmlns:a16="http://schemas.microsoft.com/office/drawing/2014/main" id="{A277E2EB-43E8-E22D-A777-329D7D028D30}"/>
                </a:ext>
              </a:extLst>
            </p:cNvPr>
            <p:cNvSpPr/>
            <p:nvPr/>
          </p:nvSpPr>
          <p:spPr>
            <a:xfrm>
              <a:off x="9964926" y="4057813"/>
              <a:ext cx="103746" cy="89490"/>
            </a:xfrm>
            <a:custGeom>
              <a:avLst/>
              <a:gdLst/>
              <a:ahLst/>
              <a:cxnLst/>
              <a:rect l="l" t="t" r="r" b="b"/>
              <a:pathLst>
                <a:path w="123658" h="106666" extrusionOk="0">
                  <a:moveTo>
                    <a:pt x="54826" y="106650"/>
                  </a:moveTo>
                  <a:cubicBezTo>
                    <a:pt x="51395" y="106639"/>
                    <a:pt x="48153" y="105117"/>
                    <a:pt x="45964" y="102479"/>
                  </a:cubicBezTo>
                  <a:lnTo>
                    <a:pt x="2799"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24" y="59201"/>
                    <a:pt x="124461" y="66572"/>
                    <a:pt x="119572" y="70773"/>
                  </a:cubicBezTo>
                  <a:cubicBezTo>
                    <a:pt x="119019" y="71253"/>
                    <a:pt x="118425" y="71670"/>
                    <a:pt x="117799" y="72035"/>
                  </a:cubicBezTo>
                  <a:cubicBezTo>
                    <a:pt x="56390" y="107588"/>
                    <a:pt x="58996" y="106650"/>
                    <a:pt x="54826" y="106650"/>
                  </a:cubicBezTo>
                  <a:close/>
                  <a:moveTo>
                    <a:pt x="68797" y="2389"/>
                  </a:moveTo>
                  <a:cubicBezTo>
                    <a:pt x="65356" y="2389"/>
                    <a:pt x="68797" y="825"/>
                    <a:pt x="7074" y="36691"/>
                  </a:cubicBezTo>
                  <a:cubicBezTo>
                    <a:pt x="2779" y="39162"/>
                    <a:pt x="1298" y="44646"/>
                    <a:pt x="3769" y="48931"/>
                  </a:cubicBezTo>
                  <a:cubicBezTo>
                    <a:pt x="4061" y="49442"/>
                    <a:pt x="4395" y="49911"/>
                    <a:pt x="4780" y="50349"/>
                  </a:cubicBezTo>
                  <a:lnTo>
                    <a:pt x="47945" y="100707"/>
                  </a:lnTo>
                  <a:cubicBezTo>
                    <a:pt x="50780" y="104054"/>
                    <a:pt x="55618" y="104888"/>
                    <a:pt x="59413" y="102688"/>
                  </a:cubicBezTo>
                  <a:lnTo>
                    <a:pt x="116444" y="69741"/>
                  </a:lnTo>
                  <a:cubicBezTo>
                    <a:pt x="120812" y="67166"/>
                    <a:pt x="122261" y="61547"/>
                    <a:pt x="119686" y="57178"/>
                  </a:cubicBezTo>
                  <a:cubicBezTo>
                    <a:pt x="119436" y="56761"/>
                    <a:pt x="119154" y="56354"/>
                    <a:pt x="118842" y="55979"/>
                  </a:cubicBezTo>
                  <a:lnTo>
                    <a:pt x="75678" y="5621"/>
                  </a:lnTo>
                  <a:cubicBezTo>
                    <a:pt x="73937" y="3640"/>
                    <a:pt x="71434" y="2504"/>
                    <a:pt x="6879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6" name="Google Shape;852;p13">
              <a:extLst>
                <a:ext uri="{FF2B5EF4-FFF2-40B4-BE49-F238E27FC236}">
                  <a16:creationId xmlns="" xmlns:a16="http://schemas.microsoft.com/office/drawing/2014/main" id="{B19F7715-D909-D229-A3B0-8BFB145BE883}"/>
                </a:ext>
              </a:extLst>
            </p:cNvPr>
            <p:cNvSpPr/>
            <p:nvPr/>
          </p:nvSpPr>
          <p:spPr>
            <a:xfrm>
              <a:off x="9949355" y="4150008"/>
              <a:ext cx="103833" cy="89490"/>
            </a:xfrm>
            <a:custGeom>
              <a:avLst/>
              <a:gdLst/>
              <a:ahLst/>
              <a:cxnLst/>
              <a:rect l="l" t="t" r="r" b="b"/>
              <a:pathLst>
                <a:path w="123762" h="106666" extrusionOk="0">
                  <a:moveTo>
                    <a:pt x="54826" y="106650"/>
                  </a:moveTo>
                  <a:cubicBezTo>
                    <a:pt x="51427" y="106608"/>
                    <a:pt x="48205" y="105138"/>
                    <a:pt x="45964" y="102583"/>
                  </a:cubicBezTo>
                  <a:lnTo>
                    <a:pt x="2799" y="52226"/>
                  </a:lnTo>
                  <a:cubicBezTo>
                    <a:pt x="-1402" y="47336"/>
                    <a:pt x="-839" y="39965"/>
                    <a:pt x="4051" y="35763"/>
                  </a:cubicBezTo>
                  <a:cubicBezTo>
                    <a:pt x="4603" y="35283"/>
                    <a:pt x="5198" y="34866"/>
                    <a:pt x="5823" y="34501"/>
                  </a:cubicBezTo>
                  <a:lnTo>
                    <a:pt x="63062" y="1555"/>
                  </a:lnTo>
                  <a:cubicBezTo>
                    <a:pt x="67931" y="-1260"/>
                    <a:pt x="74104" y="-207"/>
                    <a:pt x="77763" y="4057"/>
                  </a:cubicBezTo>
                  <a:lnTo>
                    <a:pt x="120927" y="54311"/>
                  </a:lnTo>
                  <a:cubicBezTo>
                    <a:pt x="125129" y="59201"/>
                    <a:pt x="124566" y="66572"/>
                    <a:pt x="119676" y="70774"/>
                  </a:cubicBezTo>
                  <a:cubicBezTo>
                    <a:pt x="119123" y="71253"/>
                    <a:pt x="118529" y="71670"/>
                    <a:pt x="117903" y="72035"/>
                  </a:cubicBezTo>
                  <a:cubicBezTo>
                    <a:pt x="56702" y="107588"/>
                    <a:pt x="59309" y="106650"/>
                    <a:pt x="54826" y="106650"/>
                  </a:cubicBezTo>
                  <a:close/>
                  <a:moveTo>
                    <a:pt x="68901" y="2389"/>
                  </a:moveTo>
                  <a:cubicBezTo>
                    <a:pt x="65460" y="2389"/>
                    <a:pt x="68901" y="825"/>
                    <a:pt x="7179" y="36691"/>
                  </a:cubicBezTo>
                  <a:cubicBezTo>
                    <a:pt x="2841" y="39089"/>
                    <a:pt x="1277" y="44542"/>
                    <a:pt x="3675" y="48879"/>
                  </a:cubicBezTo>
                  <a:cubicBezTo>
                    <a:pt x="3988" y="49442"/>
                    <a:pt x="4353" y="49974"/>
                    <a:pt x="4780" y="50453"/>
                  </a:cubicBezTo>
                  <a:lnTo>
                    <a:pt x="47945" y="100707"/>
                  </a:lnTo>
                  <a:cubicBezTo>
                    <a:pt x="50780" y="104054"/>
                    <a:pt x="55618" y="104888"/>
                    <a:pt x="59413" y="102688"/>
                  </a:cubicBezTo>
                  <a:lnTo>
                    <a:pt x="116548" y="69741"/>
                  </a:lnTo>
                  <a:cubicBezTo>
                    <a:pt x="120916" y="67166"/>
                    <a:pt x="122366" y="61546"/>
                    <a:pt x="119790" y="57178"/>
                  </a:cubicBezTo>
                  <a:cubicBezTo>
                    <a:pt x="119540" y="56761"/>
                    <a:pt x="119259" y="56354"/>
                    <a:pt x="118946" y="55979"/>
                  </a:cubicBezTo>
                  <a:lnTo>
                    <a:pt x="75782" y="5621"/>
                  </a:lnTo>
                  <a:cubicBezTo>
                    <a:pt x="74041" y="3640"/>
                    <a:pt x="71539" y="2504"/>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7" name="Google Shape;853;p13">
              <a:extLst>
                <a:ext uri="{FF2B5EF4-FFF2-40B4-BE49-F238E27FC236}">
                  <a16:creationId xmlns="" xmlns:a16="http://schemas.microsoft.com/office/drawing/2014/main" id="{AC7FC75A-33F4-ED42-A597-6694C8596EFF}"/>
                </a:ext>
              </a:extLst>
            </p:cNvPr>
            <p:cNvSpPr/>
            <p:nvPr/>
          </p:nvSpPr>
          <p:spPr>
            <a:xfrm>
              <a:off x="9901595" y="4094201"/>
              <a:ext cx="103834" cy="89578"/>
            </a:xfrm>
            <a:custGeom>
              <a:avLst/>
              <a:gdLst/>
              <a:ahLst/>
              <a:cxnLst/>
              <a:rect l="l" t="t" r="r" b="b"/>
              <a:pathLst>
                <a:path w="123763" h="106771" extrusionOk="0">
                  <a:moveTo>
                    <a:pt x="54826" y="106754"/>
                  </a:moveTo>
                  <a:cubicBezTo>
                    <a:pt x="51417" y="106754"/>
                    <a:pt x="48185" y="105274"/>
                    <a:pt x="45964" y="102688"/>
                  </a:cubicBezTo>
                  <a:lnTo>
                    <a:pt x="2800" y="52226"/>
                  </a:lnTo>
                  <a:cubicBezTo>
                    <a:pt x="-1381"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29" y="59305"/>
                    <a:pt x="124567" y="66676"/>
                    <a:pt x="119676" y="70878"/>
                  </a:cubicBezTo>
                  <a:cubicBezTo>
                    <a:pt x="119124" y="71357"/>
                    <a:pt x="118530" y="71774"/>
                    <a:pt x="117904" y="72139"/>
                  </a:cubicBezTo>
                  <a:cubicBezTo>
                    <a:pt x="56495" y="107692"/>
                    <a:pt x="59310" y="106754"/>
                    <a:pt x="54826" y="106754"/>
                  </a:cubicBezTo>
                  <a:close/>
                  <a:moveTo>
                    <a:pt x="68902" y="2493"/>
                  </a:moveTo>
                  <a:cubicBezTo>
                    <a:pt x="65461" y="2493"/>
                    <a:pt x="68902" y="825"/>
                    <a:pt x="7179" y="36691"/>
                  </a:cubicBezTo>
                  <a:cubicBezTo>
                    <a:pt x="2811" y="39266"/>
                    <a:pt x="1362" y="44886"/>
                    <a:pt x="3937" y="49254"/>
                  </a:cubicBezTo>
                  <a:cubicBezTo>
                    <a:pt x="4187" y="49671"/>
                    <a:pt x="4469" y="50078"/>
                    <a:pt x="4781" y="50453"/>
                  </a:cubicBezTo>
                  <a:lnTo>
                    <a:pt x="47945" y="100811"/>
                  </a:lnTo>
                  <a:cubicBezTo>
                    <a:pt x="50802" y="104126"/>
                    <a:pt x="55608" y="104950"/>
                    <a:pt x="59414" y="102792"/>
                  </a:cubicBezTo>
                  <a:lnTo>
                    <a:pt x="116549" y="69741"/>
                  </a:lnTo>
                  <a:cubicBezTo>
                    <a:pt x="120896" y="67250"/>
                    <a:pt x="122408" y="61713"/>
                    <a:pt x="119916" y="57366"/>
                  </a:cubicBezTo>
                  <a:cubicBezTo>
                    <a:pt x="119645" y="56876"/>
                    <a:pt x="119312" y="56406"/>
                    <a:pt x="118947" y="55979"/>
                  </a:cubicBezTo>
                  <a:lnTo>
                    <a:pt x="75783" y="5621"/>
                  </a:lnTo>
                  <a:cubicBezTo>
                    <a:pt x="73990" y="3744"/>
                    <a:pt x="71498" y="2691"/>
                    <a:pt x="68902" y="27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8" name="Google Shape;854;p13">
              <a:extLst>
                <a:ext uri="{FF2B5EF4-FFF2-40B4-BE49-F238E27FC236}">
                  <a16:creationId xmlns="" xmlns:a16="http://schemas.microsoft.com/office/drawing/2014/main" id="{7177CC43-7609-B2A0-8D1F-593F72DBCDD2}"/>
                </a:ext>
              </a:extLst>
            </p:cNvPr>
            <p:cNvSpPr/>
            <p:nvPr/>
          </p:nvSpPr>
          <p:spPr>
            <a:xfrm>
              <a:off x="9874832" y="4045309"/>
              <a:ext cx="150364" cy="81523"/>
            </a:xfrm>
            <a:custGeom>
              <a:avLst/>
              <a:gdLst/>
              <a:ahLst/>
              <a:cxnLst/>
              <a:rect l="l" t="t" r="r" b="b"/>
              <a:pathLst>
                <a:path w="179224" h="97170" extrusionOk="0">
                  <a:moveTo>
                    <a:pt x="179224" y="1773"/>
                  </a:moveTo>
                  <a:lnTo>
                    <a:pt x="13971" y="97171"/>
                  </a:lnTo>
                  <a:lnTo>
                    <a:pt x="0" y="95398"/>
                  </a:lnTo>
                  <a:lnTo>
                    <a:pt x="165149"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09" name="Google Shape;855;p13">
              <a:extLst>
                <a:ext uri="{FF2B5EF4-FFF2-40B4-BE49-F238E27FC236}">
                  <a16:creationId xmlns="" xmlns:a16="http://schemas.microsoft.com/office/drawing/2014/main" id="{F75440B6-60F9-6A1C-364F-690E67449019}"/>
                </a:ext>
              </a:extLst>
            </p:cNvPr>
            <p:cNvSpPr/>
            <p:nvPr/>
          </p:nvSpPr>
          <p:spPr>
            <a:xfrm>
              <a:off x="9874482" y="4125345"/>
              <a:ext cx="224628" cy="248945"/>
            </a:xfrm>
            <a:custGeom>
              <a:avLst/>
              <a:gdLst/>
              <a:ahLst/>
              <a:cxnLst/>
              <a:rect l="l" t="t" r="r" b="b"/>
              <a:pathLst>
                <a:path w="267741" h="296725" extrusionOk="0">
                  <a:moveTo>
                    <a:pt x="14370" y="1653"/>
                  </a:moveTo>
                  <a:lnTo>
                    <a:pt x="267723" y="296711"/>
                  </a:lnTo>
                  <a:lnTo>
                    <a:pt x="165026" y="283887"/>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0" name="Google Shape;856;p13">
              <a:extLst>
                <a:ext uri="{FF2B5EF4-FFF2-40B4-BE49-F238E27FC236}">
                  <a16:creationId xmlns="" xmlns:a16="http://schemas.microsoft.com/office/drawing/2014/main" id="{16A4E3C3-3478-A4B5-C968-8B253A3A4EF0}"/>
                </a:ext>
              </a:extLst>
            </p:cNvPr>
            <p:cNvSpPr/>
            <p:nvPr/>
          </p:nvSpPr>
          <p:spPr>
            <a:xfrm>
              <a:off x="10089400" y="4356622"/>
              <a:ext cx="610642" cy="466226"/>
            </a:xfrm>
            <a:custGeom>
              <a:avLst/>
              <a:gdLst/>
              <a:ahLst/>
              <a:cxnLst/>
              <a:rect l="l" t="t" r="r" b="b"/>
              <a:pathLst>
                <a:path w="727843" h="555709" extrusionOk="0">
                  <a:moveTo>
                    <a:pt x="8010" y="16459"/>
                  </a:moveTo>
                  <a:lnTo>
                    <a:pt x="-18" y="16459"/>
                  </a:lnTo>
                  <a:lnTo>
                    <a:pt x="-18" y="366774"/>
                  </a:lnTo>
                  <a:cubicBezTo>
                    <a:pt x="15412" y="366774"/>
                    <a:pt x="14683" y="365627"/>
                    <a:pt x="49714" y="383977"/>
                  </a:cubicBezTo>
                  <a:cubicBezTo>
                    <a:pt x="212674" y="383977"/>
                    <a:pt x="257193" y="383977"/>
                    <a:pt x="257193" y="385749"/>
                  </a:cubicBezTo>
                  <a:cubicBezTo>
                    <a:pt x="253283" y="389576"/>
                    <a:pt x="248727" y="392683"/>
                    <a:pt x="243743" y="394924"/>
                  </a:cubicBezTo>
                  <a:cubicBezTo>
                    <a:pt x="236341" y="398886"/>
                    <a:pt x="230294" y="403682"/>
                    <a:pt x="230294" y="405351"/>
                  </a:cubicBezTo>
                  <a:cubicBezTo>
                    <a:pt x="230294" y="409834"/>
                    <a:pt x="257714" y="492095"/>
                    <a:pt x="259591" y="497726"/>
                  </a:cubicBezTo>
                  <a:cubicBezTo>
                    <a:pt x="265951" y="500436"/>
                    <a:pt x="389812" y="554652"/>
                    <a:pt x="393566" y="555694"/>
                  </a:cubicBezTo>
                  <a:cubicBezTo>
                    <a:pt x="395025" y="555694"/>
                    <a:pt x="426929" y="538804"/>
                    <a:pt x="727825" y="365419"/>
                  </a:cubicBezTo>
                  <a:cubicBezTo>
                    <a:pt x="708329" y="346026"/>
                    <a:pt x="581861" y="219454"/>
                    <a:pt x="571434" y="214867"/>
                  </a:cubicBezTo>
                  <a:cubicBezTo>
                    <a:pt x="567139" y="212458"/>
                    <a:pt x="561957" y="212218"/>
                    <a:pt x="557463" y="214241"/>
                  </a:cubicBezTo>
                  <a:cubicBezTo>
                    <a:pt x="549852" y="217786"/>
                    <a:pt x="358743" y="328406"/>
                    <a:pt x="343416" y="337164"/>
                  </a:cubicBezTo>
                  <a:lnTo>
                    <a:pt x="44188" y="337164"/>
                  </a:lnTo>
                  <a:cubicBezTo>
                    <a:pt x="44188" y="302133"/>
                    <a:pt x="43042" y="34287"/>
                    <a:pt x="42937" y="-15"/>
                  </a:cubicBezTo>
                  <a:cubicBezTo>
                    <a:pt x="33971" y="5511"/>
                    <a:pt x="17498" y="16250"/>
                    <a:pt x="8010" y="16459"/>
                  </a:cubicBezTo>
                  <a:close/>
                </a:path>
              </a:pathLst>
            </a:custGeom>
            <a:solidFill>
              <a:srgbClr val="BCAA9B"/>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1" name="Google Shape;857;p13">
              <a:extLst>
                <a:ext uri="{FF2B5EF4-FFF2-40B4-BE49-F238E27FC236}">
                  <a16:creationId xmlns="" xmlns:a16="http://schemas.microsoft.com/office/drawing/2014/main" id="{8FA2D4AE-E0CB-3310-6DD0-B60B03BB189A}"/>
                </a:ext>
              </a:extLst>
            </p:cNvPr>
            <p:cNvSpPr/>
            <p:nvPr/>
          </p:nvSpPr>
          <p:spPr>
            <a:xfrm>
              <a:off x="9587923" y="4136805"/>
              <a:ext cx="489669" cy="407532"/>
            </a:xfrm>
            <a:custGeom>
              <a:avLst/>
              <a:gdLst/>
              <a:ahLst/>
              <a:cxnLst/>
              <a:rect l="l" t="t" r="r" b="b"/>
              <a:pathLst>
                <a:path w="583651" h="485750" extrusionOk="0">
                  <a:moveTo>
                    <a:pt x="330384" y="-15"/>
                  </a:moveTo>
                  <a:lnTo>
                    <a:pt x="-18" y="190782"/>
                  </a:lnTo>
                  <a:lnTo>
                    <a:pt x="253231" y="485736"/>
                  </a:lnTo>
                  <a:cubicBezTo>
                    <a:pt x="401490" y="400137"/>
                    <a:pt x="274083" y="474163"/>
                    <a:pt x="583633" y="295043"/>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2" name="Google Shape;858;p13">
              <a:extLst>
                <a:ext uri="{FF2B5EF4-FFF2-40B4-BE49-F238E27FC236}">
                  <a16:creationId xmlns="" xmlns:a16="http://schemas.microsoft.com/office/drawing/2014/main" id="{5E3AAE09-1853-228A-97C0-C29E9C9FB0A7}"/>
                </a:ext>
              </a:extLst>
            </p:cNvPr>
            <p:cNvSpPr/>
            <p:nvPr/>
          </p:nvSpPr>
          <p:spPr>
            <a:xfrm>
              <a:off x="9959883" y="4327865"/>
              <a:ext cx="101090" cy="86857"/>
            </a:xfrm>
            <a:custGeom>
              <a:avLst/>
              <a:gdLst/>
              <a:ahLst/>
              <a:cxnLst/>
              <a:rect l="l" t="t" r="r" b="b"/>
              <a:pathLst>
                <a:path w="120492" h="103528" extrusionOk="0">
                  <a:moveTo>
                    <a:pt x="74807" y="3087"/>
                  </a:moveTo>
                  <a:lnTo>
                    <a:pt x="117971" y="53444"/>
                  </a:lnTo>
                  <a:cubicBezTo>
                    <a:pt x="121714" y="57823"/>
                    <a:pt x="121203" y="64402"/>
                    <a:pt x="116824" y="68145"/>
                  </a:cubicBezTo>
                  <a:cubicBezTo>
                    <a:pt x="116365" y="68531"/>
                    <a:pt x="115875" y="68885"/>
                    <a:pt x="115364" y="69188"/>
                  </a:cubicBezTo>
                  <a:lnTo>
                    <a:pt x="58125" y="102134"/>
                  </a:lnTo>
                  <a:cubicBezTo>
                    <a:pt x="53819" y="104605"/>
                    <a:pt x="48356" y="103687"/>
                    <a:pt x="45093" y="99945"/>
                  </a:cubicBezTo>
                  <a:lnTo>
                    <a:pt x="2450" y="50004"/>
                  </a:lnTo>
                  <a:cubicBezTo>
                    <a:pt x="-1272" y="45604"/>
                    <a:pt x="-719" y="39025"/>
                    <a:pt x="3670" y="35314"/>
                  </a:cubicBezTo>
                  <a:cubicBezTo>
                    <a:pt x="4139" y="34917"/>
                    <a:pt x="4639" y="34563"/>
                    <a:pt x="5161" y="34260"/>
                  </a:cubicBezTo>
                  <a:lnTo>
                    <a:pt x="62295" y="1314"/>
                  </a:lnTo>
                  <a:cubicBezTo>
                    <a:pt x="66393" y="-980"/>
                    <a:pt x="71512" y="-250"/>
                    <a:pt x="74807" y="3087"/>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3" name="Google Shape;859;p13">
              <a:extLst>
                <a:ext uri="{FF2B5EF4-FFF2-40B4-BE49-F238E27FC236}">
                  <a16:creationId xmlns="" xmlns:a16="http://schemas.microsoft.com/office/drawing/2014/main" id="{CAA8B841-1DA9-2338-4865-4DE87BB02E68}"/>
                </a:ext>
              </a:extLst>
            </p:cNvPr>
            <p:cNvSpPr/>
            <p:nvPr/>
          </p:nvSpPr>
          <p:spPr>
            <a:xfrm>
              <a:off x="9911686" y="4272191"/>
              <a:ext cx="101585" cy="87251"/>
            </a:xfrm>
            <a:custGeom>
              <a:avLst/>
              <a:gdLst/>
              <a:ahLst/>
              <a:cxnLst/>
              <a:rect l="l" t="t" r="r" b="b"/>
              <a:pathLst>
                <a:path w="121082" h="103997" extrusionOk="0">
                  <a:moveTo>
                    <a:pt x="75328" y="3555"/>
                  </a:moveTo>
                  <a:lnTo>
                    <a:pt x="118596" y="53913"/>
                  </a:lnTo>
                  <a:cubicBezTo>
                    <a:pt x="122319" y="58312"/>
                    <a:pt x="121766" y="64891"/>
                    <a:pt x="117377" y="68603"/>
                  </a:cubicBezTo>
                  <a:cubicBezTo>
                    <a:pt x="116907" y="68999"/>
                    <a:pt x="116407" y="69354"/>
                    <a:pt x="115886" y="69656"/>
                  </a:cubicBezTo>
                  <a:lnTo>
                    <a:pt x="58647" y="102602"/>
                  </a:lnTo>
                  <a:cubicBezTo>
                    <a:pt x="54341" y="105073"/>
                    <a:pt x="48877" y="104156"/>
                    <a:pt x="45614"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4" name="Google Shape;860;p13">
              <a:extLst>
                <a:ext uri="{FF2B5EF4-FFF2-40B4-BE49-F238E27FC236}">
                  <a16:creationId xmlns="" xmlns:a16="http://schemas.microsoft.com/office/drawing/2014/main" id="{059623AB-291E-B513-6AC1-906AE02E902D}"/>
                </a:ext>
              </a:extLst>
            </p:cNvPr>
            <p:cNvSpPr/>
            <p:nvPr/>
          </p:nvSpPr>
          <p:spPr>
            <a:xfrm>
              <a:off x="9896204" y="4364386"/>
              <a:ext cx="101498" cy="87251"/>
            </a:xfrm>
            <a:custGeom>
              <a:avLst/>
              <a:gdLst/>
              <a:ahLst/>
              <a:cxnLst/>
              <a:rect l="l" t="t" r="r" b="b"/>
              <a:pathLst>
                <a:path w="120978" h="103997" extrusionOk="0">
                  <a:moveTo>
                    <a:pt x="75224" y="3555"/>
                  </a:moveTo>
                  <a:lnTo>
                    <a:pt x="118492" y="53912"/>
                  </a:lnTo>
                  <a:cubicBezTo>
                    <a:pt x="122214" y="58312"/>
                    <a:pt x="121662" y="64891"/>
                    <a:pt x="117272" y="68603"/>
                  </a:cubicBezTo>
                  <a:cubicBezTo>
                    <a:pt x="116803" y="68999"/>
                    <a:pt x="116303" y="69354"/>
                    <a:pt x="115781" y="69656"/>
                  </a:cubicBezTo>
                  <a:lnTo>
                    <a:pt x="58646" y="102602"/>
                  </a:lnTo>
                  <a:cubicBezTo>
                    <a:pt x="54341" y="105073"/>
                    <a:pt x="48877" y="104156"/>
                    <a:pt x="45614" y="100413"/>
                  </a:cubicBezTo>
                  <a:lnTo>
                    <a:pt x="2450" y="50055"/>
                  </a:lnTo>
                  <a:cubicBezTo>
                    <a:pt x="-1272" y="45655"/>
                    <a:pt x="-720" y="39076"/>
                    <a:pt x="3670" y="35365"/>
                  </a:cubicBezTo>
                  <a:cubicBezTo>
                    <a:pt x="4139" y="34968"/>
                    <a:pt x="4639" y="34614"/>
                    <a:pt x="5161" y="34312"/>
                  </a:cubicBezTo>
                  <a:lnTo>
                    <a:pt x="62192" y="1365"/>
                  </a:lnTo>
                  <a:cubicBezTo>
                    <a:pt x="66497" y="-1106"/>
                    <a:pt x="71961" y="-188"/>
                    <a:pt x="7522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5" name="Google Shape;861;p13">
              <a:extLst>
                <a:ext uri="{FF2B5EF4-FFF2-40B4-BE49-F238E27FC236}">
                  <a16:creationId xmlns="" xmlns:a16="http://schemas.microsoft.com/office/drawing/2014/main" id="{A186427B-FED7-6185-1F7D-7D9E59C9AADA}"/>
                </a:ext>
              </a:extLst>
            </p:cNvPr>
            <p:cNvSpPr/>
            <p:nvPr/>
          </p:nvSpPr>
          <p:spPr>
            <a:xfrm>
              <a:off x="9853662" y="4205012"/>
              <a:ext cx="101557" cy="87251"/>
            </a:xfrm>
            <a:custGeom>
              <a:avLst/>
              <a:gdLst/>
              <a:ahLst/>
              <a:cxnLst/>
              <a:rect l="l" t="t" r="r" b="b"/>
              <a:pathLst>
                <a:path w="121049" h="103997" extrusionOk="0">
                  <a:moveTo>
                    <a:pt x="75364" y="3555"/>
                  </a:moveTo>
                  <a:lnTo>
                    <a:pt x="118528" y="53912"/>
                  </a:lnTo>
                  <a:cubicBezTo>
                    <a:pt x="122271" y="58292"/>
                    <a:pt x="121760" y="64871"/>
                    <a:pt x="117381" y="68613"/>
                  </a:cubicBezTo>
                  <a:cubicBezTo>
                    <a:pt x="116922" y="68999"/>
                    <a:pt x="116432" y="69354"/>
                    <a:pt x="115921" y="69656"/>
                  </a:cubicBezTo>
                  <a:lnTo>
                    <a:pt x="58682" y="102602"/>
                  </a:lnTo>
                  <a:cubicBezTo>
                    <a:pt x="54377" y="105073"/>
                    <a:pt x="48913" y="104156"/>
                    <a:pt x="45650" y="100413"/>
                  </a:cubicBezTo>
                  <a:lnTo>
                    <a:pt x="2486" y="50055"/>
                  </a:lnTo>
                  <a:cubicBezTo>
                    <a:pt x="-1257" y="45676"/>
                    <a:pt x="-746" y="39097"/>
                    <a:pt x="3633" y="35354"/>
                  </a:cubicBezTo>
                  <a:cubicBezTo>
                    <a:pt x="4092" y="34968"/>
                    <a:pt x="4582" y="34614"/>
                    <a:pt x="5092" y="34312"/>
                  </a:cubicBezTo>
                  <a:lnTo>
                    <a:pt x="62332" y="1365"/>
                  </a:lnTo>
                  <a:cubicBezTo>
                    <a:pt x="66638" y="-1106"/>
                    <a:pt x="72101" y="-188"/>
                    <a:pt x="75364"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6" name="Google Shape;862;p13">
              <a:extLst>
                <a:ext uri="{FF2B5EF4-FFF2-40B4-BE49-F238E27FC236}">
                  <a16:creationId xmlns="" xmlns:a16="http://schemas.microsoft.com/office/drawing/2014/main" id="{B9B51479-D1B1-62F0-0ADC-0E3119CC1E0B}"/>
                </a:ext>
              </a:extLst>
            </p:cNvPr>
            <p:cNvSpPr/>
            <p:nvPr/>
          </p:nvSpPr>
          <p:spPr>
            <a:xfrm>
              <a:off x="9848494" y="4308664"/>
              <a:ext cx="101447" cy="87308"/>
            </a:xfrm>
            <a:custGeom>
              <a:avLst/>
              <a:gdLst/>
              <a:ahLst/>
              <a:cxnLst/>
              <a:rect l="l" t="t" r="r" b="b"/>
              <a:pathLst>
                <a:path w="120918" h="104065" extrusionOk="0">
                  <a:moveTo>
                    <a:pt x="75268" y="3662"/>
                  </a:moveTo>
                  <a:lnTo>
                    <a:pt x="118433" y="53915"/>
                  </a:lnTo>
                  <a:cubicBezTo>
                    <a:pt x="122155" y="58315"/>
                    <a:pt x="121602" y="64894"/>
                    <a:pt x="117213" y="68606"/>
                  </a:cubicBezTo>
                  <a:cubicBezTo>
                    <a:pt x="116743" y="69002"/>
                    <a:pt x="116243" y="69356"/>
                    <a:pt x="115722" y="69659"/>
                  </a:cubicBezTo>
                  <a:lnTo>
                    <a:pt x="58587" y="102709"/>
                  </a:lnTo>
                  <a:cubicBezTo>
                    <a:pt x="54250" y="105149"/>
                    <a:pt x="48797" y="104190"/>
                    <a:pt x="45554" y="100416"/>
                  </a:cubicBezTo>
                  <a:lnTo>
                    <a:pt x="2390" y="50058"/>
                  </a:lnTo>
                  <a:cubicBezTo>
                    <a:pt x="-1290" y="45627"/>
                    <a:pt x="-685" y="39058"/>
                    <a:pt x="3746" y="35378"/>
                  </a:cubicBezTo>
                  <a:cubicBezTo>
                    <a:pt x="4173" y="35023"/>
                    <a:pt x="4621" y="34700"/>
                    <a:pt x="5101" y="34419"/>
                  </a:cubicBezTo>
                  <a:lnTo>
                    <a:pt x="62132" y="1368"/>
                  </a:lnTo>
                  <a:cubicBezTo>
                    <a:pt x="66490" y="-1134"/>
                    <a:pt x="72015" y="-164"/>
                    <a:pt x="75268" y="366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7" name="Google Shape;863;p13">
              <a:extLst>
                <a:ext uri="{FF2B5EF4-FFF2-40B4-BE49-F238E27FC236}">
                  <a16:creationId xmlns="" xmlns:a16="http://schemas.microsoft.com/office/drawing/2014/main" id="{A4D74362-8081-7113-FB73-A3190EA1187B}"/>
                </a:ext>
              </a:extLst>
            </p:cNvPr>
            <p:cNvSpPr/>
            <p:nvPr/>
          </p:nvSpPr>
          <p:spPr>
            <a:xfrm>
              <a:off x="9820859" y="4407860"/>
              <a:ext cx="101528" cy="87251"/>
            </a:xfrm>
            <a:custGeom>
              <a:avLst/>
              <a:gdLst/>
              <a:ahLst/>
              <a:cxnLst/>
              <a:rect l="l" t="t" r="r" b="b"/>
              <a:pathLst>
                <a:path w="121014" h="103997" extrusionOk="0">
                  <a:moveTo>
                    <a:pt x="75260" y="3555"/>
                  </a:moveTo>
                  <a:lnTo>
                    <a:pt x="118528" y="53912"/>
                  </a:lnTo>
                  <a:cubicBezTo>
                    <a:pt x="122250" y="58312"/>
                    <a:pt x="121698" y="64891"/>
                    <a:pt x="117308" y="68603"/>
                  </a:cubicBezTo>
                  <a:cubicBezTo>
                    <a:pt x="116839" y="68999"/>
                    <a:pt x="116339" y="69354"/>
                    <a:pt x="115817" y="69656"/>
                  </a:cubicBezTo>
                  <a:lnTo>
                    <a:pt x="58682" y="102602"/>
                  </a:lnTo>
                  <a:cubicBezTo>
                    <a:pt x="54377" y="105073"/>
                    <a:pt x="48913" y="104156"/>
                    <a:pt x="45650" y="100413"/>
                  </a:cubicBezTo>
                  <a:lnTo>
                    <a:pt x="2486" y="50055"/>
                  </a:lnTo>
                  <a:cubicBezTo>
                    <a:pt x="-1257" y="45676"/>
                    <a:pt x="-746" y="39097"/>
                    <a:pt x="3633" y="35354"/>
                  </a:cubicBezTo>
                  <a:cubicBezTo>
                    <a:pt x="4092" y="34968"/>
                    <a:pt x="4582" y="34614"/>
                    <a:pt x="5092" y="34312"/>
                  </a:cubicBezTo>
                  <a:lnTo>
                    <a:pt x="62227" y="1365"/>
                  </a:lnTo>
                  <a:cubicBezTo>
                    <a:pt x="66533" y="-1106"/>
                    <a:pt x="71997" y="-188"/>
                    <a:pt x="75260"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8" name="Google Shape;864;p13">
              <a:extLst>
                <a:ext uri="{FF2B5EF4-FFF2-40B4-BE49-F238E27FC236}">
                  <a16:creationId xmlns="" xmlns:a16="http://schemas.microsoft.com/office/drawing/2014/main" id="{E87131F5-38B9-25BA-EF6B-5AF0BCFEA130}"/>
                </a:ext>
              </a:extLst>
            </p:cNvPr>
            <p:cNvSpPr/>
            <p:nvPr/>
          </p:nvSpPr>
          <p:spPr>
            <a:xfrm>
              <a:off x="9805902" y="4148942"/>
              <a:ext cx="101558" cy="87251"/>
            </a:xfrm>
            <a:custGeom>
              <a:avLst/>
              <a:gdLst/>
              <a:ahLst/>
              <a:cxnLst/>
              <a:rect l="l" t="t" r="r" b="b"/>
              <a:pathLst>
                <a:path w="121050" h="103997" extrusionOk="0">
                  <a:moveTo>
                    <a:pt x="75364" y="3555"/>
                  </a:moveTo>
                  <a:lnTo>
                    <a:pt x="118528" y="53913"/>
                  </a:lnTo>
                  <a:cubicBezTo>
                    <a:pt x="122271" y="58292"/>
                    <a:pt x="121760" y="64871"/>
                    <a:pt x="117381" y="68613"/>
                  </a:cubicBezTo>
                  <a:cubicBezTo>
                    <a:pt x="116923" y="68999"/>
                    <a:pt x="116433" y="69354"/>
                    <a:pt x="115922" y="69656"/>
                  </a:cubicBezTo>
                  <a:lnTo>
                    <a:pt x="58683" y="102602"/>
                  </a:lnTo>
                  <a:cubicBezTo>
                    <a:pt x="54377" y="105073"/>
                    <a:pt x="48913" y="104156"/>
                    <a:pt x="45650" y="100413"/>
                  </a:cubicBezTo>
                  <a:lnTo>
                    <a:pt x="2486" y="50159"/>
                  </a:lnTo>
                  <a:cubicBezTo>
                    <a:pt x="-1257" y="45780"/>
                    <a:pt x="-746" y="39201"/>
                    <a:pt x="3633" y="35458"/>
                  </a:cubicBezTo>
                  <a:cubicBezTo>
                    <a:pt x="4091" y="35073"/>
                    <a:pt x="4582" y="34718"/>
                    <a:pt x="5092" y="34416"/>
                  </a:cubicBezTo>
                  <a:lnTo>
                    <a:pt x="62332" y="1365"/>
                  </a:lnTo>
                  <a:cubicBezTo>
                    <a:pt x="66638" y="-1106"/>
                    <a:pt x="72101"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19" name="Google Shape;865;p13">
              <a:extLst>
                <a:ext uri="{FF2B5EF4-FFF2-40B4-BE49-F238E27FC236}">
                  <a16:creationId xmlns="" xmlns:a16="http://schemas.microsoft.com/office/drawing/2014/main" id="{5EF42E1F-8FEF-0EDA-1156-1E3B7EF8158E}"/>
                </a:ext>
              </a:extLst>
            </p:cNvPr>
            <p:cNvSpPr/>
            <p:nvPr/>
          </p:nvSpPr>
          <p:spPr>
            <a:xfrm>
              <a:off x="9790244" y="4241073"/>
              <a:ext cx="101645" cy="87316"/>
            </a:xfrm>
            <a:custGeom>
              <a:avLst/>
              <a:gdLst/>
              <a:ahLst/>
              <a:cxnLst/>
              <a:rect l="l" t="t" r="r" b="b"/>
              <a:pathLst>
                <a:path w="121154" h="104075" extrusionOk="0">
                  <a:moveTo>
                    <a:pt x="75468" y="3633"/>
                  </a:moveTo>
                  <a:lnTo>
                    <a:pt x="118632" y="53991"/>
                  </a:lnTo>
                  <a:cubicBezTo>
                    <a:pt x="122375" y="58370"/>
                    <a:pt x="121864" y="64948"/>
                    <a:pt x="117486" y="68691"/>
                  </a:cubicBezTo>
                  <a:cubicBezTo>
                    <a:pt x="117027" y="69077"/>
                    <a:pt x="116537" y="69432"/>
                    <a:pt x="116026" y="69734"/>
                  </a:cubicBezTo>
                  <a:lnTo>
                    <a:pt x="58682" y="102681"/>
                  </a:lnTo>
                  <a:cubicBezTo>
                    <a:pt x="54377" y="105152"/>
                    <a:pt x="48913" y="104234"/>
                    <a:pt x="45650" y="100491"/>
                  </a:cubicBezTo>
                  <a:lnTo>
                    <a:pt x="2486" y="50133"/>
                  </a:lnTo>
                  <a:cubicBezTo>
                    <a:pt x="-1257" y="45754"/>
                    <a:pt x="-746" y="39175"/>
                    <a:pt x="3633" y="35432"/>
                  </a:cubicBezTo>
                  <a:cubicBezTo>
                    <a:pt x="4092" y="35047"/>
                    <a:pt x="4582" y="34692"/>
                    <a:pt x="5092" y="34390"/>
                  </a:cubicBezTo>
                  <a:lnTo>
                    <a:pt x="62227" y="1444"/>
                  </a:lnTo>
                  <a:cubicBezTo>
                    <a:pt x="66585" y="-1142"/>
                    <a:pt x="72174" y="-214"/>
                    <a:pt x="75468" y="3633"/>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0" name="Google Shape;866;p13">
              <a:extLst>
                <a:ext uri="{FF2B5EF4-FFF2-40B4-BE49-F238E27FC236}">
                  <a16:creationId xmlns="" xmlns:a16="http://schemas.microsoft.com/office/drawing/2014/main" id="{DF6F0843-44A6-CEB4-7499-591D9398A35E}"/>
                </a:ext>
              </a:extLst>
            </p:cNvPr>
            <p:cNvSpPr/>
            <p:nvPr/>
          </p:nvSpPr>
          <p:spPr>
            <a:xfrm>
              <a:off x="9772780" y="4352033"/>
              <a:ext cx="101797" cy="87413"/>
            </a:xfrm>
            <a:custGeom>
              <a:avLst/>
              <a:gdLst/>
              <a:ahLst/>
              <a:cxnLst/>
              <a:rect l="l" t="t" r="r" b="b"/>
              <a:pathLst>
                <a:path w="121335" h="104190" extrusionOk="0">
                  <a:moveTo>
                    <a:pt x="75641" y="3786"/>
                  </a:moveTo>
                  <a:lnTo>
                    <a:pt x="118909" y="54144"/>
                  </a:lnTo>
                  <a:cubicBezTo>
                    <a:pt x="122590" y="58575"/>
                    <a:pt x="121985" y="65144"/>
                    <a:pt x="117554" y="68824"/>
                  </a:cubicBezTo>
                  <a:cubicBezTo>
                    <a:pt x="117127" y="69179"/>
                    <a:pt x="116678" y="69502"/>
                    <a:pt x="116198" y="69784"/>
                  </a:cubicBezTo>
                  <a:lnTo>
                    <a:pt x="58647" y="102834"/>
                  </a:lnTo>
                  <a:cubicBezTo>
                    <a:pt x="54310" y="105274"/>
                    <a:pt x="48857" y="104314"/>
                    <a:pt x="45614" y="100540"/>
                  </a:cubicBezTo>
                  <a:lnTo>
                    <a:pt x="2450" y="50287"/>
                  </a:lnTo>
                  <a:cubicBezTo>
                    <a:pt x="-1272" y="45887"/>
                    <a:pt x="-719" y="39308"/>
                    <a:pt x="3670" y="35597"/>
                  </a:cubicBezTo>
                  <a:cubicBezTo>
                    <a:pt x="4139" y="35200"/>
                    <a:pt x="4640" y="34846"/>
                    <a:pt x="5161" y="34543"/>
                  </a:cubicBezTo>
                  <a:lnTo>
                    <a:pt x="62191" y="1493"/>
                  </a:lnTo>
                  <a:cubicBezTo>
                    <a:pt x="66623" y="-1187"/>
                    <a:pt x="72346" y="-217"/>
                    <a:pt x="75641" y="3786"/>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1" name="Google Shape;867;p13">
              <a:extLst>
                <a:ext uri="{FF2B5EF4-FFF2-40B4-BE49-F238E27FC236}">
                  <a16:creationId xmlns="" xmlns:a16="http://schemas.microsoft.com/office/drawing/2014/main" id="{5F3DE981-E98C-6938-291C-199C308EC952}"/>
                </a:ext>
              </a:extLst>
            </p:cNvPr>
            <p:cNvSpPr/>
            <p:nvPr/>
          </p:nvSpPr>
          <p:spPr>
            <a:xfrm>
              <a:off x="9757472" y="4444334"/>
              <a:ext cx="101534" cy="87341"/>
            </a:xfrm>
            <a:custGeom>
              <a:avLst/>
              <a:gdLst/>
              <a:ahLst/>
              <a:cxnLst/>
              <a:rect l="l" t="t" r="r" b="b"/>
              <a:pathLst>
                <a:path w="121022" h="104104" extrusionOk="0">
                  <a:moveTo>
                    <a:pt x="75432" y="3662"/>
                  </a:moveTo>
                  <a:lnTo>
                    <a:pt x="118596" y="54020"/>
                  </a:lnTo>
                  <a:cubicBezTo>
                    <a:pt x="122277" y="58451"/>
                    <a:pt x="121672" y="65019"/>
                    <a:pt x="117241" y="68700"/>
                  </a:cubicBezTo>
                  <a:cubicBezTo>
                    <a:pt x="116814" y="69054"/>
                    <a:pt x="116365" y="69377"/>
                    <a:pt x="115886" y="69659"/>
                  </a:cubicBezTo>
                  <a:lnTo>
                    <a:pt x="58647" y="102709"/>
                  </a:lnTo>
                  <a:cubicBezTo>
                    <a:pt x="54341" y="105180"/>
                    <a:pt x="48877" y="104263"/>
                    <a:pt x="45614" y="100520"/>
                  </a:cubicBezTo>
                  <a:lnTo>
                    <a:pt x="2450" y="50162"/>
                  </a:lnTo>
                  <a:cubicBezTo>
                    <a:pt x="-1272" y="45762"/>
                    <a:pt x="-719" y="39184"/>
                    <a:pt x="3670" y="35472"/>
                  </a:cubicBezTo>
                  <a:cubicBezTo>
                    <a:pt x="4139" y="35076"/>
                    <a:pt x="4640" y="34721"/>
                    <a:pt x="5161" y="34419"/>
                  </a:cubicBezTo>
                  <a:lnTo>
                    <a:pt x="62296" y="1368"/>
                  </a:lnTo>
                  <a:cubicBezTo>
                    <a:pt x="66654" y="-1134"/>
                    <a:pt x="72180" y="-165"/>
                    <a:pt x="75432" y="366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2" name="Google Shape;868;p13">
              <a:extLst>
                <a:ext uri="{FF2B5EF4-FFF2-40B4-BE49-F238E27FC236}">
                  <a16:creationId xmlns="" xmlns:a16="http://schemas.microsoft.com/office/drawing/2014/main" id="{397C6419-9308-BF34-A86D-2D16AFF6A241}"/>
                </a:ext>
              </a:extLst>
            </p:cNvPr>
            <p:cNvSpPr/>
            <p:nvPr/>
          </p:nvSpPr>
          <p:spPr>
            <a:xfrm>
              <a:off x="9742740" y="4185506"/>
              <a:ext cx="101390" cy="87218"/>
            </a:xfrm>
            <a:custGeom>
              <a:avLst/>
              <a:gdLst/>
              <a:ahLst/>
              <a:cxnLst/>
              <a:rect l="l" t="t" r="r" b="b"/>
              <a:pathLst>
                <a:path w="120850" h="103958" extrusionOk="0">
                  <a:moveTo>
                    <a:pt x="75164" y="3555"/>
                  </a:moveTo>
                  <a:lnTo>
                    <a:pt x="118328" y="53808"/>
                  </a:lnTo>
                  <a:cubicBezTo>
                    <a:pt x="122071" y="58187"/>
                    <a:pt x="121560" y="64766"/>
                    <a:pt x="117181" y="68509"/>
                  </a:cubicBezTo>
                  <a:cubicBezTo>
                    <a:pt x="116722" y="68895"/>
                    <a:pt x="116232" y="69250"/>
                    <a:pt x="115722" y="69552"/>
                  </a:cubicBezTo>
                  <a:lnTo>
                    <a:pt x="58587" y="102602"/>
                  </a:lnTo>
                  <a:cubicBezTo>
                    <a:pt x="54250" y="105042"/>
                    <a:pt x="48797" y="104083"/>
                    <a:pt x="45554" y="100308"/>
                  </a:cubicBezTo>
                  <a:lnTo>
                    <a:pt x="2391" y="50055"/>
                  </a:lnTo>
                  <a:cubicBezTo>
                    <a:pt x="-1290" y="45624"/>
                    <a:pt x="-685" y="39055"/>
                    <a:pt x="3746" y="35375"/>
                  </a:cubicBezTo>
                  <a:cubicBezTo>
                    <a:pt x="4173" y="35021"/>
                    <a:pt x="4622" y="34697"/>
                    <a:pt x="5101" y="34416"/>
                  </a:cubicBezTo>
                  <a:lnTo>
                    <a:pt x="62132" y="1365"/>
                  </a:lnTo>
                  <a:cubicBezTo>
                    <a:pt x="66438" y="-1106"/>
                    <a:pt x="71901" y="-188"/>
                    <a:pt x="75164"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3" name="Google Shape;869;p13">
              <a:extLst>
                <a:ext uri="{FF2B5EF4-FFF2-40B4-BE49-F238E27FC236}">
                  <a16:creationId xmlns="" xmlns:a16="http://schemas.microsoft.com/office/drawing/2014/main" id="{8669B83D-FCDA-77D3-E752-AA85E65179DB}"/>
                </a:ext>
              </a:extLst>
            </p:cNvPr>
            <p:cNvSpPr/>
            <p:nvPr/>
          </p:nvSpPr>
          <p:spPr>
            <a:xfrm>
              <a:off x="9714931" y="4284546"/>
              <a:ext cx="101645" cy="87316"/>
            </a:xfrm>
            <a:custGeom>
              <a:avLst/>
              <a:gdLst/>
              <a:ahLst/>
              <a:cxnLst/>
              <a:rect l="l" t="t" r="r" b="b"/>
              <a:pathLst>
                <a:path w="121154" h="104075" extrusionOk="0">
                  <a:moveTo>
                    <a:pt x="75468" y="3633"/>
                  </a:moveTo>
                  <a:lnTo>
                    <a:pt x="118632" y="53991"/>
                  </a:lnTo>
                  <a:cubicBezTo>
                    <a:pt x="122375" y="58370"/>
                    <a:pt x="121864" y="64948"/>
                    <a:pt x="117485" y="68691"/>
                  </a:cubicBezTo>
                  <a:cubicBezTo>
                    <a:pt x="117027" y="69077"/>
                    <a:pt x="116537" y="69432"/>
                    <a:pt x="116026" y="69734"/>
                  </a:cubicBezTo>
                  <a:lnTo>
                    <a:pt x="58891" y="102681"/>
                  </a:lnTo>
                  <a:cubicBezTo>
                    <a:pt x="54585" y="105152"/>
                    <a:pt x="49122" y="104234"/>
                    <a:pt x="45858" y="100491"/>
                  </a:cubicBezTo>
                  <a:lnTo>
                    <a:pt x="2486" y="50133"/>
                  </a:lnTo>
                  <a:cubicBezTo>
                    <a:pt x="-1257" y="45754"/>
                    <a:pt x="-746" y="39175"/>
                    <a:pt x="3633" y="35432"/>
                  </a:cubicBezTo>
                  <a:cubicBezTo>
                    <a:pt x="4091" y="35047"/>
                    <a:pt x="4581" y="34692"/>
                    <a:pt x="5092" y="34390"/>
                  </a:cubicBezTo>
                  <a:lnTo>
                    <a:pt x="62227" y="1444"/>
                  </a:lnTo>
                  <a:cubicBezTo>
                    <a:pt x="66585" y="-1142"/>
                    <a:pt x="72174" y="-214"/>
                    <a:pt x="75468" y="363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4" name="Google Shape;870;p13">
              <a:extLst>
                <a:ext uri="{FF2B5EF4-FFF2-40B4-BE49-F238E27FC236}">
                  <a16:creationId xmlns="" xmlns:a16="http://schemas.microsoft.com/office/drawing/2014/main" id="{8390200C-6D9C-1276-5B42-92443612338E}"/>
                </a:ext>
              </a:extLst>
            </p:cNvPr>
            <p:cNvSpPr/>
            <p:nvPr/>
          </p:nvSpPr>
          <p:spPr>
            <a:xfrm>
              <a:off x="9709800" y="4388673"/>
              <a:ext cx="101585" cy="87281"/>
            </a:xfrm>
            <a:custGeom>
              <a:avLst/>
              <a:gdLst/>
              <a:ahLst/>
              <a:cxnLst/>
              <a:rect l="l" t="t" r="r" b="b"/>
              <a:pathLst>
                <a:path w="121082" h="104033" extrusionOk="0">
                  <a:moveTo>
                    <a:pt x="75433" y="3592"/>
                  </a:moveTo>
                  <a:lnTo>
                    <a:pt x="118596" y="53949"/>
                  </a:lnTo>
                  <a:cubicBezTo>
                    <a:pt x="122319" y="58349"/>
                    <a:pt x="121766" y="64928"/>
                    <a:pt x="117377" y="68640"/>
                  </a:cubicBezTo>
                  <a:cubicBezTo>
                    <a:pt x="116907" y="69036"/>
                    <a:pt x="116407" y="69390"/>
                    <a:pt x="115886" y="69693"/>
                  </a:cubicBezTo>
                  <a:lnTo>
                    <a:pt x="58646" y="102639"/>
                  </a:lnTo>
                  <a:cubicBezTo>
                    <a:pt x="54341" y="105110"/>
                    <a:pt x="48877" y="104192"/>
                    <a:pt x="45614" y="100450"/>
                  </a:cubicBezTo>
                  <a:lnTo>
                    <a:pt x="2450" y="50092"/>
                  </a:lnTo>
                  <a:cubicBezTo>
                    <a:pt x="-1272" y="45692"/>
                    <a:pt x="-720" y="39113"/>
                    <a:pt x="3670" y="35401"/>
                  </a:cubicBezTo>
                  <a:cubicBezTo>
                    <a:pt x="4139" y="35005"/>
                    <a:pt x="4639" y="34651"/>
                    <a:pt x="5161" y="34349"/>
                  </a:cubicBezTo>
                  <a:lnTo>
                    <a:pt x="62296" y="1402"/>
                  </a:lnTo>
                  <a:cubicBezTo>
                    <a:pt x="66633" y="-1121"/>
                    <a:pt x="72148" y="-204"/>
                    <a:pt x="75433" y="359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5" name="Google Shape;871;p13">
              <a:extLst>
                <a:ext uri="{FF2B5EF4-FFF2-40B4-BE49-F238E27FC236}">
                  <a16:creationId xmlns="" xmlns:a16="http://schemas.microsoft.com/office/drawing/2014/main" id="{A9E98EA9-EC75-4526-D2F9-D742200FC8F6}"/>
                </a:ext>
              </a:extLst>
            </p:cNvPr>
            <p:cNvSpPr/>
            <p:nvPr/>
          </p:nvSpPr>
          <p:spPr>
            <a:xfrm>
              <a:off x="9667783" y="4229084"/>
              <a:ext cx="100980" cy="87114"/>
            </a:xfrm>
            <a:custGeom>
              <a:avLst/>
              <a:gdLst/>
              <a:ahLst/>
              <a:cxnLst/>
              <a:rect l="l" t="t" r="r" b="b"/>
              <a:pathLst>
                <a:path w="120361" h="103834" extrusionOk="0">
                  <a:moveTo>
                    <a:pt x="74739" y="3430"/>
                  </a:moveTo>
                  <a:lnTo>
                    <a:pt x="117902" y="53788"/>
                  </a:lnTo>
                  <a:cubicBezTo>
                    <a:pt x="121604" y="58198"/>
                    <a:pt x="121030" y="64777"/>
                    <a:pt x="116631" y="68479"/>
                  </a:cubicBezTo>
                  <a:cubicBezTo>
                    <a:pt x="116203" y="68833"/>
                    <a:pt x="115765" y="69146"/>
                    <a:pt x="115296" y="69427"/>
                  </a:cubicBezTo>
                  <a:lnTo>
                    <a:pt x="58682" y="102478"/>
                  </a:lnTo>
                  <a:cubicBezTo>
                    <a:pt x="54345" y="104918"/>
                    <a:pt x="48892" y="103958"/>
                    <a:pt x="45650" y="100184"/>
                  </a:cubicBezTo>
                  <a:lnTo>
                    <a:pt x="2486" y="49931"/>
                  </a:lnTo>
                  <a:cubicBezTo>
                    <a:pt x="-1257" y="45552"/>
                    <a:pt x="-746" y="38973"/>
                    <a:pt x="3633" y="35230"/>
                  </a:cubicBezTo>
                  <a:cubicBezTo>
                    <a:pt x="4092" y="34844"/>
                    <a:pt x="4582" y="34489"/>
                    <a:pt x="5092" y="34187"/>
                  </a:cubicBezTo>
                  <a:lnTo>
                    <a:pt x="62227" y="1136"/>
                  </a:lnTo>
                  <a:cubicBezTo>
                    <a:pt x="66439" y="-1022"/>
                    <a:pt x="71569" y="-83"/>
                    <a:pt x="74739" y="3430"/>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6" name="Google Shape;872;p13">
              <a:extLst>
                <a:ext uri="{FF2B5EF4-FFF2-40B4-BE49-F238E27FC236}">
                  <a16:creationId xmlns="" xmlns:a16="http://schemas.microsoft.com/office/drawing/2014/main" id="{B9EA0832-2338-DEFD-07A3-3C128AECC165}"/>
                </a:ext>
              </a:extLst>
            </p:cNvPr>
            <p:cNvSpPr/>
            <p:nvPr/>
          </p:nvSpPr>
          <p:spPr>
            <a:xfrm>
              <a:off x="9758931" y="4528767"/>
              <a:ext cx="68402" cy="306301"/>
            </a:xfrm>
            <a:custGeom>
              <a:avLst/>
              <a:gdLst/>
              <a:ahLst/>
              <a:cxnLst/>
              <a:rect l="l" t="t" r="r" b="b"/>
              <a:pathLst>
                <a:path w="81531" h="365089" extrusionOk="0">
                  <a:moveTo>
                    <a:pt x="-18" y="341647"/>
                  </a:moveTo>
                  <a:lnTo>
                    <a:pt x="-18" y="12392"/>
                  </a:lnTo>
                  <a:lnTo>
                    <a:pt x="49401" y="18544"/>
                  </a:lnTo>
                  <a:lnTo>
                    <a:pt x="81514" y="-15"/>
                  </a:lnTo>
                  <a:lnTo>
                    <a:pt x="81514" y="341647"/>
                  </a:lnTo>
                  <a:cubicBezTo>
                    <a:pt x="80742" y="348903"/>
                    <a:pt x="76238" y="355232"/>
                    <a:pt x="69628" y="358329"/>
                  </a:cubicBezTo>
                  <a:cubicBezTo>
                    <a:pt x="57721" y="364094"/>
                    <a:pt x="44376" y="366232"/>
                    <a:pt x="31260" y="364480"/>
                  </a:cubicBezTo>
                  <a:cubicBezTo>
                    <a:pt x="29905" y="364480"/>
                    <a:pt x="29800" y="364480"/>
                    <a:pt x="28862" y="364480"/>
                  </a:cubicBezTo>
                  <a:cubicBezTo>
                    <a:pt x="22898" y="363500"/>
                    <a:pt x="17143" y="361488"/>
                    <a:pt x="11867" y="358537"/>
                  </a:cubicBezTo>
                  <a:lnTo>
                    <a:pt x="11867" y="358537"/>
                  </a:lnTo>
                  <a:lnTo>
                    <a:pt x="9157" y="356765"/>
                  </a:lnTo>
                  <a:lnTo>
                    <a:pt x="9157" y="356765"/>
                  </a:lnTo>
                  <a:cubicBezTo>
                    <a:pt x="3881" y="353460"/>
                    <a:pt x="482" y="347851"/>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7" name="Google Shape;873;p13">
              <a:extLst>
                <a:ext uri="{FF2B5EF4-FFF2-40B4-BE49-F238E27FC236}">
                  <a16:creationId xmlns="" xmlns:a16="http://schemas.microsoft.com/office/drawing/2014/main" id="{8B869891-03B4-C786-E391-27515016AAF8}"/>
                </a:ext>
              </a:extLst>
            </p:cNvPr>
            <p:cNvSpPr/>
            <p:nvPr/>
          </p:nvSpPr>
          <p:spPr>
            <a:xfrm>
              <a:off x="9743521" y="4807890"/>
              <a:ext cx="98683" cy="49265"/>
            </a:xfrm>
            <a:custGeom>
              <a:avLst/>
              <a:gdLst/>
              <a:ahLst/>
              <a:cxnLst/>
              <a:rect l="l" t="t" r="r" b="b"/>
              <a:pathLst>
                <a:path w="117623" h="58720" extrusionOk="0">
                  <a:moveTo>
                    <a:pt x="5734" y="11141"/>
                  </a:moveTo>
                  <a:cubicBezTo>
                    <a:pt x="9195" y="6856"/>
                    <a:pt x="13491" y="3311"/>
                    <a:pt x="18349" y="715"/>
                  </a:cubicBezTo>
                  <a:cubicBezTo>
                    <a:pt x="18026" y="4760"/>
                    <a:pt x="18234" y="8827"/>
                    <a:pt x="18975" y="12809"/>
                  </a:cubicBezTo>
                  <a:cubicBezTo>
                    <a:pt x="19110" y="13581"/>
                    <a:pt x="19392" y="14332"/>
                    <a:pt x="19809" y="14999"/>
                  </a:cubicBezTo>
                  <a:cubicBezTo>
                    <a:pt x="20059" y="15812"/>
                    <a:pt x="20487" y="16552"/>
                    <a:pt x="21060" y="17189"/>
                  </a:cubicBezTo>
                  <a:cubicBezTo>
                    <a:pt x="23437" y="20514"/>
                    <a:pt x="26544" y="23256"/>
                    <a:pt x="30131" y="25216"/>
                  </a:cubicBezTo>
                  <a:lnTo>
                    <a:pt x="30131" y="25216"/>
                  </a:lnTo>
                  <a:cubicBezTo>
                    <a:pt x="35292" y="28407"/>
                    <a:pt x="41099" y="30440"/>
                    <a:pt x="47125" y="31159"/>
                  </a:cubicBezTo>
                  <a:lnTo>
                    <a:pt x="48376" y="31159"/>
                  </a:lnTo>
                  <a:lnTo>
                    <a:pt x="51400" y="31159"/>
                  </a:lnTo>
                  <a:cubicBezTo>
                    <a:pt x="67977" y="33140"/>
                    <a:pt x="90810" y="28136"/>
                    <a:pt x="97692" y="15312"/>
                  </a:cubicBezTo>
                  <a:cubicBezTo>
                    <a:pt x="98484" y="14071"/>
                    <a:pt x="99047" y="12684"/>
                    <a:pt x="99360" y="11246"/>
                  </a:cubicBezTo>
                  <a:cubicBezTo>
                    <a:pt x="99829" y="7503"/>
                    <a:pt x="99829" y="3728"/>
                    <a:pt x="99360" y="-15"/>
                  </a:cubicBezTo>
                  <a:cubicBezTo>
                    <a:pt x="104010" y="2498"/>
                    <a:pt x="108170" y="5814"/>
                    <a:pt x="111662" y="9786"/>
                  </a:cubicBezTo>
                  <a:cubicBezTo>
                    <a:pt x="115280" y="13769"/>
                    <a:pt x="117386" y="18898"/>
                    <a:pt x="117605" y="24278"/>
                  </a:cubicBezTo>
                  <a:cubicBezTo>
                    <a:pt x="117605" y="38666"/>
                    <a:pt x="104156" y="48154"/>
                    <a:pt x="90706" y="53158"/>
                  </a:cubicBezTo>
                  <a:cubicBezTo>
                    <a:pt x="57343" y="65878"/>
                    <a:pt x="18245" y="54618"/>
                    <a:pt x="6463" y="40543"/>
                  </a:cubicBezTo>
                  <a:cubicBezTo>
                    <a:pt x="3273" y="37154"/>
                    <a:pt x="1042" y="32984"/>
                    <a:pt x="-1" y="28449"/>
                  </a:cubicBezTo>
                  <a:cubicBezTo>
                    <a:pt x="-1" y="28449"/>
                    <a:pt x="-1" y="28449"/>
                    <a:pt x="-1" y="27719"/>
                  </a:cubicBezTo>
                  <a:cubicBezTo>
                    <a:pt x="-230" y="21672"/>
                    <a:pt x="1814" y="15750"/>
                    <a:pt x="5734"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8" name="Google Shape;874;p13">
              <a:extLst>
                <a:ext uri="{FF2B5EF4-FFF2-40B4-BE49-F238E27FC236}">
                  <a16:creationId xmlns="" xmlns:a16="http://schemas.microsoft.com/office/drawing/2014/main" id="{CFEE8A14-12CB-7B97-C5A0-5084100DC78A}"/>
                </a:ext>
              </a:extLst>
            </p:cNvPr>
            <p:cNvSpPr/>
            <p:nvPr/>
          </p:nvSpPr>
          <p:spPr>
            <a:xfrm>
              <a:off x="9651777" y="4321119"/>
              <a:ext cx="101505" cy="87274"/>
            </a:xfrm>
            <a:custGeom>
              <a:avLst/>
              <a:gdLst/>
              <a:ahLst/>
              <a:cxnLst/>
              <a:rect l="l" t="t" r="r" b="b"/>
              <a:pathLst>
                <a:path w="120987" h="104024" extrusionOk="0">
                  <a:moveTo>
                    <a:pt x="75364" y="3621"/>
                  </a:moveTo>
                  <a:lnTo>
                    <a:pt x="118528" y="53978"/>
                  </a:lnTo>
                  <a:cubicBezTo>
                    <a:pt x="122229" y="58389"/>
                    <a:pt x="121656" y="64968"/>
                    <a:pt x="117256" y="68669"/>
                  </a:cubicBezTo>
                  <a:cubicBezTo>
                    <a:pt x="116829" y="69024"/>
                    <a:pt x="116391" y="69336"/>
                    <a:pt x="115922" y="69618"/>
                  </a:cubicBezTo>
                  <a:lnTo>
                    <a:pt x="58683" y="102668"/>
                  </a:lnTo>
                  <a:cubicBezTo>
                    <a:pt x="54345" y="105108"/>
                    <a:pt x="48892" y="104149"/>
                    <a:pt x="45650" y="100375"/>
                  </a:cubicBezTo>
                  <a:lnTo>
                    <a:pt x="2486" y="50121"/>
                  </a:lnTo>
                  <a:cubicBezTo>
                    <a:pt x="-1257" y="45742"/>
                    <a:pt x="-746" y="39163"/>
                    <a:pt x="3633" y="35420"/>
                  </a:cubicBezTo>
                  <a:cubicBezTo>
                    <a:pt x="4091" y="35034"/>
                    <a:pt x="4581" y="34680"/>
                    <a:pt x="5092" y="34378"/>
                  </a:cubicBezTo>
                  <a:lnTo>
                    <a:pt x="62331" y="1327"/>
                  </a:lnTo>
                  <a:cubicBezTo>
                    <a:pt x="66669" y="-1113"/>
                    <a:pt x="72122" y="-153"/>
                    <a:pt x="75364"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29" name="Google Shape;875;p13">
              <a:extLst>
                <a:ext uri="{FF2B5EF4-FFF2-40B4-BE49-F238E27FC236}">
                  <a16:creationId xmlns="" xmlns:a16="http://schemas.microsoft.com/office/drawing/2014/main" id="{5620B1EF-A293-9200-FFC1-74C3342698A9}"/>
                </a:ext>
              </a:extLst>
            </p:cNvPr>
            <p:cNvSpPr/>
            <p:nvPr/>
          </p:nvSpPr>
          <p:spPr>
            <a:xfrm>
              <a:off x="9714670" y="4135317"/>
              <a:ext cx="150364" cy="81523"/>
            </a:xfrm>
            <a:custGeom>
              <a:avLst/>
              <a:gdLst/>
              <a:ahLst/>
              <a:cxnLst/>
              <a:rect l="l" t="t" r="r" b="b"/>
              <a:pathLst>
                <a:path w="179224" h="97170" extrusionOk="0">
                  <a:moveTo>
                    <a:pt x="0" y="95398"/>
                  </a:moveTo>
                  <a:lnTo>
                    <a:pt x="165149" y="0"/>
                  </a:lnTo>
                  <a:lnTo>
                    <a:pt x="179224" y="1772"/>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0" name="Google Shape;876;p13">
              <a:extLst>
                <a:ext uri="{FF2B5EF4-FFF2-40B4-BE49-F238E27FC236}">
                  <a16:creationId xmlns="" xmlns:a16="http://schemas.microsoft.com/office/drawing/2014/main" id="{FF79930C-F1C5-9793-6EDF-E934B022D75B}"/>
                </a:ext>
              </a:extLst>
            </p:cNvPr>
            <p:cNvSpPr/>
            <p:nvPr/>
          </p:nvSpPr>
          <p:spPr>
            <a:xfrm>
              <a:off x="9604046" y="4265455"/>
              <a:ext cx="101585" cy="87306"/>
            </a:xfrm>
            <a:custGeom>
              <a:avLst/>
              <a:gdLst/>
              <a:ahLst/>
              <a:cxnLst/>
              <a:rect l="l" t="t" r="r" b="b"/>
              <a:pathLst>
                <a:path w="121082" h="104063" extrusionOk="0">
                  <a:moveTo>
                    <a:pt x="75328" y="3555"/>
                  </a:moveTo>
                  <a:lnTo>
                    <a:pt x="118596" y="53912"/>
                  </a:lnTo>
                  <a:cubicBezTo>
                    <a:pt x="122318" y="58312"/>
                    <a:pt x="121766" y="64891"/>
                    <a:pt x="117376" y="68603"/>
                  </a:cubicBezTo>
                  <a:cubicBezTo>
                    <a:pt x="116907" y="68999"/>
                    <a:pt x="116407" y="69354"/>
                    <a:pt x="115886" y="69656"/>
                  </a:cubicBezTo>
                  <a:lnTo>
                    <a:pt x="58646" y="102707"/>
                  </a:lnTo>
                  <a:cubicBezTo>
                    <a:pt x="54309" y="105146"/>
                    <a:pt x="48856" y="104187"/>
                    <a:pt x="45614" y="100413"/>
                  </a:cubicBezTo>
                  <a:lnTo>
                    <a:pt x="2450" y="50055"/>
                  </a:lnTo>
                  <a:cubicBezTo>
                    <a:pt x="-1272" y="45655"/>
                    <a:pt x="-720" y="39076"/>
                    <a:pt x="3670" y="35365"/>
                  </a:cubicBezTo>
                  <a:cubicBezTo>
                    <a:pt x="4139" y="34968"/>
                    <a:pt x="4639" y="34614"/>
                    <a:pt x="5161" y="34311"/>
                  </a:cubicBezTo>
                  <a:lnTo>
                    <a:pt x="62296" y="1365"/>
                  </a:lnTo>
                  <a:cubicBezTo>
                    <a:pt x="66602" y="-1106"/>
                    <a:pt x="72065" y="-188"/>
                    <a:pt x="75328"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1" name="Google Shape;877;p13">
              <a:extLst>
                <a:ext uri="{FF2B5EF4-FFF2-40B4-BE49-F238E27FC236}">
                  <a16:creationId xmlns="" xmlns:a16="http://schemas.microsoft.com/office/drawing/2014/main" id="{D743D5C5-DB9C-1155-F900-91CB4BF5E456}"/>
                </a:ext>
              </a:extLst>
            </p:cNvPr>
            <p:cNvSpPr/>
            <p:nvPr/>
          </p:nvSpPr>
          <p:spPr>
            <a:xfrm>
              <a:off x="9958277" y="4326945"/>
              <a:ext cx="103484" cy="89247"/>
            </a:xfrm>
            <a:custGeom>
              <a:avLst/>
              <a:gdLst/>
              <a:ahLst/>
              <a:cxnLst/>
              <a:rect l="l" t="t" r="r" b="b"/>
              <a:pathLst>
                <a:path w="123346" h="106376" extrusionOk="0">
                  <a:moveTo>
                    <a:pt x="54826" y="106359"/>
                  </a:moveTo>
                  <a:cubicBezTo>
                    <a:pt x="51417" y="106359"/>
                    <a:pt x="48185" y="104879"/>
                    <a:pt x="45964" y="102293"/>
                  </a:cubicBezTo>
                  <a:lnTo>
                    <a:pt x="2800" y="51935"/>
                  </a:lnTo>
                  <a:cubicBezTo>
                    <a:pt x="-1380" y="47098"/>
                    <a:pt x="-849" y="39789"/>
                    <a:pt x="3989" y="35608"/>
                  </a:cubicBezTo>
                  <a:cubicBezTo>
                    <a:pt x="4562" y="35118"/>
                    <a:pt x="5167" y="34691"/>
                    <a:pt x="5824" y="34316"/>
                  </a:cubicBezTo>
                  <a:lnTo>
                    <a:pt x="63063" y="1265"/>
                  </a:lnTo>
                  <a:cubicBezTo>
                    <a:pt x="67922" y="-1217"/>
                    <a:pt x="73854" y="-7"/>
                    <a:pt x="77347" y="4184"/>
                  </a:cubicBezTo>
                  <a:lnTo>
                    <a:pt x="120511" y="54542"/>
                  </a:lnTo>
                  <a:cubicBezTo>
                    <a:pt x="124712" y="59432"/>
                    <a:pt x="124149" y="66803"/>
                    <a:pt x="119259" y="71005"/>
                  </a:cubicBezTo>
                  <a:cubicBezTo>
                    <a:pt x="118707" y="71484"/>
                    <a:pt x="118113" y="71901"/>
                    <a:pt x="117487" y="72266"/>
                  </a:cubicBezTo>
                  <a:cubicBezTo>
                    <a:pt x="56495" y="107298"/>
                    <a:pt x="59309" y="106359"/>
                    <a:pt x="54826" y="106359"/>
                  </a:cubicBezTo>
                  <a:close/>
                  <a:moveTo>
                    <a:pt x="68902" y="2099"/>
                  </a:moveTo>
                  <a:cubicBezTo>
                    <a:pt x="65461" y="2099"/>
                    <a:pt x="68902" y="431"/>
                    <a:pt x="7179" y="36296"/>
                  </a:cubicBezTo>
                  <a:cubicBezTo>
                    <a:pt x="2811" y="38872"/>
                    <a:pt x="1362" y="44491"/>
                    <a:pt x="3937" y="48860"/>
                  </a:cubicBezTo>
                  <a:cubicBezTo>
                    <a:pt x="4187" y="49277"/>
                    <a:pt x="4469" y="49684"/>
                    <a:pt x="4781" y="50059"/>
                  </a:cubicBezTo>
                  <a:lnTo>
                    <a:pt x="47945" y="100417"/>
                  </a:lnTo>
                  <a:cubicBezTo>
                    <a:pt x="50802" y="103732"/>
                    <a:pt x="55608" y="104556"/>
                    <a:pt x="59414" y="102398"/>
                  </a:cubicBezTo>
                  <a:lnTo>
                    <a:pt x="116549" y="69347"/>
                  </a:lnTo>
                  <a:cubicBezTo>
                    <a:pt x="120771" y="66772"/>
                    <a:pt x="122106" y="61246"/>
                    <a:pt x="119530" y="57023"/>
                  </a:cubicBezTo>
                  <a:cubicBezTo>
                    <a:pt x="119385" y="56784"/>
                    <a:pt x="119218" y="56544"/>
                    <a:pt x="119051" y="56314"/>
                  </a:cubicBezTo>
                  <a:lnTo>
                    <a:pt x="75887" y="5957"/>
                  </a:lnTo>
                  <a:cubicBezTo>
                    <a:pt x="74219" y="3767"/>
                    <a:pt x="71654" y="2422"/>
                    <a:pt x="68902" y="230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2" name="Google Shape;878;p13">
              <a:extLst>
                <a:ext uri="{FF2B5EF4-FFF2-40B4-BE49-F238E27FC236}">
                  <a16:creationId xmlns="" xmlns:a16="http://schemas.microsoft.com/office/drawing/2014/main" id="{654D3FAE-A3E0-43E2-C681-960A71EECAB9}"/>
                </a:ext>
              </a:extLst>
            </p:cNvPr>
            <p:cNvSpPr/>
            <p:nvPr/>
          </p:nvSpPr>
          <p:spPr>
            <a:xfrm>
              <a:off x="9910562" y="4271069"/>
              <a:ext cx="103790" cy="89490"/>
            </a:xfrm>
            <a:custGeom>
              <a:avLst/>
              <a:gdLst/>
              <a:ahLst/>
              <a:cxnLst/>
              <a:rect l="l" t="t" r="r" b="b"/>
              <a:pathLst>
                <a:path w="123711" h="106666" extrusionOk="0">
                  <a:moveTo>
                    <a:pt x="54878" y="106650"/>
                  </a:moveTo>
                  <a:cubicBezTo>
                    <a:pt x="51468" y="106650"/>
                    <a:pt x="48236" y="105169"/>
                    <a:pt x="46016" y="102583"/>
                  </a:cubicBezTo>
                  <a:lnTo>
                    <a:pt x="2748" y="52226"/>
                  </a:lnTo>
                  <a:cubicBezTo>
                    <a:pt x="-1444" y="47242"/>
                    <a:pt x="-798" y="39819"/>
                    <a:pt x="4186" y="35627"/>
                  </a:cubicBezTo>
                  <a:cubicBezTo>
                    <a:pt x="4676" y="35210"/>
                    <a:pt x="5208" y="34835"/>
                    <a:pt x="5771" y="34501"/>
                  </a:cubicBezTo>
                  <a:lnTo>
                    <a:pt x="63010" y="1555"/>
                  </a:lnTo>
                  <a:cubicBezTo>
                    <a:pt x="67879" y="-1260"/>
                    <a:pt x="74051" y="-207"/>
                    <a:pt x="77711" y="4057"/>
                  </a:cubicBezTo>
                  <a:lnTo>
                    <a:pt x="120875" y="54415"/>
                  </a:lnTo>
                  <a:cubicBezTo>
                    <a:pt x="125056" y="59253"/>
                    <a:pt x="124524" y="66561"/>
                    <a:pt x="119686" y="70742"/>
                  </a:cubicBezTo>
                  <a:cubicBezTo>
                    <a:pt x="119113" y="71232"/>
                    <a:pt x="118508" y="71660"/>
                    <a:pt x="117851" y="72035"/>
                  </a:cubicBezTo>
                  <a:cubicBezTo>
                    <a:pt x="56337" y="107588"/>
                    <a:pt x="59257" y="106650"/>
                    <a:pt x="54878" y="106650"/>
                  </a:cubicBezTo>
                  <a:close/>
                  <a:moveTo>
                    <a:pt x="68849" y="2389"/>
                  </a:moveTo>
                  <a:cubicBezTo>
                    <a:pt x="65408" y="2389"/>
                    <a:pt x="68849" y="721"/>
                    <a:pt x="7126" y="36587"/>
                  </a:cubicBezTo>
                  <a:cubicBezTo>
                    <a:pt x="2779" y="39068"/>
                    <a:pt x="1267" y="44615"/>
                    <a:pt x="3759" y="48962"/>
                  </a:cubicBezTo>
                  <a:cubicBezTo>
                    <a:pt x="4030" y="49452"/>
                    <a:pt x="4364" y="49921"/>
                    <a:pt x="4728" y="50349"/>
                  </a:cubicBezTo>
                  <a:lnTo>
                    <a:pt x="47892" y="100707"/>
                  </a:lnTo>
                  <a:cubicBezTo>
                    <a:pt x="50801" y="103949"/>
                    <a:pt x="55576" y="104721"/>
                    <a:pt x="59361" y="102583"/>
                  </a:cubicBezTo>
                  <a:lnTo>
                    <a:pt x="116600" y="69637"/>
                  </a:lnTo>
                  <a:cubicBezTo>
                    <a:pt x="120927" y="67114"/>
                    <a:pt x="122386" y="61557"/>
                    <a:pt x="119863" y="57230"/>
                  </a:cubicBezTo>
                  <a:cubicBezTo>
                    <a:pt x="119582" y="56750"/>
                    <a:pt x="119259" y="56292"/>
                    <a:pt x="118894" y="55875"/>
                  </a:cubicBezTo>
                  <a:lnTo>
                    <a:pt x="75730" y="5517"/>
                  </a:lnTo>
                  <a:cubicBezTo>
                    <a:pt x="73978" y="3578"/>
                    <a:pt x="71466" y="2504"/>
                    <a:pt x="68849"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3" name="Google Shape;879;p13">
              <a:extLst>
                <a:ext uri="{FF2B5EF4-FFF2-40B4-BE49-F238E27FC236}">
                  <a16:creationId xmlns="" xmlns:a16="http://schemas.microsoft.com/office/drawing/2014/main" id="{59C38E83-F353-1D04-810B-D92F1D5A978E}"/>
                </a:ext>
              </a:extLst>
            </p:cNvPr>
            <p:cNvSpPr/>
            <p:nvPr/>
          </p:nvSpPr>
          <p:spPr>
            <a:xfrm>
              <a:off x="9895079" y="4363440"/>
              <a:ext cx="103703" cy="89489"/>
            </a:xfrm>
            <a:custGeom>
              <a:avLst/>
              <a:gdLst/>
              <a:ahLst/>
              <a:cxnLst/>
              <a:rect l="l" t="t" r="r" b="b"/>
              <a:pathLst>
                <a:path w="123607" h="106665" extrusionOk="0">
                  <a:moveTo>
                    <a:pt x="54773" y="106650"/>
                  </a:moveTo>
                  <a:cubicBezTo>
                    <a:pt x="51406" y="106639"/>
                    <a:pt x="48205" y="105148"/>
                    <a:pt x="46016" y="102583"/>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1" y="54415"/>
                  </a:lnTo>
                  <a:cubicBezTo>
                    <a:pt x="124951" y="59253"/>
                    <a:pt x="124420" y="66561"/>
                    <a:pt x="119582" y="70742"/>
                  </a:cubicBezTo>
                  <a:cubicBezTo>
                    <a:pt x="119009" y="71232"/>
                    <a:pt x="118404" y="71660"/>
                    <a:pt x="117747" y="72035"/>
                  </a:cubicBezTo>
                  <a:cubicBezTo>
                    <a:pt x="56233" y="107380"/>
                    <a:pt x="58840" y="106650"/>
                    <a:pt x="54773" y="106650"/>
                  </a:cubicBezTo>
                  <a:close/>
                  <a:moveTo>
                    <a:pt x="69266" y="2389"/>
                  </a:moveTo>
                  <a:cubicBezTo>
                    <a:pt x="65825" y="2389"/>
                    <a:pt x="69266" y="721"/>
                    <a:pt x="7648" y="36586"/>
                  </a:cubicBezTo>
                  <a:cubicBezTo>
                    <a:pt x="3300" y="39068"/>
                    <a:pt x="1789" y="44614"/>
                    <a:pt x="4280" y="48962"/>
                  </a:cubicBezTo>
                  <a:cubicBezTo>
                    <a:pt x="4551" y="49452"/>
                    <a:pt x="4885" y="49921"/>
                    <a:pt x="5250" y="50349"/>
                  </a:cubicBezTo>
                  <a:lnTo>
                    <a:pt x="48414" y="100707"/>
                  </a:lnTo>
                  <a:cubicBezTo>
                    <a:pt x="51323" y="103949"/>
                    <a:pt x="56098" y="104721"/>
                    <a:pt x="59882" y="102583"/>
                  </a:cubicBezTo>
                  <a:lnTo>
                    <a:pt x="117017" y="69637"/>
                  </a:lnTo>
                  <a:cubicBezTo>
                    <a:pt x="121344" y="67114"/>
                    <a:pt x="122804" y="61557"/>
                    <a:pt x="120281" y="57230"/>
                  </a:cubicBezTo>
                  <a:cubicBezTo>
                    <a:pt x="119999" y="56750"/>
                    <a:pt x="119676" y="56292"/>
                    <a:pt x="119311" y="55875"/>
                  </a:cubicBezTo>
                  <a:lnTo>
                    <a:pt x="76147" y="5517"/>
                  </a:lnTo>
                  <a:cubicBezTo>
                    <a:pt x="74437" y="3494"/>
                    <a:pt x="71914" y="2347"/>
                    <a:pt x="69266"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4" name="Google Shape;880;p13">
              <a:extLst>
                <a:ext uri="{FF2B5EF4-FFF2-40B4-BE49-F238E27FC236}">
                  <a16:creationId xmlns="" xmlns:a16="http://schemas.microsoft.com/office/drawing/2014/main" id="{E60B9109-AE73-FF4B-DE63-753F042FFE5B}"/>
                </a:ext>
              </a:extLst>
            </p:cNvPr>
            <p:cNvSpPr/>
            <p:nvPr/>
          </p:nvSpPr>
          <p:spPr>
            <a:xfrm>
              <a:off x="9852523" y="4203453"/>
              <a:ext cx="103834" cy="89490"/>
            </a:xfrm>
            <a:custGeom>
              <a:avLst/>
              <a:gdLst/>
              <a:ahLst/>
              <a:cxnLst/>
              <a:rect l="l" t="t" r="r" b="b"/>
              <a:pathLst>
                <a:path w="123763" h="106666" extrusionOk="0">
                  <a:moveTo>
                    <a:pt x="54826" y="106650"/>
                  </a:moveTo>
                  <a:cubicBezTo>
                    <a:pt x="51417" y="106650"/>
                    <a:pt x="48185" y="105169"/>
                    <a:pt x="45964" y="102584"/>
                  </a:cubicBezTo>
                  <a:lnTo>
                    <a:pt x="2800" y="52226"/>
                  </a:lnTo>
                  <a:cubicBezTo>
                    <a:pt x="-1380" y="47388"/>
                    <a:pt x="-849" y="40079"/>
                    <a:pt x="3989" y="35899"/>
                  </a:cubicBezTo>
                  <a:cubicBezTo>
                    <a:pt x="4562" y="35409"/>
                    <a:pt x="5167" y="34981"/>
                    <a:pt x="5824" y="34606"/>
                  </a:cubicBezTo>
                  <a:lnTo>
                    <a:pt x="63063" y="1555"/>
                  </a:lnTo>
                  <a:cubicBezTo>
                    <a:pt x="67932" y="-1260"/>
                    <a:pt x="74104" y="-207"/>
                    <a:pt x="77764" y="4057"/>
                  </a:cubicBezTo>
                  <a:lnTo>
                    <a:pt x="120928" y="54415"/>
                  </a:lnTo>
                  <a:cubicBezTo>
                    <a:pt x="125129" y="59305"/>
                    <a:pt x="124566" y="66676"/>
                    <a:pt x="119676" y="70878"/>
                  </a:cubicBezTo>
                  <a:cubicBezTo>
                    <a:pt x="119124" y="71358"/>
                    <a:pt x="118529" y="71774"/>
                    <a:pt x="117904" y="72139"/>
                  </a:cubicBezTo>
                  <a:cubicBezTo>
                    <a:pt x="56390" y="107588"/>
                    <a:pt x="59309" y="106650"/>
                    <a:pt x="54826" y="106650"/>
                  </a:cubicBezTo>
                  <a:close/>
                  <a:moveTo>
                    <a:pt x="68902" y="2389"/>
                  </a:moveTo>
                  <a:cubicBezTo>
                    <a:pt x="65461" y="2389"/>
                    <a:pt x="68902" y="721"/>
                    <a:pt x="7179" y="36586"/>
                  </a:cubicBezTo>
                  <a:cubicBezTo>
                    <a:pt x="2832" y="39068"/>
                    <a:pt x="1320" y="44615"/>
                    <a:pt x="3812" y="48962"/>
                  </a:cubicBezTo>
                  <a:cubicBezTo>
                    <a:pt x="4083" y="49452"/>
                    <a:pt x="4416" y="49922"/>
                    <a:pt x="4781" y="50349"/>
                  </a:cubicBezTo>
                  <a:lnTo>
                    <a:pt x="47945" y="100707"/>
                  </a:lnTo>
                  <a:cubicBezTo>
                    <a:pt x="50781" y="104054"/>
                    <a:pt x="55619" y="104888"/>
                    <a:pt x="59414" y="102688"/>
                  </a:cubicBezTo>
                  <a:lnTo>
                    <a:pt x="116549" y="69637"/>
                  </a:lnTo>
                  <a:cubicBezTo>
                    <a:pt x="120896" y="67156"/>
                    <a:pt x="122408" y="61609"/>
                    <a:pt x="119916" y="57261"/>
                  </a:cubicBezTo>
                  <a:cubicBezTo>
                    <a:pt x="119645" y="56771"/>
                    <a:pt x="119312" y="56302"/>
                    <a:pt x="118947" y="55875"/>
                  </a:cubicBezTo>
                  <a:lnTo>
                    <a:pt x="75783" y="5413"/>
                  </a:lnTo>
                  <a:cubicBezTo>
                    <a:pt x="73969" y="3578"/>
                    <a:pt x="71487" y="2556"/>
                    <a:pt x="6890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5" name="Google Shape;881;p13">
              <a:extLst>
                <a:ext uri="{FF2B5EF4-FFF2-40B4-BE49-F238E27FC236}">
                  <a16:creationId xmlns="" xmlns:a16="http://schemas.microsoft.com/office/drawing/2014/main" id="{7C64B384-BF92-03C4-9222-D68A100CDF30}"/>
                </a:ext>
              </a:extLst>
            </p:cNvPr>
            <p:cNvSpPr/>
            <p:nvPr/>
          </p:nvSpPr>
          <p:spPr>
            <a:xfrm>
              <a:off x="9847319" y="4307596"/>
              <a:ext cx="103702" cy="89440"/>
            </a:xfrm>
            <a:custGeom>
              <a:avLst/>
              <a:gdLst/>
              <a:ahLst/>
              <a:cxnLst/>
              <a:rect l="l" t="t" r="r" b="b"/>
              <a:pathLst>
                <a:path w="123606" h="106606" extrusionOk="0">
                  <a:moveTo>
                    <a:pt x="54878" y="106589"/>
                  </a:moveTo>
                  <a:cubicBezTo>
                    <a:pt x="51458" y="106631"/>
                    <a:pt x="48205" y="105140"/>
                    <a:pt x="46016" y="102523"/>
                  </a:cubicBezTo>
                  <a:lnTo>
                    <a:pt x="2748" y="52269"/>
                  </a:lnTo>
                  <a:cubicBezTo>
                    <a:pt x="-1444" y="47286"/>
                    <a:pt x="-797" y="39862"/>
                    <a:pt x="4186" y="35671"/>
                  </a:cubicBezTo>
                  <a:cubicBezTo>
                    <a:pt x="4676" y="35254"/>
                    <a:pt x="5208" y="34879"/>
                    <a:pt x="5771" y="34545"/>
                  </a:cubicBezTo>
                  <a:lnTo>
                    <a:pt x="62906" y="1494"/>
                  </a:lnTo>
                  <a:cubicBezTo>
                    <a:pt x="67785" y="-1227"/>
                    <a:pt x="73905" y="-194"/>
                    <a:pt x="77607" y="3997"/>
                  </a:cubicBezTo>
                  <a:lnTo>
                    <a:pt x="120771" y="54355"/>
                  </a:lnTo>
                  <a:cubicBezTo>
                    <a:pt x="124972" y="59244"/>
                    <a:pt x="124409" y="66616"/>
                    <a:pt x="119519" y="70817"/>
                  </a:cubicBezTo>
                  <a:cubicBezTo>
                    <a:pt x="118967" y="71297"/>
                    <a:pt x="118373" y="71714"/>
                    <a:pt x="117747" y="72079"/>
                  </a:cubicBezTo>
                  <a:cubicBezTo>
                    <a:pt x="56337" y="107528"/>
                    <a:pt x="59257" y="106589"/>
                    <a:pt x="54878" y="106589"/>
                  </a:cubicBezTo>
                  <a:close/>
                  <a:moveTo>
                    <a:pt x="68744" y="2328"/>
                  </a:moveTo>
                  <a:cubicBezTo>
                    <a:pt x="65304" y="2328"/>
                    <a:pt x="68744" y="660"/>
                    <a:pt x="7126" y="36526"/>
                  </a:cubicBezTo>
                  <a:cubicBezTo>
                    <a:pt x="2758" y="39101"/>
                    <a:pt x="1309" y="44721"/>
                    <a:pt x="3884" y="49089"/>
                  </a:cubicBezTo>
                  <a:cubicBezTo>
                    <a:pt x="4134" y="49507"/>
                    <a:pt x="4416" y="49913"/>
                    <a:pt x="4728" y="50288"/>
                  </a:cubicBezTo>
                  <a:lnTo>
                    <a:pt x="47892" y="100646"/>
                  </a:lnTo>
                  <a:cubicBezTo>
                    <a:pt x="50749" y="103962"/>
                    <a:pt x="55556" y="104786"/>
                    <a:pt x="59361" y="102627"/>
                  </a:cubicBezTo>
                  <a:lnTo>
                    <a:pt x="116496" y="69577"/>
                  </a:lnTo>
                  <a:cubicBezTo>
                    <a:pt x="120822" y="67053"/>
                    <a:pt x="122282" y="61496"/>
                    <a:pt x="119759" y="57170"/>
                  </a:cubicBezTo>
                  <a:cubicBezTo>
                    <a:pt x="119478" y="56690"/>
                    <a:pt x="119155" y="56231"/>
                    <a:pt x="118790" y="55814"/>
                  </a:cubicBezTo>
                  <a:lnTo>
                    <a:pt x="75626" y="5561"/>
                  </a:lnTo>
                  <a:cubicBezTo>
                    <a:pt x="73885" y="3590"/>
                    <a:pt x="71372" y="2485"/>
                    <a:pt x="68744"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6" name="Google Shape;882;p13">
              <a:extLst>
                <a:ext uri="{FF2B5EF4-FFF2-40B4-BE49-F238E27FC236}">
                  <a16:creationId xmlns="" xmlns:a16="http://schemas.microsoft.com/office/drawing/2014/main" id="{9D803BD3-4340-CA3C-B604-29E510041F6D}"/>
                </a:ext>
              </a:extLst>
            </p:cNvPr>
            <p:cNvSpPr/>
            <p:nvPr/>
          </p:nvSpPr>
          <p:spPr>
            <a:xfrm>
              <a:off x="9819678" y="4406738"/>
              <a:ext cx="103702" cy="89926"/>
            </a:xfrm>
            <a:custGeom>
              <a:avLst/>
              <a:gdLst/>
              <a:ahLst/>
              <a:cxnLst/>
              <a:rect l="l" t="t" r="r" b="b"/>
              <a:pathLst>
                <a:path w="123606" h="107186" extrusionOk="0">
                  <a:moveTo>
                    <a:pt x="54878" y="107171"/>
                  </a:moveTo>
                  <a:cubicBezTo>
                    <a:pt x="51479" y="107129"/>
                    <a:pt x="48257" y="105659"/>
                    <a:pt x="46016" y="103105"/>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1" y="54415"/>
                  </a:lnTo>
                  <a:cubicBezTo>
                    <a:pt x="124972" y="59305"/>
                    <a:pt x="124409" y="66676"/>
                    <a:pt x="119520" y="70878"/>
                  </a:cubicBezTo>
                  <a:cubicBezTo>
                    <a:pt x="118967" y="71357"/>
                    <a:pt x="118373" y="71775"/>
                    <a:pt x="117747" y="72140"/>
                  </a:cubicBezTo>
                  <a:cubicBezTo>
                    <a:pt x="56338" y="107692"/>
                    <a:pt x="59361" y="107171"/>
                    <a:pt x="54878" y="107171"/>
                  </a:cubicBezTo>
                  <a:close/>
                  <a:moveTo>
                    <a:pt x="68849" y="2910"/>
                  </a:moveTo>
                  <a:cubicBezTo>
                    <a:pt x="65408" y="2910"/>
                    <a:pt x="68849" y="1242"/>
                    <a:pt x="7231" y="37108"/>
                  </a:cubicBezTo>
                  <a:cubicBezTo>
                    <a:pt x="2883" y="39589"/>
                    <a:pt x="1371" y="45136"/>
                    <a:pt x="3863" y="49484"/>
                  </a:cubicBezTo>
                  <a:cubicBezTo>
                    <a:pt x="4134" y="49974"/>
                    <a:pt x="4468" y="50443"/>
                    <a:pt x="4833" y="50870"/>
                  </a:cubicBezTo>
                  <a:lnTo>
                    <a:pt x="47997" y="101228"/>
                  </a:lnTo>
                  <a:cubicBezTo>
                    <a:pt x="50864" y="104543"/>
                    <a:pt x="55691" y="105336"/>
                    <a:pt x="59465" y="103105"/>
                  </a:cubicBezTo>
                  <a:lnTo>
                    <a:pt x="116600" y="70159"/>
                  </a:lnTo>
                  <a:cubicBezTo>
                    <a:pt x="120927" y="67635"/>
                    <a:pt x="122387" y="62078"/>
                    <a:pt x="119863" y="57752"/>
                  </a:cubicBezTo>
                  <a:cubicBezTo>
                    <a:pt x="119582" y="57272"/>
                    <a:pt x="119259" y="56813"/>
                    <a:pt x="118894" y="56396"/>
                  </a:cubicBezTo>
                  <a:lnTo>
                    <a:pt x="75730" y="5725"/>
                  </a:lnTo>
                  <a:cubicBezTo>
                    <a:pt x="73957" y="3828"/>
                    <a:pt x="71445" y="2796"/>
                    <a:pt x="68849" y="291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7" name="Google Shape;883;p13">
              <a:extLst>
                <a:ext uri="{FF2B5EF4-FFF2-40B4-BE49-F238E27FC236}">
                  <a16:creationId xmlns="" xmlns:a16="http://schemas.microsoft.com/office/drawing/2014/main" id="{DB6A16F1-2A59-973F-A4F2-992AF29D6AC2}"/>
                </a:ext>
              </a:extLst>
            </p:cNvPr>
            <p:cNvSpPr/>
            <p:nvPr/>
          </p:nvSpPr>
          <p:spPr>
            <a:xfrm>
              <a:off x="9804808" y="4147821"/>
              <a:ext cx="103790" cy="89491"/>
            </a:xfrm>
            <a:custGeom>
              <a:avLst/>
              <a:gdLst/>
              <a:ahLst/>
              <a:cxnLst/>
              <a:rect l="l" t="t" r="r" b="b"/>
              <a:pathLst>
                <a:path w="123711" h="106667" extrusionOk="0">
                  <a:moveTo>
                    <a:pt x="54774" y="106650"/>
                  </a:moveTo>
                  <a:cubicBezTo>
                    <a:pt x="51375" y="106608"/>
                    <a:pt x="48153" y="105138"/>
                    <a:pt x="45911" y="102583"/>
                  </a:cubicBezTo>
                  <a:lnTo>
                    <a:pt x="2747" y="52330"/>
                  </a:lnTo>
                  <a:cubicBezTo>
                    <a:pt x="-1444" y="47346"/>
                    <a:pt x="-797" y="39923"/>
                    <a:pt x="4186" y="35732"/>
                  </a:cubicBezTo>
                  <a:cubicBezTo>
                    <a:pt x="4676" y="35314"/>
                    <a:pt x="5208" y="34939"/>
                    <a:pt x="5771" y="34606"/>
                  </a:cubicBezTo>
                  <a:lnTo>
                    <a:pt x="63010" y="1555"/>
                  </a:lnTo>
                  <a:cubicBezTo>
                    <a:pt x="67879" y="-1260"/>
                    <a:pt x="74051" y="-207"/>
                    <a:pt x="77711" y="4057"/>
                  </a:cubicBezTo>
                  <a:lnTo>
                    <a:pt x="120875" y="54415"/>
                  </a:lnTo>
                  <a:cubicBezTo>
                    <a:pt x="125056" y="59253"/>
                    <a:pt x="124524" y="66561"/>
                    <a:pt x="119686" y="70742"/>
                  </a:cubicBezTo>
                  <a:cubicBezTo>
                    <a:pt x="119113" y="71232"/>
                    <a:pt x="118508" y="71660"/>
                    <a:pt x="117851" y="72035"/>
                  </a:cubicBezTo>
                  <a:cubicBezTo>
                    <a:pt x="56129" y="107692"/>
                    <a:pt x="59152" y="106650"/>
                    <a:pt x="54774" y="106650"/>
                  </a:cubicBezTo>
                  <a:close/>
                  <a:moveTo>
                    <a:pt x="68849" y="2389"/>
                  </a:moveTo>
                  <a:cubicBezTo>
                    <a:pt x="65408" y="2389"/>
                    <a:pt x="68849" y="721"/>
                    <a:pt x="7126" y="36691"/>
                  </a:cubicBezTo>
                  <a:cubicBezTo>
                    <a:pt x="2779" y="39183"/>
                    <a:pt x="1267" y="44719"/>
                    <a:pt x="3759" y="49066"/>
                  </a:cubicBezTo>
                  <a:cubicBezTo>
                    <a:pt x="4030" y="49556"/>
                    <a:pt x="4363" y="50026"/>
                    <a:pt x="4728" y="50453"/>
                  </a:cubicBezTo>
                  <a:lnTo>
                    <a:pt x="47892" y="100707"/>
                  </a:lnTo>
                  <a:cubicBezTo>
                    <a:pt x="50781" y="103981"/>
                    <a:pt x="55576" y="104763"/>
                    <a:pt x="59361" y="102583"/>
                  </a:cubicBezTo>
                  <a:lnTo>
                    <a:pt x="116496" y="69637"/>
                  </a:lnTo>
                  <a:cubicBezTo>
                    <a:pt x="120864" y="67062"/>
                    <a:pt x="122314" y="61442"/>
                    <a:pt x="119738" y="57074"/>
                  </a:cubicBezTo>
                  <a:cubicBezTo>
                    <a:pt x="119488" y="56657"/>
                    <a:pt x="119207" y="56250"/>
                    <a:pt x="118894" y="55875"/>
                  </a:cubicBezTo>
                  <a:lnTo>
                    <a:pt x="75730" y="5517"/>
                  </a:lnTo>
                  <a:cubicBezTo>
                    <a:pt x="73978" y="3578"/>
                    <a:pt x="71466" y="2504"/>
                    <a:pt x="68849"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8" name="Google Shape;884;p13">
              <a:extLst>
                <a:ext uri="{FF2B5EF4-FFF2-40B4-BE49-F238E27FC236}">
                  <a16:creationId xmlns="" xmlns:a16="http://schemas.microsoft.com/office/drawing/2014/main" id="{104635D6-A8DC-5157-64D0-6F7968785554}"/>
                </a:ext>
              </a:extLst>
            </p:cNvPr>
            <p:cNvSpPr/>
            <p:nvPr/>
          </p:nvSpPr>
          <p:spPr>
            <a:xfrm>
              <a:off x="9789326" y="4240016"/>
              <a:ext cx="103703" cy="89492"/>
            </a:xfrm>
            <a:custGeom>
              <a:avLst/>
              <a:gdLst/>
              <a:ahLst/>
              <a:cxnLst/>
              <a:rect l="l" t="t" r="r" b="b"/>
              <a:pathLst>
                <a:path w="123607" h="106668" extrusionOk="0">
                  <a:moveTo>
                    <a:pt x="54773" y="106650"/>
                  </a:moveTo>
                  <a:cubicBezTo>
                    <a:pt x="51375" y="106608"/>
                    <a:pt x="48153" y="105138"/>
                    <a:pt x="45912" y="102583"/>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1" y="54415"/>
                  </a:lnTo>
                  <a:cubicBezTo>
                    <a:pt x="124951" y="59253"/>
                    <a:pt x="124420" y="66562"/>
                    <a:pt x="119582" y="70742"/>
                  </a:cubicBezTo>
                  <a:cubicBezTo>
                    <a:pt x="119009" y="71232"/>
                    <a:pt x="118404" y="71660"/>
                    <a:pt x="117747" y="72035"/>
                  </a:cubicBezTo>
                  <a:cubicBezTo>
                    <a:pt x="56338" y="107797"/>
                    <a:pt x="59778" y="106650"/>
                    <a:pt x="54773" y="106650"/>
                  </a:cubicBezTo>
                  <a:close/>
                  <a:moveTo>
                    <a:pt x="68744" y="2389"/>
                  </a:moveTo>
                  <a:cubicBezTo>
                    <a:pt x="65304" y="2389"/>
                    <a:pt x="68744" y="721"/>
                    <a:pt x="7127" y="36587"/>
                  </a:cubicBezTo>
                  <a:cubicBezTo>
                    <a:pt x="2779" y="39078"/>
                    <a:pt x="1267" y="44615"/>
                    <a:pt x="3759" y="48962"/>
                  </a:cubicBezTo>
                  <a:cubicBezTo>
                    <a:pt x="4040" y="49452"/>
                    <a:pt x="4364" y="49922"/>
                    <a:pt x="4728" y="50349"/>
                  </a:cubicBezTo>
                  <a:lnTo>
                    <a:pt x="47892" y="100707"/>
                  </a:lnTo>
                  <a:cubicBezTo>
                    <a:pt x="50780" y="103981"/>
                    <a:pt x="55576" y="104763"/>
                    <a:pt x="59361" y="102583"/>
                  </a:cubicBezTo>
                  <a:lnTo>
                    <a:pt x="116496" y="69637"/>
                  </a:lnTo>
                  <a:cubicBezTo>
                    <a:pt x="120823" y="67114"/>
                    <a:pt x="122282" y="61557"/>
                    <a:pt x="119759" y="57230"/>
                  </a:cubicBezTo>
                  <a:cubicBezTo>
                    <a:pt x="119478" y="56751"/>
                    <a:pt x="119155" y="56292"/>
                    <a:pt x="118790" y="55875"/>
                  </a:cubicBezTo>
                  <a:lnTo>
                    <a:pt x="75626" y="5517"/>
                  </a:lnTo>
                  <a:cubicBezTo>
                    <a:pt x="73853" y="3599"/>
                    <a:pt x="71351" y="2535"/>
                    <a:pt x="6874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39" name="Google Shape;885;p13">
              <a:extLst>
                <a:ext uri="{FF2B5EF4-FFF2-40B4-BE49-F238E27FC236}">
                  <a16:creationId xmlns="" xmlns:a16="http://schemas.microsoft.com/office/drawing/2014/main" id="{EB2ABF19-08CD-CEE2-1F30-59AEF61EC9BE}"/>
                </a:ext>
              </a:extLst>
            </p:cNvPr>
            <p:cNvSpPr/>
            <p:nvPr/>
          </p:nvSpPr>
          <p:spPr>
            <a:xfrm>
              <a:off x="9772006" y="4351106"/>
              <a:ext cx="103702" cy="89490"/>
            </a:xfrm>
            <a:custGeom>
              <a:avLst/>
              <a:gdLst/>
              <a:ahLst/>
              <a:cxnLst/>
              <a:rect l="l" t="t" r="r" b="b"/>
              <a:pathLst>
                <a:path w="123606" h="106666" extrusionOk="0">
                  <a:moveTo>
                    <a:pt x="54774" y="106650"/>
                  </a:moveTo>
                  <a:cubicBezTo>
                    <a:pt x="51375" y="106608"/>
                    <a:pt x="48153" y="105138"/>
                    <a:pt x="45911" y="102584"/>
                  </a:cubicBezTo>
                  <a:lnTo>
                    <a:pt x="2747" y="52226"/>
                  </a:lnTo>
                  <a:cubicBezTo>
                    <a:pt x="-1444" y="47242"/>
                    <a:pt x="-797" y="39819"/>
                    <a:pt x="4186" y="35628"/>
                  </a:cubicBezTo>
                  <a:cubicBezTo>
                    <a:pt x="4676" y="35210"/>
                    <a:pt x="5208" y="34835"/>
                    <a:pt x="5771" y="34501"/>
                  </a:cubicBezTo>
                  <a:lnTo>
                    <a:pt x="62906" y="1555"/>
                  </a:lnTo>
                  <a:cubicBezTo>
                    <a:pt x="67775" y="-1260"/>
                    <a:pt x="73947" y="-207"/>
                    <a:pt x="77607" y="4057"/>
                  </a:cubicBezTo>
                  <a:lnTo>
                    <a:pt x="120770" y="54311"/>
                  </a:lnTo>
                  <a:cubicBezTo>
                    <a:pt x="124972" y="59201"/>
                    <a:pt x="124409" y="66572"/>
                    <a:pt x="119519" y="70773"/>
                  </a:cubicBezTo>
                  <a:cubicBezTo>
                    <a:pt x="118967" y="71253"/>
                    <a:pt x="118373" y="71670"/>
                    <a:pt x="117747" y="72035"/>
                  </a:cubicBezTo>
                  <a:cubicBezTo>
                    <a:pt x="56337" y="107588"/>
                    <a:pt x="59570" y="106650"/>
                    <a:pt x="54774" y="106650"/>
                  </a:cubicBezTo>
                  <a:close/>
                  <a:moveTo>
                    <a:pt x="68745" y="2389"/>
                  </a:moveTo>
                  <a:cubicBezTo>
                    <a:pt x="65408" y="2389"/>
                    <a:pt x="68745" y="825"/>
                    <a:pt x="7126" y="36691"/>
                  </a:cubicBezTo>
                  <a:cubicBezTo>
                    <a:pt x="2779" y="39172"/>
                    <a:pt x="1267" y="44719"/>
                    <a:pt x="3759" y="49066"/>
                  </a:cubicBezTo>
                  <a:cubicBezTo>
                    <a:pt x="4030" y="49557"/>
                    <a:pt x="4363" y="50026"/>
                    <a:pt x="4728" y="50453"/>
                  </a:cubicBezTo>
                  <a:lnTo>
                    <a:pt x="47892" y="100707"/>
                  </a:lnTo>
                  <a:cubicBezTo>
                    <a:pt x="50749" y="104022"/>
                    <a:pt x="55555" y="104846"/>
                    <a:pt x="59361" y="102688"/>
                  </a:cubicBezTo>
                  <a:lnTo>
                    <a:pt x="116496" y="69741"/>
                  </a:lnTo>
                  <a:cubicBezTo>
                    <a:pt x="120823" y="67218"/>
                    <a:pt x="122282" y="61661"/>
                    <a:pt x="119759" y="57334"/>
                  </a:cubicBezTo>
                  <a:cubicBezTo>
                    <a:pt x="119478" y="56855"/>
                    <a:pt x="119154" y="56396"/>
                    <a:pt x="118790" y="55979"/>
                  </a:cubicBezTo>
                  <a:lnTo>
                    <a:pt x="75626" y="5621"/>
                  </a:lnTo>
                  <a:cubicBezTo>
                    <a:pt x="73905" y="3619"/>
                    <a:pt x="71382" y="2472"/>
                    <a:pt x="68745"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0" name="Google Shape;886;p13">
              <a:extLst>
                <a:ext uri="{FF2B5EF4-FFF2-40B4-BE49-F238E27FC236}">
                  <a16:creationId xmlns="" xmlns:a16="http://schemas.microsoft.com/office/drawing/2014/main" id="{FBCF2524-6700-95A7-6523-4F41F2150B06}"/>
                </a:ext>
              </a:extLst>
            </p:cNvPr>
            <p:cNvSpPr/>
            <p:nvPr/>
          </p:nvSpPr>
          <p:spPr>
            <a:xfrm>
              <a:off x="9756393" y="4443302"/>
              <a:ext cx="103833" cy="89490"/>
            </a:xfrm>
            <a:custGeom>
              <a:avLst/>
              <a:gdLst/>
              <a:ahLst/>
              <a:cxnLst/>
              <a:rect l="l" t="t" r="r" b="b"/>
              <a:pathLst>
                <a:path w="123762" h="106666" extrusionOk="0">
                  <a:moveTo>
                    <a:pt x="54930" y="106650"/>
                  </a:moveTo>
                  <a:cubicBezTo>
                    <a:pt x="51521" y="106650"/>
                    <a:pt x="48288" y="105169"/>
                    <a:pt x="46068" y="102583"/>
                  </a:cubicBezTo>
                  <a:lnTo>
                    <a:pt x="2799" y="52226"/>
                  </a:lnTo>
                  <a:cubicBezTo>
                    <a:pt x="-1402" y="47336"/>
                    <a:pt x="-839" y="39965"/>
                    <a:pt x="4051" y="35763"/>
                  </a:cubicBezTo>
                  <a:cubicBezTo>
                    <a:pt x="4603" y="35283"/>
                    <a:pt x="5198" y="34866"/>
                    <a:pt x="5823" y="34501"/>
                  </a:cubicBezTo>
                  <a:lnTo>
                    <a:pt x="63062" y="1555"/>
                  </a:lnTo>
                  <a:cubicBezTo>
                    <a:pt x="67931" y="-1260"/>
                    <a:pt x="74104" y="-207"/>
                    <a:pt x="77763" y="4057"/>
                  </a:cubicBezTo>
                  <a:lnTo>
                    <a:pt x="120927" y="54311"/>
                  </a:lnTo>
                  <a:cubicBezTo>
                    <a:pt x="125129" y="59201"/>
                    <a:pt x="124566" y="66572"/>
                    <a:pt x="119676" y="70774"/>
                  </a:cubicBezTo>
                  <a:cubicBezTo>
                    <a:pt x="119123" y="71253"/>
                    <a:pt x="118529" y="71670"/>
                    <a:pt x="117903" y="72035"/>
                  </a:cubicBezTo>
                  <a:cubicBezTo>
                    <a:pt x="56285" y="107588"/>
                    <a:pt x="59309" y="106650"/>
                    <a:pt x="54930" y="106650"/>
                  </a:cubicBezTo>
                  <a:close/>
                  <a:moveTo>
                    <a:pt x="68901" y="2389"/>
                  </a:moveTo>
                  <a:cubicBezTo>
                    <a:pt x="65460" y="2389"/>
                    <a:pt x="68901" y="721"/>
                    <a:pt x="7179" y="36587"/>
                  </a:cubicBezTo>
                  <a:cubicBezTo>
                    <a:pt x="2831" y="39068"/>
                    <a:pt x="1319" y="44615"/>
                    <a:pt x="3811" y="48962"/>
                  </a:cubicBezTo>
                  <a:cubicBezTo>
                    <a:pt x="4082" y="49452"/>
                    <a:pt x="4416" y="49921"/>
                    <a:pt x="4780" y="50349"/>
                  </a:cubicBezTo>
                  <a:lnTo>
                    <a:pt x="47945" y="100602"/>
                  </a:lnTo>
                  <a:cubicBezTo>
                    <a:pt x="50801" y="103918"/>
                    <a:pt x="55608" y="104742"/>
                    <a:pt x="59413" y="102583"/>
                  </a:cubicBezTo>
                  <a:lnTo>
                    <a:pt x="116652" y="69637"/>
                  </a:lnTo>
                  <a:cubicBezTo>
                    <a:pt x="120979" y="67114"/>
                    <a:pt x="122439" y="61557"/>
                    <a:pt x="119915" y="57230"/>
                  </a:cubicBezTo>
                  <a:cubicBezTo>
                    <a:pt x="119634" y="56750"/>
                    <a:pt x="119311" y="56292"/>
                    <a:pt x="118946" y="55875"/>
                  </a:cubicBezTo>
                  <a:lnTo>
                    <a:pt x="75782" y="5517"/>
                  </a:lnTo>
                  <a:cubicBezTo>
                    <a:pt x="74030" y="3578"/>
                    <a:pt x="71518" y="2504"/>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1" name="Google Shape;887;p13">
              <a:extLst>
                <a:ext uri="{FF2B5EF4-FFF2-40B4-BE49-F238E27FC236}">
                  <a16:creationId xmlns="" xmlns:a16="http://schemas.microsoft.com/office/drawing/2014/main" id="{457D5161-A967-0929-A3D3-ABC7548F285D}"/>
                </a:ext>
              </a:extLst>
            </p:cNvPr>
            <p:cNvSpPr/>
            <p:nvPr/>
          </p:nvSpPr>
          <p:spPr>
            <a:xfrm>
              <a:off x="9741579" y="4184435"/>
              <a:ext cx="103689" cy="89352"/>
            </a:xfrm>
            <a:custGeom>
              <a:avLst/>
              <a:gdLst/>
              <a:ahLst/>
              <a:cxnLst/>
              <a:rect l="l" t="t" r="r" b="b"/>
              <a:pathLst>
                <a:path w="123590" h="106501" extrusionOk="0">
                  <a:moveTo>
                    <a:pt x="54758" y="106485"/>
                  </a:moveTo>
                  <a:cubicBezTo>
                    <a:pt x="51348" y="106485"/>
                    <a:pt x="48116" y="105004"/>
                    <a:pt x="45895" y="102419"/>
                  </a:cubicBezTo>
                  <a:lnTo>
                    <a:pt x="2836" y="52269"/>
                  </a:lnTo>
                  <a:cubicBezTo>
                    <a:pt x="-1387" y="47400"/>
                    <a:pt x="-865" y="40019"/>
                    <a:pt x="4014" y="35796"/>
                  </a:cubicBezTo>
                  <a:cubicBezTo>
                    <a:pt x="4556" y="35327"/>
                    <a:pt x="5140" y="34910"/>
                    <a:pt x="5755" y="34545"/>
                  </a:cubicBezTo>
                  <a:lnTo>
                    <a:pt x="62890" y="1495"/>
                  </a:lnTo>
                  <a:cubicBezTo>
                    <a:pt x="67770" y="-1227"/>
                    <a:pt x="73889" y="-195"/>
                    <a:pt x="77591" y="3997"/>
                  </a:cubicBezTo>
                  <a:lnTo>
                    <a:pt x="120755" y="54250"/>
                  </a:lnTo>
                  <a:cubicBezTo>
                    <a:pt x="124956" y="59140"/>
                    <a:pt x="124393" y="66511"/>
                    <a:pt x="119503" y="70713"/>
                  </a:cubicBezTo>
                  <a:cubicBezTo>
                    <a:pt x="118951" y="71193"/>
                    <a:pt x="118357" y="71610"/>
                    <a:pt x="117731" y="71975"/>
                  </a:cubicBezTo>
                  <a:cubicBezTo>
                    <a:pt x="56321" y="107423"/>
                    <a:pt x="59241" y="106485"/>
                    <a:pt x="54758" y="106485"/>
                  </a:cubicBezTo>
                  <a:close/>
                  <a:moveTo>
                    <a:pt x="68729" y="2224"/>
                  </a:moveTo>
                  <a:cubicBezTo>
                    <a:pt x="65288" y="2224"/>
                    <a:pt x="68729" y="556"/>
                    <a:pt x="7110" y="36422"/>
                  </a:cubicBezTo>
                  <a:cubicBezTo>
                    <a:pt x="2742" y="38997"/>
                    <a:pt x="1293" y="44617"/>
                    <a:pt x="3868" y="48985"/>
                  </a:cubicBezTo>
                  <a:cubicBezTo>
                    <a:pt x="4118" y="49402"/>
                    <a:pt x="4400" y="49809"/>
                    <a:pt x="4713" y="50184"/>
                  </a:cubicBezTo>
                  <a:lnTo>
                    <a:pt x="47876" y="101063"/>
                  </a:lnTo>
                  <a:cubicBezTo>
                    <a:pt x="50712" y="104410"/>
                    <a:pt x="55550" y="105244"/>
                    <a:pt x="59345" y="103044"/>
                  </a:cubicBezTo>
                  <a:lnTo>
                    <a:pt x="116688" y="69785"/>
                  </a:lnTo>
                  <a:cubicBezTo>
                    <a:pt x="121015" y="67262"/>
                    <a:pt x="122475" y="61705"/>
                    <a:pt x="119952" y="57378"/>
                  </a:cubicBezTo>
                  <a:cubicBezTo>
                    <a:pt x="119670" y="56899"/>
                    <a:pt x="119347" y="56440"/>
                    <a:pt x="118982" y="56023"/>
                  </a:cubicBezTo>
                  <a:lnTo>
                    <a:pt x="75818" y="5873"/>
                  </a:lnTo>
                  <a:cubicBezTo>
                    <a:pt x="74088" y="3736"/>
                    <a:pt x="71481" y="2506"/>
                    <a:pt x="68729"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2" name="Google Shape;888;p13">
              <a:extLst>
                <a:ext uri="{FF2B5EF4-FFF2-40B4-BE49-F238E27FC236}">
                  <a16:creationId xmlns="" xmlns:a16="http://schemas.microsoft.com/office/drawing/2014/main" id="{4EB92C2A-C6B6-1502-116E-3012EB199DC3}"/>
                </a:ext>
              </a:extLst>
            </p:cNvPr>
            <p:cNvSpPr/>
            <p:nvPr/>
          </p:nvSpPr>
          <p:spPr>
            <a:xfrm>
              <a:off x="9713968" y="4283490"/>
              <a:ext cx="103746" cy="89495"/>
            </a:xfrm>
            <a:custGeom>
              <a:avLst/>
              <a:gdLst/>
              <a:ahLst/>
              <a:cxnLst/>
              <a:rect l="l" t="t" r="r" b="b"/>
              <a:pathLst>
                <a:path w="123658" h="106672" extrusionOk="0">
                  <a:moveTo>
                    <a:pt x="54826" y="106649"/>
                  </a:moveTo>
                  <a:cubicBezTo>
                    <a:pt x="51427" y="106639"/>
                    <a:pt x="48194" y="105159"/>
                    <a:pt x="45963" y="102583"/>
                  </a:cubicBezTo>
                  <a:lnTo>
                    <a:pt x="2800" y="52226"/>
                  </a:lnTo>
                  <a:cubicBezTo>
                    <a:pt x="-1402" y="47336"/>
                    <a:pt x="-839" y="39964"/>
                    <a:pt x="4051" y="35763"/>
                  </a:cubicBezTo>
                  <a:cubicBezTo>
                    <a:pt x="4603" y="35283"/>
                    <a:pt x="5197" y="34866"/>
                    <a:pt x="5823" y="34501"/>
                  </a:cubicBezTo>
                  <a:lnTo>
                    <a:pt x="62958" y="1555"/>
                  </a:lnTo>
                  <a:cubicBezTo>
                    <a:pt x="67827" y="-1260"/>
                    <a:pt x="73999" y="-207"/>
                    <a:pt x="77659" y="4057"/>
                  </a:cubicBezTo>
                  <a:lnTo>
                    <a:pt x="120822" y="54415"/>
                  </a:lnTo>
                  <a:cubicBezTo>
                    <a:pt x="125024" y="59305"/>
                    <a:pt x="124461" y="66676"/>
                    <a:pt x="119571" y="70878"/>
                  </a:cubicBezTo>
                  <a:cubicBezTo>
                    <a:pt x="119019" y="71357"/>
                    <a:pt x="118425" y="71775"/>
                    <a:pt x="117799" y="72139"/>
                  </a:cubicBezTo>
                  <a:cubicBezTo>
                    <a:pt x="56389" y="108109"/>
                    <a:pt x="59309" y="106649"/>
                    <a:pt x="54826" y="106649"/>
                  </a:cubicBezTo>
                  <a:close/>
                  <a:moveTo>
                    <a:pt x="68796" y="2389"/>
                  </a:moveTo>
                  <a:cubicBezTo>
                    <a:pt x="65356" y="2389"/>
                    <a:pt x="68796" y="721"/>
                    <a:pt x="7074" y="36587"/>
                  </a:cubicBezTo>
                  <a:cubicBezTo>
                    <a:pt x="2747" y="39110"/>
                    <a:pt x="1288" y="44667"/>
                    <a:pt x="3811" y="48993"/>
                  </a:cubicBezTo>
                  <a:cubicBezTo>
                    <a:pt x="4092" y="49473"/>
                    <a:pt x="4416" y="49932"/>
                    <a:pt x="4780" y="50349"/>
                  </a:cubicBezTo>
                  <a:lnTo>
                    <a:pt x="47944" y="100707"/>
                  </a:lnTo>
                  <a:cubicBezTo>
                    <a:pt x="50811" y="104022"/>
                    <a:pt x="55639" y="104815"/>
                    <a:pt x="59413" y="102583"/>
                  </a:cubicBezTo>
                  <a:lnTo>
                    <a:pt x="116444" y="69637"/>
                  </a:lnTo>
                  <a:cubicBezTo>
                    <a:pt x="120812" y="67062"/>
                    <a:pt x="122261" y="61442"/>
                    <a:pt x="119686" y="57074"/>
                  </a:cubicBezTo>
                  <a:cubicBezTo>
                    <a:pt x="119436" y="56657"/>
                    <a:pt x="119154" y="56250"/>
                    <a:pt x="118841" y="55875"/>
                  </a:cubicBezTo>
                  <a:lnTo>
                    <a:pt x="75678" y="5517"/>
                  </a:lnTo>
                  <a:cubicBezTo>
                    <a:pt x="73905" y="3599"/>
                    <a:pt x="71403" y="2535"/>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3" name="Google Shape;889;p13">
              <a:extLst>
                <a:ext uri="{FF2B5EF4-FFF2-40B4-BE49-F238E27FC236}">
                  <a16:creationId xmlns="" xmlns:a16="http://schemas.microsoft.com/office/drawing/2014/main" id="{79CB0436-8196-C838-E8A9-B9FAF4DB33B3}"/>
                </a:ext>
              </a:extLst>
            </p:cNvPr>
            <p:cNvSpPr/>
            <p:nvPr/>
          </p:nvSpPr>
          <p:spPr>
            <a:xfrm>
              <a:off x="9708720" y="4387582"/>
              <a:ext cx="103747" cy="89490"/>
            </a:xfrm>
            <a:custGeom>
              <a:avLst/>
              <a:gdLst/>
              <a:ahLst/>
              <a:cxnLst/>
              <a:rect l="l" t="t" r="r" b="b"/>
              <a:pathLst>
                <a:path w="123659" h="106666" extrusionOk="0">
                  <a:moveTo>
                    <a:pt x="54826" y="106650"/>
                  </a:moveTo>
                  <a:cubicBezTo>
                    <a:pt x="51417" y="106681"/>
                    <a:pt x="48164" y="105190"/>
                    <a:pt x="45964" y="102583"/>
                  </a:cubicBezTo>
                  <a:lnTo>
                    <a:pt x="2800" y="52226"/>
                  </a:lnTo>
                  <a:cubicBezTo>
                    <a:pt x="-1380"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5" y="71775"/>
                    <a:pt x="117800" y="72140"/>
                  </a:cubicBezTo>
                  <a:cubicBezTo>
                    <a:pt x="56286" y="107588"/>
                    <a:pt x="59205" y="106650"/>
                    <a:pt x="54826" y="106650"/>
                  </a:cubicBezTo>
                  <a:close/>
                  <a:moveTo>
                    <a:pt x="68797" y="2389"/>
                  </a:moveTo>
                  <a:cubicBezTo>
                    <a:pt x="65357" y="2389"/>
                    <a:pt x="68797" y="721"/>
                    <a:pt x="7075" y="36587"/>
                  </a:cubicBezTo>
                  <a:cubicBezTo>
                    <a:pt x="2707" y="39162"/>
                    <a:pt x="1257" y="44781"/>
                    <a:pt x="3833" y="49150"/>
                  </a:cubicBezTo>
                  <a:cubicBezTo>
                    <a:pt x="4083" y="49567"/>
                    <a:pt x="4364" y="49974"/>
                    <a:pt x="4677" y="50349"/>
                  </a:cubicBezTo>
                  <a:lnTo>
                    <a:pt x="47945" y="100707"/>
                  </a:lnTo>
                  <a:cubicBezTo>
                    <a:pt x="50750" y="104043"/>
                    <a:pt x="55546" y="104877"/>
                    <a:pt x="59309" y="102688"/>
                  </a:cubicBezTo>
                  <a:lnTo>
                    <a:pt x="116549" y="69637"/>
                  </a:lnTo>
                  <a:cubicBezTo>
                    <a:pt x="120875" y="67114"/>
                    <a:pt x="122335" y="61557"/>
                    <a:pt x="119812" y="57230"/>
                  </a:cubicBezTo>
                  <a:cubicBezTo>
                    <a:pt x="119530" y="56751"/>
                    <a:pt x="119207" y="56292"/>
                    <a:pt x="118843" y="55875"/>
                  </a:cubicBezTo>
                  <a:lnTo>
                    <a:pt x="75678" y="5517"/>
                  </a:lnTo>
                  <a:cubicBezTo>
                    <a:pt x="73896" y="3619"/>
                    <a:pt x="71404" y="2566"/>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4" name="Google Shape;890;p13">
              <a:extLst>
                <a:ext uri="{FF2B5EF4-FFF2-40B4-BE49-F238E27FC236}">
                  <a16:creationId xmlns="" xmlns:a16="http://schemas.microsoft.com/office/drawing/2014/main" id="{5560EFE2-4D34-9508-2FB9-E4C43D9BCD3A}"/>
                </a:ext>
              </a:extLst>
            </p:cNvPr>
            <p:cNvSpPr/>
            <p:nvPr/>
          </p:nvSpPr>
          <p:spPr>
            <a:xfrm>
              <a:off x="9666252" y="4227858"/>
              <a:ext cx="103702" cy="89490"/>
            </a:xfrm>
            <a:custGeom>
              <a:avLst/>
              <a:gdLst/>
              <a:ahLst/>
              <a:cxnLst/>
              <a:rect l="l" t="t" r="r" b="b"/>
              <a:pathLst>
                <a:path w="123606" h="106666" extrusionOk="0">
                  <a:moveTo>
                    <a:pt x="54774" y="106650"/>
                  </a:moveTo>
                  <a:cubicBezTo>
                    <a:pt x="51354" y="106608"/>
                    <a:pt x="48122" y="105086"/>
                    <a:pt x="45911" y="102479"/>
                  </a:cubicBezTo>
                  <a:lnTo>
                    <a:pt x="2747"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0" y="54311"/>
                  </a:lnTo>
                  <a:cubicBezTo>
                    <a:pt x="124972" y="59201"/>
                    <a:pt x="124409" y="66572"/>
                    <a:pt x="119519" y="70773"/>
                  </a:cubicBezTo>
                  <a:cubicBezTo>
                    <a:pt x="118967" y="71253"/>
                    <a:pt x="118372" y="71670"/>
                    <a:pt x="117747" y="72035"/>
                  </a:cubicBezTo>
                  <a:cubicBezTo>
                    <a:pt x="56337" y="107588"/>
                    <a:pt x="59257" y="106650"/>
                    <a:pt x="54774" y="106650"/>
                  </a:cubicBezTo>
                  <a:close/>
                  <a:moveTo>
                    <a:pt x="68745" y="2389"/>
                  </a:moveTo>
                  <a:cubicBezTo>
                    <a:pt x="65304" y="2389"/>
                    <a:pt x="68745" y="825"/>
                    <a:pt x="7126" y="36691"/>
                  </a:cubicBezTo>
                  <a:cubicBezTo>
                    <a:pt x="2779" y="39183"/>
                    <a:pt x="1267" y="44719"/>
                    <a:pt x="3759" y="49066"/>
                  </a:cubicBezTo>
                  <a:cubicBezTo>
                    <a:pt x="4030" y="49556"/>
                    <a:pt x="4363" y="50026"/>
                    <a:pt x="4728" y="50453"/>
                  </a:cubicBezTo>
                  <a:lnTo>
                    <a:pt x="47892" y="100707"/>
                  </a:lnTo>
                  <a:cubicBezTo>
                    <a:pt x="50749" y="104022"/>
                    <a:pt x="55555" y="104846"/>
                    <a:pt x="59361" y="102688"/>
                  </a:cubicBezTo>
                  <a:lnTo>
                    <a:pt x="116391" y="69741"/>
                  </a:lnTo>
                  <a:cubicBezTo>
                    <a:pt x="120729" y="67343"/>
                    <a:pt x="122293" y="61891"/>
                    <a:pt x="119895" y="57553"/>
                  </a:cubicBezTo>
                  <a:cubicBezTo>
                    <a:pt x="119582" y="56990"/>
                    <a:pt x="119217" y="56459"/>
                    <a:pt x="118790" y="55979"/>
                  </a:cubicBezTo>
                  <a:lnTo>
                    <a:pt x="75626" y="5621"/>
                  </a:lnTo>
                  <a:cubicBezTo>
                    <a:pt x="73884" y="3640"/>
                    <a:pt x="71382" y="2504"/>
                    <a:pt x="68745"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5" name="Google Shape;891;p13">
              <a:extLst>
                <a:ext uri="{FF2B5EF4-FFF2-40B4-BE49-F238E27FC236}">
                  <a16:creationId xmlns="" xmlns:a16="http://schemas.microsoft.com/office/drawing/2014/main" id="{B1E0C85F-4D56-DB16-9E72-94B51361883B}"/>
                </a:ext>
              </a:extLst>
            </p:cNvPr>
            <p:cNvSpPr/>
            <p:nvPr/>
          </p:nvSpPr>
          <p:spPr>
            <a:xfrm>
              <a:off x="9650638" y="4319704"/>
              <a:ext cx="103746" cy="89494"/>
            </a:xfrm>
            <a:custGeom>
              <a:avLst/>
              <a:gdLst/>
              <a:ahLst/>
              <a:cxnLst/>
              <a:rect l="l" t="t" r="r" b="b"/>
              <a:pathLst>
                <a:path w="123658" h="106671" extrusionOk="0">
                  <a:moveTo>
                    <a:pt x="54826" y="106650"/>
                  </a:moveTo>
                  <a:cubicBezTo>
                    <a:pt x="51427" y="106608"/>
                    <a:pt x="48205" y="105138"/>
                    <a:pt x="45964" y="102583"/>
                  </a:cubicBezTo>
                  <a:lnTo>
                    <a:pt x="2800" y="52226"/>
                  </a:lnTo>
                  <a:cubicBezTo>
                    <a:pt x="-1402" y="47336"/>
                    <a:pt x="-839" y="39965"/>
                    <a:pt x="4051" y="35763"/>
                  </a:cubicBezTo>
                  <a:cubicBezTo>
                    <a:pt x="4603" y="35283"/>
                    <a:pt x="5198" y="34866"/>
                    <a:pt x="5823" y="34501"/>
                  </a:cubicBezTo>
                  <a:lnTo>
                    <a:pt x="63062" y="1555"/>
                  </a:lnTo>
                  <a:cubicBezTo>
                    <a:pt x="67931" y="-1260"/>
                    <a:pt x="74104" y="-207"/>
                    <a:pt x="77763" y="4057"/>
                  </a:cubicBezTo>
                  <a:lnTo>
                    <a:pt x="120823" y="54519"/>
                  </a:lnTo>
                  <a:cubicBezTo>
                    <a:pt x="125024" y="59409"/>
                    <a:pt x="124461" y="66780"/>
                    <a:pt x="119572" y="70982"/>
                  </a:cubicBezTo>
                  <a:cubicBezTo>
                    <a:pt x="119019" y="71462"/>
                    <a:pt x="118425" y="71879"/>
                    <a:pt x="117799" y="72244"/>
                  </a:cubicBezTo>
                  <a:cubicBezTo>
                    <a:pt x="56390" y="108005"/>
                    <a:pt x="59309" y="106650"/>
                    <a:pt x="54826" y="106650"/>
                  </a:cubicBezTo>
                  <a:close/>
                  <a:moveTo>
                    <a:pt x="68901" y="2389"/>
                  </a:moveTo>
                  <a:cubicBezTo>
                    <a:pt x="65460" y="2389"/>
                    <a:pt x="68901" y="825"/>
                    <a:pt x="7179" y="36691"/>
                  </a:cubicBezTo>
                  <a:cubicBezTo>
                    <a:pt x="2831" y="39183"/>
                    <a:pt x="1319" y="44719"/>
                    <a:pt x="3811" y="49066"/>
                  </a:cubicBezTo>
                  <a:cubicBezTo>
                    <a:pt x="4082" y="49556"/>
                    <a:pt x="4416" y="50026"/>
                    <a:pt x="4781" y="50453"/>
                  </a:cubicBezTo>
                  <a:lnTo>
                    <a:pt x="47945" y="100707"/>
                  </a:lnTo>
                  <a:cubicBezTo>
                    <a:pt x="50780" y="104054"/>
                    <a:pt x="55618" y="104888"/>
                    <a:pt x="59413" y="102688"/>
                  </a:cubicBezTo>
                  <a:lnTo>
                    <a:pt x="116548" y="69741"/>
                  </a:lnTo>
                  <a:cubicBezTo>
                    <a:pt x="120885" y="67343"/>
                    <a:pt x="122449" y="61891"/>
                    <a:pt x="120051" y="57553"/>
                  </a:cubicBezTo>
                  <a:cubicBezTo>
                    <a:pt x="119738" y="56990"/>
                    <a:pt x="119373" y="56459"/>
                    <a:pt x="118946" y="55979"/>
                  </a:cubicBezTo>
                  <a:lnTo>
                    <a:pt x="75782" y="5621"/>
                  </a:lnTo>
                  <a:cubicBezTo>
                    <a:pt x="73916" y="3734"/>
                    <a:pt x="71341" y="2743"/>
                    <a:pt x="68692" y="291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6" name="Google Shape;892;p13">
              <a:extLst>
                <a:ext uri="{FF2B5EF4-FFF2-40B4-BE49-F238E27FC236}">
                  <a16:creationId xmlns="" xmlns:a16="http://schemas.microsoft.com/office/drawing/2014/main" id="{9B87D2A0-A041-EA2F-B19B-5AABA6049AEE}"/>
                </a:ext>
              </a:extLst>
            </p:cNvPr>
            <p:cNvSpPr/>
            <p:nvPr/>
          </p:nvSpPr>
          <p:spPr>
            <a:xfrm>
              <a:off x="9602878" y="4264334"/>
              <a:ext cx="103834" cy="89490"/>
            </a:xfrm>
            <a:custGeom>
              <a:avLst/>
              <a:gdLst/>
              <a:ahLst/>
              <a:cxnLst/>
              <a:rect l="l" t="t" r="r" b="b"/>
              <a:pathLst>
                <a:path w="123763" h="106666" extrusionOk="0">
                  <a:moveTo>
                    <a:pt x="54931" y="106650"/>
                  </a:moveTo>
                  <a:cubicBezTo>
                    <a:pt x="51511" y="106691"/>
                    <a:pt x="48258" y="105201"/>
                    <a:pt x="46068" y="102583"/>
                  </a:cubicBezTo>
                  <a:lnTo>
                    <a:pt x="2800" y="52226"/>
                  </a:lnTo>
                  <a:cubicBezTo>
                    <a:pt x="-1381"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29" y="59305"/>
                    <a:pt x="124566" y="66676"/>
                    <a:pt x="119676" y="70878"/>
                  </a:cubicBezTo>
                  <a:cubicBezTo>
                    <a:pt x="119124" y="71357"/>
                    <a:pt x="118530" y="71775"/>
                    <a:pt x="117904" y="72139"/>
                  </a:cubicBezTo>
                  <a:cubicBezTo>
                    <a:pt x="56495" y="107588"/>
                    <a:pt x="59310" y="106650"/>
                    <a:pt x="54931" y="106650"/>
                  </a:cubicBezTo>
                  <a:close/>
                  <a:moveTo>
                    <a:pt x="68902" y="2389"/>
                  </a:moveTo>
                  <a:cubicBezTo>
                    <a:pt x="65461" y="2389"/>
                    <a:pt x="68902" y="721"/>
                    <a:pt x="7179" y="36587"/>
                  </a:cubicBezTo>
                  <a:cubicBezTo>
                    <a:pt x="2811" y="39162"/>
                    <a:pt x="1362" y="44781"/>
                    <a:pt x="3937" y="49150"/>
                  </a:cubicBezTo>
                  <a:cubicBezTo>
                    <a:pt x="4187" y="49567"/>
                    <a:pt x="4469" y="49974"/>
                    <a:pt x="4781" y="50349"/>
                  </a:cubicBezTo>
                  <a:lnTo>
                    <a:pt x="47945" y="100707"/>
                  </a:lnTo>
                  <a:cubicBezTo>
                    <a:pt x="50802" y="104022"/>
                    <a:pt x="55608" y="104846"/>
                    <a:pt x="59414" y="102688"/>
                  </a:cubicBezTo>
                  <a:lnTo>
                    <a:pt x="116653" y="69637"/>
                  </a:lnTo>
                  <a:cubicBezTo>
                    <a:pt x="120980" y="67114"/>
                    <a:pt x="122439" y="61557"/>
                    <a:pt x="119916" y="57230"/>
                  </a:cubicBezTo>
                  <a:cubicBezTo>
                    <a:pt x="119635" y="56751"/>
                    <a:pt x="119311" y="56292"/>
                    <a:pt x="118947" y="55875"/>
                  </a:cubicBezTo>
                  <a:lnTo>
                    <a:pt x="75783" y="5830"/>
                  </a:lnTo>
                  <a:cubicBezTo>
                    <a:pt x="74052" y="3818"/>
                    <a:pt x="71550" y="2639"/>
                    <a:pt x="6890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7" name="Google Shape;893;p13">
              <a:extLst>
                <a:ext uri="{FF2B5EF4-FFF2-40B4-BE49-F238E27FC236}">
                  <a16:creationId xmlns="" xmlns:a16="http://schemas.microsoft.com/office/drawing/2014/main" id="{81117E3E-D628-30D8-EDF0-B3941A6961F2}"/>
                </a:ext>
              </a:extLst>
            </p:cNvPr>
            <p:cNvSpPr/>
            <p:nvPr/>
          </p:nvSpPr>
          <p:spPr>
            <a:xfrm>
              <a:off x="9576114" y="4215355"/>
              <a:ext cx="150364" cy="81523"/>
            </a:xfrm>
            <a:custGeom>
              <a:avLst/>
              <a:gdLst/>
              <a:ahLst/>
              <a:cxnLst/>
              <a:rect l="l" t="t" r="r" b="b"/>
              <a:pathLst>
                <a:path w="179224" h="97170" extrusionOk="0">
                  <a:moveTo>
                    <a:pt x="179224" y="1773"/>
                  </a:moveTo>
                  <a:lnTo>
                    <a:pt x="13971" y="97171"/>
                  </a:lnTo>
                  <a:lnTo>
                    <a:pt x="0" y="95398"/>
                  </a:lnTo>
                  <a:lnTo>
                    <a:pt x="165149"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8" name="Google Shape;894;p13">
              <a:extLst>
                <a:ext uri="{FF2B5EF4-FFF2-40B4-BE49-F238E27FC236}">
                  <a16:creationId xmlns="" xmlns:a16="http://schemas.microsoft.com/office/drawing/2014/main" id="{06D89789-C0D8-F014-A076-E983AE40A787}"/>
                </a:ext>
              </a:extLst>
            </p:cNvPr>
            <p:cNvSpPr/>
            <p:nvPr/>
          </p:nvSpPr>
          <p:spPr>
            <a:xfrm>
              <a:off x="9576114" y="4295478"/>
              <a:ext cx="224278" cy="248858"/>
            </a:xfrm>
            <a:custGeom>
              <a:avLst/>
              <a:gdLst/>
              <a:ahLst/>
              <a:cxnLst/>
              <a:rect l="l" t="t" r="r" b="b"/>
              <a:pathLst>
                <a:path w="267324" h="296621" extrusionOk="0">
                  <a:moveTo>
                    <a:pt x="14057" y="1653"/>
                  </a:moveTo>
                  <a:lnTo>
                    <a:pt x="267306" y="296607"/>
                  </a:lnTo>
                  <a:lnTo>
                    <a:pt x="164609" y="283783"/>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49" name="Google Shape;895;p13">
              <a:extLst>
                <a:ext uri="{FF2B5EF4-FFF2-40B4-BE49-F238E27FC236}">
                  <a16:creationId xmlns="" xmlns:a16="http://schemas.microsoft.com/office/drawing/2014/main" id="{9BDEF31C-6E77-2F8F-9011-F1D7D6327C19}"/>
                </a:ext>
              </a:extLst>
            </p:cNvPr>
            <p:cNvSpPr/>
            <p:nvPr/>
          </p:nvSpPr>
          <p:spPr>
            <a:xfrm>
              <a:off x="10434303" y="3939992"/>
              <a:ext cx="489843" cy="407619"/>
            </a:xfrm>
            <a:custGeom>
              <a:avLst/>
              <a:gdLst/>
              <a:ahLst/>
              <a:cxnLst/>
              <a:rect l="l" t="t" r="r" b="b"/>
              <a:pathLst>
                <a:path w="583859" h="485854" extrusionOk="0">
                  <a:moveTo>
                    <a:pt x="329967" y="-15"/>
                  </a:moveTo>
                  <a:lnTo>
                    <a:pt x="-18" y="190782"/>
                  </a:lnTo>
                  <a:cubicBezTo>
                    <a:pt x="152411" y="368025"/>
                    <a:pt x="93817" y="300048"/>
                    <a:pt x="253335" y="485840"/>
                  </a:cubicBezTo>
                  <a:lnTo>
                    <a:pt x="583841" y="295043"/>
                  </a:lnTo>
                  <a:cubicBezTo>
                    <a:pt x="423905" y="109250"/>
                    <a:pt x="482396" y="177437"/>
                    <a:pt x="329967"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0" name="Google Shape;896;p13">
              <a:extLst>
                <a:ext uri="{FF2B5EF4-FFF2-40B4-BE49-F238E27FC236}">
                  <a16:creationId xmlns="" xmlns:a16="http://schemas.microsoft.com/office/drawing/2014/main" id="{FCD845F5-CFBD-8515-E732-2B83AF28BCA0}"/>
                </a:ext>
              </a:extLst>
            </p:cNvPr>
            <p:cNvSpPr/>
            <p:nvPr/>
          </p:nvSpPr>
          <p:spPr>
            <a:xfrm>
              <a:off x="10805533" y="4130981"/>
              <a:ext cx="101558" cy="87336"/>
            </a:xfrm>
            <a:custGeom>
              <a:avLst/>
              <a:gdLst/>
              <a:ahLst/>
              <a:cxnLst/>
              <a:rect l="l" t="t" r="r" b="b"/>
              <a:pathLst>
                <a:path w="121050" h="104098" extrusionOk="0">
                  <a:moveTo>
                    <a:pt x="75364" y="3694"/>
                  </a:moveTo>
                  <a:lnTo>
                    <a:pt x="118528" y="53948"/>
                  </a:lnTo>
                  <a:cubicBezTo>
                    <a:pt x="122271" y="58327"/>
                    <a:pt x="121760" y="64906"/>
                    <a:pt x="117381" y="68649"/>
                  </a:cubicBezTo>
                  <a:cubicBezTo>
                    <a:pt x="116923" y="69034"/>
                    <a:pt x="116433" y="69389"/>
                    <a:pt x="115922" y="69691"/>
                  </a:cubicBezTo>
                  <a:lnTo>
                    <a:pt x="58683" y="102742"/>
                  </a:lnTo>
                  <a:cubicBezTo>
                    <a:pt x="54345" y="105182"/>
                    <a:pt x="48892" y="104222"/>
                    <a:pt x="45650" y="100448"/>
                  </a:cubicBezTo>
                  <a:lnTo>
                    <a:pt x="2486" y="50090"/>
                  </a:lnTo>
                  <a:cubicBezTo>
                    <a:pt x="-1257" y="45711"/>
                    <a:pt x="-746" y="39133"/>
                    <a:pt x="3633" y="35390"/>
                  </a:cubicBezTo>
                  <a:cubicBezTo>
                    <a:pt x="4091" y="35004"/>
                    <a:pt x="4581" y="34650"/>
                    <a:pt x="5092" y="34347"/>
                  </a:cubicBezTo>
                  <a:lnTo>
                    <a:pt x="62331" y="1297"/>
                  </a:lnTo>
                  <a:cubicBezTo>
                    <a:pt x="66690" y="-1122"/>
                    <a:pt x="72153" y="-122"/>
                    <a:pt x="75364" y="3694"/>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1" name="Google Shape;897;p13">
              <a:extLst>
                <a:ext uri="{FF2B5EF4-FFF2-40B4-BE49-F238E27FC236}">
                  <a16:creationId xmlns="" xmlns:a16="http://schemas.microsoft.com/office/drawing/2014/main" id="{21E8AD13-676B-3F59-FBF6-2863623CCABC}"/>
                </a:ext>
              </a:extLst>
            </p:cNvPr>
            <p:cNvSpPr/>
            <p:nvPr/>
          </p:nvSpPr>
          <p:spPr>
            <a:xfrm>
              <a:off x="10757803" y="4075686"/>
              <a:ext cx="101585" cy="86943"/>
            </a:xfrm>
            <a:custGeom>
              <a:avLst/>
              <a:gdLst/>
              <a:ahLst/>
              <a:cxnLst/>
              <a:rect l="l" t="t" r="r" b="b"/>
              <a:pathLst>
                <a:path w="121082" h="103630" extrusionOk="0">
                  <a:moveTo>
                    <a:pt x="75329" y="3188"/>
                  </a:moveTo>
                  <a:lnTo>
                    <a:pt x="118596" y="53546"/>
                  </a:lnTo>
                  <a:cubicBezTo>
                    <a:pt x="122318" y="57946"/>
                    <a:pt x="121766" y="64524"/>
                    <a:pt x="117376" y="68236"/>
                  </a:cubicBezTo>
                  <a:cubicBezTo>
                    <a:pt x="116907" y="68632"/>
                    <a:pt x="116407" y="68987"/>
                    <a:pt x="115886" y="69289"/>
                  </a:cubicBezTo>
                  <a:lnTo>
                    <a:pt x="58647" y="102235"/>
                  </a:lnTo>
                  <a:cubicBezTo>
                    <a:pt x="54330" y="104706"/>
                    <a:pt x="48877" y="103789"/>
                    <a:pt x="45614" y="100046"/>
                  </a:cubicBezTo>
                  <a:lnTo>
                    <a:pt x="2450" y="49688"/>
                  </a:lnTo>
                  <a:cubicBezTo>
                    <a:pt x="-1272" y="45288"/>
                    <a:pt x="-719" y="38710"/>
                    <a:pt x="3670" y="34998"/>
                  </a:cubicBezTo>
                  <a:cubicBezTo>
                    <a:pt x="4139" y="34602"/>
                    <a:pt x="4640" y="34247"/>
                    <a:pt x="5161" y="33945"/>
                  </a:cubicBezTo>
                  <a:lnTo>
                    <a:pt x="62713" y="1311"/>
                  </a:lnTo>
                  <a:cubicBezTo>
                    <a:pt x="66852" y="-1003"/>
                    <a:pt x="72044" y="-232"/>
                    <a:pt x="75329" y="3188"/>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2" name="Google Shape;898;p13">
              <a:extLst>
                <a:ext uri="{FF2B5EF4-FFF2-40B4-BE49-F238E27FC236}">
                  <a16:creationId xmlns="" xmlns:a16="http://schemas.microsoft.com/office/drawing/2014/main" id="{043B9F2E-1E1A-F8A1-F45B-A8511DFBE03A}"/>
                </a:ext>
              </a:extLst>
            </p:cNvPr>
            <p:cNvSpPr/>
            <p:nvPr/>
          </p:nvSpPr>
          <p:spPr>
            <a:xfrm>
              <a:off x="10742291" y="4167574"/>
              <a:ext cx="101528" cy="87251"/>
            </a:xfrm>
            <a:custGeom>
              <a:avLst/>
              <a:gdLst/>
              <a:ahLst/>
              <a:cxnLst/>
              <a:rect l="l" t="t" r="r" b="b"/>
              <a:pathLst>
                <a:path w="121014" h="103997" extrusionOk="0">
                  <a:moveTo>
                    <a:pt x="75260" y="3555"/>
                  </a:moveTo>
                  <a:lnTo>
                    <a:pt x="118528" y="53912"/>
                  </a:lnTo>
                  <a:cubicBezTo>
                    <a:pt x="122250" y="58312"/>
                    <a:pt x="121697" y="64891"/>
                    <a:pt x="117308" y="68603"/>
                  </a:cubicBezTo>
                  <a:cubicBezTo>
                    <a:pt x="116839" y="68999"/>
                    <a:pt x="116338" y="69354"/>
                    <a:pt x="115817" y="69656"/>
                  </a:cubicBezTo>
                  <a:lnTo>
                    <a:pt x="58683"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43"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3" name="Google Shape;899;p13">
              <a:extLst>
                <a:ext uri="{FF2B5EF4-FFF2-40B4-BE49-F238E27FC236}">
                  <a16:creationId xmlns="" xmlns:a16="http://schemas.microsoft.com/office/drawing/2014/main" id="{5A271250-7CC3-A3E6-2B20-ECD00D17BDE1}"/>
                </a:ext>
              </a:extLst>
            </p:cNvPr>
            <p:cNvSpPr/>
            <p:nvPr/>
          </p:nvSpPr>
          <p:spPr>
            <a:xfrm>
              <a:off x="10699954" y="4008089"/>
              <a:ext cx="101383" cy="87329"/>
            </a:xfrm>
            <a:custGeom>
              <a:avLst/>
              <a:gdLst/>
              <a:ahLst/>
              <a:cxnLst/>
              <a:rect l="l" t="t" r="r" b="b"/>
              <a:pathLst>
                <a:path w="120841" h="104090" extrusionOk="0">
                  <a:moveTo>
                    <a:pt x="75156" y="3270"/>
                  </a:moveTo>
                  <a:lnTo>
                    <a:pt x="118319" y="53523"/>
                  </a:lnTo>
                  <a:cubicBezTo>
                    <a:pt x="122062" y="57902"/>
                    <a:pt x="121552" y="64481"/>
                    <a:pt x="117173" y="68224"/>
                  </a:cubicBezTo>
                  <a:cubicBezTo>
                    <a:pt x="116714" y="68610"/>
                    <a:pt x="116224" y="68964"/>
                    <a:pt x="115713" y="69267"/>
                  </a:cubicBezTo>
                  <a:lnTo>
                    <a:pt x="58683" y="102734"/>
                  </a:lnTo>
                  <a:cubicBezTo>
                    <a:pt x="54345" y="105174"/>
                    <a:pt x="48892" y="104215"/>
                    <a:pt x="45650" y="100441"/>
                  </a:cubicBezTo>
                  <a:lnTo>
                    <a:pt x="2486" y="50187"/>
                  </a:lnTo>
                  <a:cubicBezTo>
                    <a:pt x="-1257" y="45808"/>
                    <a:pt x="-746" y="39229"/>
                    <a:pt x="3633" y="35486"/>
                  </a:cubicBezTo>
                  <a:cubicBezTo>
                    <a:pt x="4091" y="35100"/>
                    <a:pt x="4581" y="34746"/>
                    <a:pt x="5092" y="34444"/>
                  </a:cubicBezTo>
                  <a:lnTo>
                    <a:pt x="62331" y="1393"/>
                  </a:lnTo>
                  <a:cubicBezTo>
                    <a:pt x="66523" y="-1036"/>
                    <a:pt x="71841" y="-265"/>
                    <a:pt x="75156" y="3270"/>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4" name="Google Shape;900;p13">
              <a:extLst>
                <a:ext uri="{FF2B5EF4-FFF2-40B4-BE49-F238E27FC236}">
                  <a16:creationId xmlns="" xmlns:a16="http://schemas.microsoft.com/office/drawing/2014/main" id="{08156D62-B794-491C-BEC9-E151A9919347}"/>
                </a:ext>
              </a:extLst>
            </p:cNvPr>
            <p:cNvSpPr/>
            <p:nvPr/>
          </p:nvSpPr>
          <p:spPr>
            <a:xfrm>
              <a:off x="10694649" y="4111876"/>
              <a:ext cx="101585" cy="87316"/>
            </a:xfrm>
            <a:custGeom>
              <a:avLst/>
              <a:gdLst/>
              <a:ahLst/>
              <a:cxnLst/>
              <a:rect l="l" t="t" r="r" b="b"/>
              <a:pathLst>
                <a:path w="121082" h="104075" extrusionOk="0">
                  <a:moveTo>
                    <a:pt x="75433" y="3633"/>
                  </a:moveTo>
                  <a:lnTo>
                    <a:pt x="118597" y="53991"/>
                  </a:lnTo>
                  <a:cubicBezTo>
                    <a:pt x="122319" y="58391"/>
                    <a:pt x="121766" y="64970"/>
                    <a:pt x="117377" y="68681"/>
                  </a:cubicBezTo>
                  <a:cubicBezTo>
                    <a:pt x="116908" y="69077"/>
                    <a:pt x="116407" y="69432"/>
                    <a:pt x="115886" y="69734"/>
                  </a:cubicBezTo>
                  <a:lnTo>
                    <a:pt x="58751" y="102680"/>
                  </a:lnTo>
                  <a:cubicBezTo>
                    <a:pt x="54445" y="105151"/>
                    <a:pt x="48982" y="104234"/>
                    <a:pt x="45719" y="100491"/>
                  </a:cubicBezTo>
                  <a:lnTo>
                    <a:pt x="2450" y="50133"/>
                  </a:lnTo>
                  <a:cubicBezTo>
                    <a:pt x="-1272" y="45733"/>
                    <a:pt x="-720" y="39154"/>
                    <a:pt x="3670" y="35443"/>
                  </a:cubicBezTo>
                  <a:cubicBezTo>
                    <a:pt x="4139" y="35046"/>
                    <a:pt x="4640" y="34692"/>
                    <a:pt x="5161" y="34390"/>
                  </a:cubicBezTo>
                  <a:lnTo>
                    <a:pt x="62191" y="1443"/>
                  </a:lnTo>
                  <a:cubicBezTo>
                    <a:pt x="66550" y="-1142"/>
                    <a:pt x="72138" y="-214"/>
                    <a:pt x="75433" y="3633"/>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5" name="Google Shape;901;p13">
              <a:extLst>
                <a:ext uri="{FF2B5EF4-FFF2-40B4-BE49-F238E27FC236}">
                  <a16:creationId xmlns="" xmlns:a16="http://schemas.microsoft.com/office/drawing/2014/main" id="{5D4AF811-C603-26E8-E8F4-1E661CE4380B}"/>
                </a:ext>
              </a:extLst>
            </p:cNvPr>
            <p:cNvSpPr/>
            <p:nvPr/>
          </p:nvSpPr>
          <p:spPr>
            <a:xfrm>
              <a:off x="10667205" y="4211262"/>
              <a:ext cx="101242" cy="87085"/>
            </a:xfrm>
            <a:custGeom>
              <a:avLst/>
              <a:gdLst/>
              <a:ahLst/>
              <a:cxnLst/>
              <a:rect l="l" t="t" r="r" b="b"/>
              <a:pathLst>
                <a:path w="120674" h="103799" extrusionOk="0">
                  <a:moveTo>
                    <a:pt x="74989" y="3404"/>
                  </a:moveTo>
                  <a:lnTo>
                    <a:pt x="118153" y="53657"/>
                  </a:lnTo>
                  <a:cubicBezTo>
                    <a:pt x="121895" y="58036"/>
                    <a:pt x="121385" y="64615"/>
                    <a:pt x="117005" y="68358"/>
                  </a:cubicBezTo>
                  <a:cubicBezTo>
                    <a:pt x="116547" y="68744"/>
                    <a:pt x="116057" y="69098"/>
                    <a:pt x="115546" y="69401"/>
                  </a:cubicBezTo>
                  <a:lnTo>
                    <a:pt x="58411" y="102451"/>
                  </a:lnTo>
                  <a:cubicBezTo>
                    <a:pt x="54168" y="104829"/>
                    <a:pt x="48850" y="103963"/>
                    <a:pt x="45587" y="100366"/>
                  </a:cubicBezTo>
                  <a:lnTo>
                    <a:pt x="2423" y="50008"/>
                  </a:lnTo>
                  <a:cubicBezTo>
                    <a:pt x="-1278" y="45598"/>
                    <a:pt x="-705" y="39019"/>
                    <a:pt x="3695" y="35318"/>
                  </a:cubicBezTo>
                  <a:cubicBezTo>
                    <a:pt x="4112" y="34963"/>
                    <a:pt x="4561" y="34651"/>
                    <a:pt x="5030" y="34369"/>
                  </a:cubicBezTo>
                  <a:lnTo>
                    <a:pt x="62165" y="1319"/>
                  </a:lnTo>
                  <a:cubicBezTo>
                    <a:pt x="66408" y="-1059"/>
                    <a:pt x="71725" y="-193"/>
                    <a:pt x="74989" y="3404"/>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6" name="Google Shape;902;p13">
              <a:extLst>
                <a:ext uri="{FF2B5EF4-FFF2-40B4-BE49-F238E27FC236}">
                  <a16:creationId xmlns="" xmlns:a16="http://schemas.microsoft.com/office/drawing/2014/main" id="{162C3DA9-EA37-A126-DFD8-E62AF11A72D3}"/>
                </a:ext>
              </a:extLst>
            </p:cNvPr>
            <p:cNvSpPr/>
            <p:nvPr/>
          </p:nvSpPr>
          <p:spPr>
            <a:xfrm>
              <a:off x="10652020" y="3952130"/>
              <a:ext cx="101558" cy="87306"/>
            </a:xfrm>
            <a:custGeom>
              <a:avLst/>
              <a:gdLst/>
              <a:ahLst/>
              <a:cxnLst/>
              <a:rect l="l" t="t" r="r" b="b"/>
              <a:pathLst>
                <a:path w="121050" h="104063" extrusionOk="0">
                  <a:moveTo>
                    <a:pt x="75364" y="3555"/>
                  </a:moveTo>
                  <a:lnTo>
                    <a:pt x="118528" y="53913"/>
                  </a:lnTo>
                  <a:cubicBezTo>
                    <a:pt x="122271" y="58292"/>
                    <a:pt x="121760" y="64871"/>
                    <a:pt x="117381" y="68613"/>
                  </a:cubicBezTo>
                  <a:cubicBezTo>
                    <a:pt x="116923" y="68999"/>
                    <a:pt x="116433" y="69354"/>
                    <a:pt x="115922" y="69656"/>
                  </a:cubicBezTo>
                  <a:lnTo>
                    <a:pt x="58683" y="102707"/>
                  </a:lnTo>
                  <a:cubicBezTo>
                    <a:pt x="54345" y="105146"/>
                    <a:pt x="48892" y="104187"/>
                    <a:pt x="45650" y="100413"/>
                  </a:cubicBezTo>
                  <a:lnTo>
                    <a:pt x="2486" y="50159"/>
                  </a:lnTo>
                  <a:cubicBezTo>
                    <a:pt x="-1257" y="45780"/>
                    <a:pt x="-746" y="39201"/>
                    <a:pt x="3633" y="35458"/>
                  </a:cubicBezTo>
                  <a:cubicBezTo>
                    <a:pt x="4091" y="35073"/>
                    <a:pt x="4581" y="34718"/>
                    <a:pt x="5092" y="34416"/>
                  </a:cubicBezTo>
                  <a:lnTo>
                    <a:pt x="62331" y="1365"/>
                  </a:lnTo>
                  <a:cubicBezTo>
                    <a:pt x="66648" y="-1106"/>
                    <a:pt x="72101"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7" name="Google Shape;903;p13">
              <a:extLst>
                <a:ext uri="{FF2B5EF4-FFF2-40B4-BE49-F238E27FC236}">
                  <a16:creationId xmlns="" xmlns:a16="http://schemas.microsoft.com/office/drawing/2014/main" id="{E2CAA08A-0E8B-E0C9-A32E-189F1124FDCE}"/>
                </a:ext>
              </a:extLst>
            </p:cNvPr>
            <p:cNvSpPr/>
            <p:nvPr/>
          </p:nvSpPr>
          <p:spPr>
            <a:xfrm>
              <a:off x="10636537" y="4044326"/>
              <a:ext cx="101470" cy="87251"/>
            </a:xfrm>
            <a:custGeom>
              <a:avLst/>
              <a:gdLst/>
              <a:ahLst/>
              <a:cxnLst/>
              <a:rect l="l" t="t" r="r" b="b"/>
              <a:pathLst>
                <a:path w="120945" h="103997" extrusionOk="0">
                  <a:moveTo>
                    <a:pt x="75260" y="3555"/>
                  </a:moveTo>
                  <a:lnTo>
                    <a:pt x="118424" y="53912"/>
                  </a:lnTo>
                  <a:cubicBezTo>
                    <a:pt x="122167" y="58292"/>
                    <a:pt x="121656" y="64870"/>
                    <a:pt x="117277" y="68613"/>
                  </a:cubicBezTo>
                  <a:cubicBezTo>
                    <a:pt x="116818" y="68999"/>
                    <a:pt x="116328" y="69354"/>
                    <a:pt x="115817" y="69656"/>
                  </a:cubicBezTo>
                  <a:lnTo>
                    <a:pt x="58683" y="102602"/>
                  </a:lnTo>
                  <a:cubicBezTo>
                    <a:pt x="54366" y="105073"/>
                    <a:pt x="48913" y="104156"/>
                    <a:pt x="45650" y="100413"/>
                  </a:cubicBezTo>
                  <a:lnTo>
                    <a:pt x="2486" y="50055"/>
                  </a:lnTo>
                  <a:cubicBezTo>
                    <a:pt x="-1257" y="45676"/>
                    <a:pt x="-746" y="39097"/>
                    <a:pt x="3633" y="35354"/>
                  </a:cubicBezTo>
                  <a:cubicBezTo>
                    <a:pt x="4091" y="34968"/>
                    <a:pt x="4581" y="34614"/>
                    <a:pt x="5092" y="34311"/>
                  </a:cubicBezTo>
                  <a:lnTo>
                    <a:pt x="62228" y="1365"/>
                  </a:lnTo>
                  <a:cubicBezTo>
                    <a:pt x="66544"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8" name="Google Shape;904;p13">
              <a:extLst>
                <a:ext uri="{FF2B5EF4-FFF2-40B4-BE49-F238E27FC236}">
                  <a16:creationId xmlns="" xmlns:a16="http://schemas.microsoft.com/office/drawing/2014/main" id="{82069CC0-DBCC-DA82-3276-8A3B92FF3641}"/>
                </a:ext>
              </a:extLst>
            </p:cNvPr>
            <p:cNvSpPr/>
            <p:nvPr/>
          </p:nvSpPr>
          <p:spPr>
            <a:xfrm>
              <a:off x="10619217" y="4155416"/>
              <a:ext cx="101528" cy="87251"/>
            </a:xfrm>
            <a:custGeom>
              <a:avLst/>
              <a:gdLst/>
              <a:ahLst/>
              <a:cxnLst/>
              <a:rect l="l" t="t" r="r" b="b"/>
              <a:pathLst>
                <a:path w="121014" h="103997" extrusionOk="0">
                  <a:moveTo>
                    <a:pt x="75260" y="3555"/>
                  </a:moveTo>
                  <a:lnTo>
                    <a:pt x="118528" y="53913"/>
                  </a:lnTo>
                  <a:cubicBezTo>
                    <a:pt x="122250" y="58312"/>
                    <a:pt x="121698" y="64891"/>
                    <a:pt x="117308" y="68603"/>
                  </a:cubicBezTo>
                  <a:cubicBezTo>
                    <a:pt x="116839" y="68999"/>
                    <a:pt x="116338" y="69354"/>
                    <a:pt x="115817" y="69656"/>
                  </a:cubicBezTo>
                  <a:lnTo>
                    <a:pt x="58683"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33" y="-1106"/>
                    <a:pt x="71996" y="-188"/>
                    <a:pt x="75260"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59" name="Google Shape;905;p13">
              <a:extLst>
                <a:ext uri="{FF2B5EF4-FFF2-40B4-BE49-F238E27FC236}">
                  <a16:creationId xmlns="" xmlns:a16="http://schemas.microsoft.com/office/drawing/2014/main" id="{3964F4C5-B85C-BC9E-DDA8-F3B0076920B7}"/>
                </a:ext>
              </a:extLst>
            </p:cNvPr>
            <p:cNvSpPr/>
            <p:nvPr/>
          </p:nvSpPr>
          <p:spPr>
            <a:xfrm>
              <a:off x="10603765" y="4247645"/>
              <a:ext cx="101498" cy="87216"/>
            </a:xfrm>
            <a:custGeom>
              <a:avLst/>
              <a:gdLst/>
              <a:ahLst/>
              <a:cxnLst/>
              <a:rect l="l" t="t" r="r" b="b"/>
              <a:pathLst>
                <a:path w="120978" h="103955" extrusionOk="0">
                  <a:moveTo>
                    <a:pt x="75224" y="3514"/>
                  </a:moveTo>
                  <a:lnTo>
                    <a:pt x="118492" y="53872"/>
                  </a:lnTo>
                  <a:cubicBezTo>
                    <a:pt x="122214" y="58271"/>
                    <a:pt x="121662" y="64850"/>
                    <a:pt x="117272" y="68562"/>
                  </a:cubicBezTo>
                  <a:cubicBezTo>
                    <a:pt x="116803" y="68958"/>
                    <a:pt x="116303" y="69312"/>
                    <a:pt x="115781" y="69615"/>
                  </a:cubicBezTo>
                  <a:lnTo>
                    <a:pt x="58647" y="102561"/>
                  </a:lnTo>
                  <a:cubicBezTo>
                    <a:pt x="54330" y="105032"/>
                    <a:pt x="48877" y="104115"/>
                    <a:pt x="45614" y="100372"/>
                  </a:cubicBezTo>
                  <a:lnTo>
                    <a:pt x="2450" y="50014"/>
                  </a:lnTo>
                  <a:cubicBezTo>
                    <a:pt x="-1272" y="45614"/>
                    <a:pt x="-719" y="39035"/>
                    <a:pt x="3670" y="35323"/>
                  </a:cubicBezTo>
                  <a:cubicBezTo>
                    <a:pt x="4139" y="34927"/>
                    <a:pt x="4640" y="34573"/>
                    <a:pt x="5161" y="34271"/>
                  </a:cubicBezTo>
                  <a:lnTo>
                    <a:pt x="62295" y="1324"/>
                  </a:lnTo>
                  <a:cubicBezTo>
                    <a:pt x="66581" y="-1084"/>
                    <a:pt x="71971" y="-177"/>
                    <a:pt x="75224" y="3514"/>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0" name="Google Shape;906;p13">
              <a:extLst>
                <a:ext uri="{FF2B5EF4-FFF2-40B4-BE49-F238E27FC236}">
                  <a16:creationId xmlns="" xmlns:a16="http://schemas.microsoft.com/office/drawing/2014/main" id="{12EFC17E-07CE-320D-D63F-AE901EEFD6E2}"/>
                </a:ext>
              </a:extLst>
            </p:cNvPr>
            <p:cNvSpPr/>
            <p:nvPr/>
          </p:nvSpPr>
          <p:spPr>
            <a:xfrm>
              <a:off x="10588632" y="3988716"/>
              <a:ext cx="101440" cy="87228"/>
            </a:xfrm>
            <a:custGeom>
              <a:avLst/>
              <a:gdLst/>
              <a:ahLst/>
              <a:cxnLst/>
              <a:rect l="l" t="t" r="r" b="b"/>
              <a:pathLst>
                <a:path w="120909" h="103970" extrusionOk="0">
                  <a:moveTo>
                    <a:pt x="75433" y="3633"/>
                  </a:moveTo>
                  <a:lnTo>
                    <a:pt x="118388" y="53887"/>
                  </a:lnTo>
                  <a:cubicBezTo>
                    <a:pt x="122131" y="58265"/>
                    <a:pt x="121620" y="64844"/>
                    <a:pt x="117241" y="68587"/>
                  </a:cubicBezTo>
                  <a:cubicBezTo>
                    <a:pt x="116782" y="68973"/>
                    <a:pt x="116292" y="69327"/>
                    <a:pt x="115781" y="69630"/>
                  </a:cubicBezTo>
                  <a:lnTo>
                    <a:pt x="58647" y="102576"/>
                  </a:lnTo>
                  <a:cubicBezTo>
                    <a:pt x="54341" y="105047"/>
                    <a:pt x="48877" y="104130"/>
                    <a:pt x="45614" y="100387"/>
                  </a:cubicBezTo>
                  <a:lnTo>
                    <a:pt x="2450" y="50133"/>
                  </a:lnTo>
                  <a:cubicBezTo>
                    <a:pt x="-1272" y="45733"/>
                    <a:pt x="-720" y="39155"/>
                    <a:pt x="3670" y="35443"/>
                  </a:cubicBezTo>
                  <a:cubicBezTo>
                    <a:pt x="4139" y="35047"/>
                    <a:pt x="4640" y="34692"/>
                    <a:pt x="5161" y="34390"/>
                  </a:cubicBezTo>
                  <a:lnTo>
                    <a:pt x="62191" y="1444"/>
                  </a:lnTo>
                  <a:cubicBezTo>
                    <a:pt x="66550" y="-1142"/>
                    <a:pt x="72138" y="-214"/>
                    <a:pt x="75433" y="3633"/>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1" name="Google Shape;907;p13">
              <a:extLst>
                <a:ext uri="{FF2B5EF4-FFF2-40B4-BE49-F238E27FC236}">
                  <a16:creationId xmlns="" xmlns:a16="http://schemas.microsoft.com/office/drawing/2014/main" id="{82A73BB2-2DA4-5C94-FC37-EDB16FDB952C}"/>
                </a:ext>
              </a:extLst>
            </p:cNvPr>
            <p:cNvSpPr/>
            <p:nvPr/>
          </p:nvSpPr>
          <p:spPr>
            <a:xfrm>
              <a:off x="10561276" y="4087831"/>
              <a:ext cx="101417" cy="87274"/>
            </a:xfrm>
            <a:custGeom>
              <a:avLst/>
              <a:gdLst/>
              <a:ahLst/>
              <a:cxnLst/>
              <a:rect l="l" t="t" r="r" b="b"/>
              <a:pathLst>
                <a:path w="120882" h="104024" extrusionOk="0">
                  <a:moveTo>
                    <a:pt x="75197" y="3621"/>
                  </a:moveTo>
                  <a:lnTo>
                    <a:pt x="118361" y="53874"/>
                  </a:lnTo>
                  <a:cubicBezTo>
                    <a:pt x="122104" y="58253"/>
                    <a:pt x="121593" y="64832"/>
                    <a:pt x="117214" y="68575"/>
                  </a:cubicBezTo>
                  <a:cubicBezTo>
                    <a:pt x="116755" y="68961"/>
                    <a:pt x="116265" y="69315"/>
                    <a:pt x="115754" y="69618"/>
                  </a:cubicBezTo>
                  <a:lnTo>
                    <a:pt x="58620" y="102668"/>
                  </a:lnTo>
                  <a:cubicBezTo>
                    <a:pt x="54282" y="105108"/>
                    <a:pt x="48829" y="104149"/>
                    <a:pt x="45587" y="100375"/>
                  </a:cubicBezTo>
                  <a:lnTo>
                    <a:pt x="2423" y="50017"/>
                  </a:lnTo>
                  <a:cubicBezTo>
                    <a:pt x="-1278" y="45606"/>
                    <a:pt x="-705" y="39028"/>
                    <a:pt x="3695" y="35326"/>
                  </a:cubicBezTo>
                  <a:cubicBezTo>
                    <a:pt x="4112" y="34972"/>
                    <a:pt x="4561" y="34659"/>
                    <a:pt x="5030" y="34378"/>
                  </a:cubicBezTo>
                  <a:lnTo>
                    <a:pt x="62164" y="1327"/>
                  </a:lnTo>
                  <a:cubicBezTo>
                    <a:pt x="66502" y="-1113"/>
                    <a:pt x="71955" y="-154"/>
                    <a:pt x="75197"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2" name="Google Shape;908;p13">
              <a:extLst>
                <a:ext uri="{FF2B5EF4-FFF2-40B4-BE49-F238E27FC236}">
                  <a16:creationId xmlns="" xmlns:a16="http://schemas.microsoft.com/office/drawing/2014/main" id="{0BD93901-08A6-1CF4-20DF-2FF9232A9A93}"/>
                </a:ext>
              </a:extLst>
            </p:cNvPr>
            <p:cNvSpPr/>
            <p:nvPr/>
          </p:nvSpPr>
          <p:spPr>
            <a:xfrm>
              <a:off x="10555918" y="4192094"/>
              <a:ext cx="101534" cy="87048"/>
            </a:xfrm>
            <a:custGeom>
              <a:avLst/>
              <a:gdLst/>
              <a:ahLst/>
              <a:cxnLst/>
              <a:rect l="l" t="t" r="r" b="b"/>
              <a:pathLst>
                <a:path w="121022" h="103755" extrusionOk="0">
                  <a:moveTo>
                    <a:pt x="75328" y="3417"/>
                  </a:moveTo>
                  <a:lnTo>
                    <a:pt x="118597" y="53775"/>
                  </a:lnTo>
                  <a:cubicBezTo>
                    <a:pt x="122277" y="58206"/>
                    <a:pt x="121672" y="64775"/>
                    <a:pt x="117241" y="68455"/>
                  </a:cubicBezTo>
                  <a:cubicBezTo>
                    <a:pt x="116814" y="68810"/>
                    <a:pt x="116365" y="69133"/>
                    <a:pt x="115886" y="69414"/>
                  </a:cubicBezTo>
                  <a:lnTo>
                    <a:pt x="58647" y="102361"/>
                  </a:lnTo>
                  <a:cubicBezTo>
                    <a:pt x="54341" y="104832"/>
                    <a:pt x="48877" y="103914"/>
                    <a:pt x="45614" y="100171"/>
                  </a:cubicBezTo>
                  <a:lnTo>
                    <a:pt x="2450" y="50230"/>
                  </a:lnTo>
                  <a:cubicBezTo>
                    <a:pt x="-1272" y="45831"/>
                    <a:pt x="-720" y="39252"/>
                    <a:pt x="3670" y="35540"/>
                  </a:cubicBezTo>
                  <a:cubicBezTo>
                    <a:pt x="4139" y="35144"/>
                    <a:pt x="4639" y="34789"/>
                    <a:pt x="5161" y="34487"/>
                  </a:cubicBezTo>
                  <a:lnTo>
                    <a:pt x="62296" y="1436"/>
                  </a:lnTo>
                  <a:cubicBezTo>
                    <a:pt x="66560" y="-1087"/>
                    <a:pt x="72002" y="-253"/>
                    <a:pt x="75328" y="3417"/>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3" name="Google Shape;909;p13">
              <a:extLst>
                <a:ext uri="{FF2B5EF4-FFF2-40B4-BE49-F238E27FC236}">
                  <a16:creationId xmlns="" xmlns:a16="http://schemas.microsoft.com/office/drawing/2014/main" id="{6F54A2DA-3159-648F-B268-3B38AA606C12}"/>
                </a:ext>
              </a:extLst>
            </p:cNvPr>
            <p:cNvSpPr/>
            <p:nvPr/>
          </p:nvSpPr>
          <p:spPr>
            <a:xfrm>
              <a:off x="10513464" y="4031923"/>
              <a:ext cx="101470" cy="87495"/>
            </a:xfrm>
            <a:custGeom>
              <a:avLst/>
              <a:gdLst/>
              <a:ahLst/>
              <a:cxnLst/>
              <a:rect l="l" t="t" r="r" b="b"/>
              <a:pathLst>
                <a:path w="120945" h="104288" extrusionOk="0">
                  <a:moveTo>
                    <a:pt x="75260" y="3846"/>
                  </a:moveTo>
                  <a:lnTo>
                    <a:pt x="118423" y="54204"/>
                  </a:lnTo>
                  <a:cubicBezTo>
                    <a:pt x="122166" y="58582"/>
                    <a:pt x="121655" y="65161"/>
                    <a:pt x="117277" y="68904"/>
                  </a:cubicBezTo>
                  <a:cubicBezTo>
                    <a:pt x="116818" y="69290"/>
                    <a:pt x="116328" y="69645"/>
                    <a:pt x="115817" y="69947"/>
                  </a:cubicBezTo>
                  <a:lnTo>
                    <a:pt x="58682" y="102893"/>
                  </a:lnTo>
                  <a:cubicBezTo>
                    <a:pt x="54366" y="105364"/>
                    <a:pt x="48913" y="104447"/>
                    <a:pt x="45650" y="100704"/>
                  </a:cubicBezTo>
                  <a:lnTo>
                    <a:pt x="2486" y="50346"/>
                  </a:lnTo>
                  <a:cubicBezTo>
                    <a:pt x="-1257" y="45967"/>
                    <a:pt x="-746" y="39388"/>
                    <a:pt x="3633" y="35645"/>
                  </a:cubicBezTo>
                  <a:cubicBezTo>
                    <a:pt x="4091" y="35259"/>
                    <a:pt x="4582" y="34905"/>
                    <a:pt x="5092" y="34603"/>
                  </a:cubicBezTo>
                  <a:lnTo>
                    <a:pt x="62019" y="1343"/>
                  </a:lnTo>
                  <a:cubicBezTo>
                    <a:pt x="66450" y="-1169"/>
                    <a:pt x="72048" y="-116"/>
                    <a:pt x="75260" y="3846"/>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4" name="Google Shape;910;p13">
              <a:extLst>
                <a:ext uri="{FF2B5EF4-FFF2-40B4-BE49-F238E27FC236}">
                  <a16:creationId xmlns="" xmlns:a16="http://schemas.microsoft.com/office/drawing/2014/main" id="{13691C08-C3AD-7504-047C-436FB829DD0B}"/>
                </a:ext>
              </a:extLst>
            </p:cNvPr>
            <p:cNvSpPr/>
            <p:nvPr/>
          </p:nvSpPr>
          <p:spPr>
            <a:xfrm>
              <a:off x="10605049" y="4332042"/>
              <a:ext cx="68402" cy="306259"/>
            </a:xfrm>
            <a:custGeom>
              <a:avLst/>
              <a:gdLst/>
              <a:ahLst/>
              <a:cxnLst/>
              <a:rect l="l" t="t" r="r" b="b"/>
              <a:pathLst>
                <a:path w="81531" h="365039" extrusionOk="0">
                  <a:moveTo>
                    <a:pt x="-18" y="341543"/>
                  </a:moveTo>
                  <a:lnTo>
                    <a:pt x="-18" y="12288"/>
                  </a:lnTo>
                  <a:lnTo>
                    <a:pt x="49401" y="18544"/>
                  </a:lnTo>
                  <a:lnTo>
                    <a:pt x="81514" y="-15"/>
                  </a:lnTo>
                  <a:lnTo>
                    <a:pt x="81514" y="341543"/>
                  </a:lnTo>
                  <a:cubicBezTo>
                    <a:pt x="80742" y="348799"/>
                    <a:pt x="76238" y="355128"/>
                    <a:pt x="69628" y="358225"/>
                  </a:cubicBezTo>
                  <a:cubicBezTo>
                    <a:pt x="57752" y="364084"/>
                    <a:pt x="44376" y="366232"/>
                    <a:pt x="31260" y="364376"/>
                  </a:cubicBezTo>
                  <a:cubicBezTo>
                    <a:pt x="29905" y="364376"/>
                    <a:pt x="29696" y="364376"/>
                    <a:pt x="28862" y="364376"/>
                  </a:cubicBezTo>
                  <a:cubicBezTo>
                    <a:pt x="22898" y="363396"/>
                    <a:pt x="17143" y="361384"/>
                    <a:pt x="11867" y="358433"/>
                  </a:cubicBezTo>
                  <a:lnTo>
                    <a:pt x="11867" y="358433"/>
                  </a:lnTo>
                  <a:cubicBezTo>
                    <a:pt x="10918" y="357912"/>
                    <a:pt x="10012" y="357328"/>
                    <a:pt x="9157" y="356661"/>
                  </a:cubicBezTo>
                  <a:lnTo>
                    <a:pt x="9157" y="356661"/>
                  </a:lnTo>
                  <a:cubicBezTo>
                    <a:pt x="3861" y="353377"/>
                    <a:pt x="451" y="347757"/>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5" name="Google Shape;911;p13">
              <a:extLst>
                <a:ext uri="{FF2B5EF4-FFF2-40B4-BE49-F238E27FC236}">
                  <a16:creationId xmlns="" xmlns:a16="http://schemas.microsoft.com/office/drawing/2014/main" id="{943CFA42-F3D6-D623-D82B-60A37A8572A9}"/>
                </a:ext>
              </a:extLst>
            </p:cNvPr>
            <p:cNvSpPr/>
            <p:nvPr/>
          </p:nvSpPr>
          <p:spPr>
            <a:xfrm>
              <a:off x="10589647" y="4611078"/>
              <a:ext cx="98675" cy="49224"/>
            </a:xfrm>
            <a:custGeom>
              <a:avLst/>
              <a:gdLst/>
              <a:ahLst/>
              <a:cxnLst/>
              <a:rect l="l" t="t" r="r" b="b"/>
              <a:pathLst>
                <a:path w="117614" h="58671" extrusionOk="0">
                  <a:moveTo>
                    <a:pt x="5725" y="11141"/>
                  </a:moveTo>
                  <a:cubicBezTo>
                    <a:pt x="9154" y="6825"/>
                    <a:pt x="13451" y="3269"/>
                    <a:pt x="18340" y="715"/>
                  </a:cubicBezTo>
                  <a:cubicBezTo>
                    <a:pt x="18017" y="4719"/>
                    <a:pt x="18225" y="8754"/>
                    <a:pt x="18966" y="12705"/>
                  </a:cubicBezTo>
                  <a:cubicBezTo>
                    <a:pt x="19080" y="13518"/>
                    <a:pt x="19372" y="14300"/>
                    <a:pt x="19799" y="14999"/>
                  </a:cubicBezTo>
                  <a:cubicBezTo>
                    <a:pt x="20060" y="15812"/>
                    <a:pt x="20477" y="16552"/>
                    <a:pt x="21051" y="17189"/>
                  </a:cubicBezTo>
                  <a:cubicBezTo>
                    <a:pt x="23438" y="20483"/>
                    <a:pt x="26535" y="23194"/>
                    <a:pt x="30122" y="25112"/>
                  </a:cubicBezTo>
                  <a:lnTo>
                    <a:pt x="30122" y="25112"/>
                  </a:lnTo>
                  <a:cubicBezTo>
                    <a:pt x="35272" y="28344"/>
                    <a:pt x="41079" y="30377"/>
                    <a:pt x="47116" y="31055"/>
                  </a:cubicBezTo>
                  <a:lnTo>
                    <a:pt x="48367" y="31055"/>
                  </a:lnTo>
                  <a:lnTo>
                    <a:pt x="51391" y="31055"/>
                  </a:lnTo>
                  <a:cubicBezTo>
                    <a:pt x="67968" y="33036"/>
                    <a:pt x="90801" y="28031"/>
                    <a:pt x="97682" y="15312"/>
                  </a:cubicBezTo>
                  <a:cubicBezTo>
                    <a:pt x="98475" y="14029"/>
                    <a:pt x="99038" y="12622"/>
                    <a:pt x="99350" y="11141"/>
                  </a:cubicBezTo>
                  <a:cubicBezTo>
                    <a:pt x="99820" y="7440"/>
                    <a:pt x="99820" y="3687"/>
                    <a:pt x="99350" y="-15"/>
                  </a:cubicBezTo>
                  <a:cubicBezTo>
                    <a:pt x="103990" y="2467"/>
                    <a:pt x="108161" y="5751"/>
                    <a:pt x="111653" y="9682"/>
                  </a:cubicBezTo>
                  <a:cubicBezTo>
                    <a:pt x="115271" y="13664"/>
                    <a:pt x="117377" y="18794"/>
                    <a:pt x="117596" y="24174"/>
                  </a:cubicBezTo>
                  <a:cubicBezTo>
                    <a:pt x="117596" y="38562"/>
                    <a:pt x="104147" y="48154"/>
                    <a:pt x="90697" y="53158"/>
                  </a:cubicBezTo>
                  <a:cubicBezTo>
                    <a:pt x="57334" y="65774"/>
                    <a:pt x="17715" y="54618"/>
                    <a:pt x="6454" y="40438"/>
                  </a:cubicBezTo>
                  <a:cubicBezTo>
                    <a:pt x="3233" y="37081"/>
                    <a:pt x="991" y="32890"/>
                    <a:pt x="-10" y="28344"/>
                  </a:cubicBezTo>
                  <a:cubicBezTo>
                    <a:pt x="-10" y="28344"/>
                    <a:pt x="-10" y="28344"/>
                    <a:pt x="-10" y="27615"/>
                  </a:cubicBezTo>
                  <a:cubicBezTo>
                    <a:pt x="-166" y="21609"/>
                    <a:pt x="1877" y="15750"/>
                    <a:pt x="5725"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6" name="Google Shape;912;p13">
              <a:extLst>
                <a:ext uri="{FF2B5EF4-FFF2-40B4-BE49-F238E27FC236}">
                  <a16:creationId xmlns="" xmlns:a16="http://schemas.microsoft.com/office/drawing/2014/main" id="{9D361338-BA72-4789-FF54-6E741C216CD5}"/>
                </a:ext>
              </a:extLst>
            </p:cNvPr>
            <p:cNvSpPr/>
            <p:nvPr/>
          </p:nvSpPr>
          <p:spPr>
            <a:xfrm>
              <a:off x="10497894" y="4124363"/>
              <a:ext cx="101558" cy="87251"/>
            </a:xfrm>
            <a:custGeom>
              <a:avLst/>
              <a:gdLst/>
              <a:ahLst/>
              <a:cxnLst/>
              <a:rect l="l" t="t" r="r" b="b"/>
              <a:pathLst>
                <a:path w="121050" h="103997" extrusionOk="0">
                  <a:moveTo>
                    <a:pt x="75364" y="3555"/>
                  </a:moveTo>
                  <a:lnTo>
                    <a:pt x="118528" y="53912"/>
                  </a:lnTo>
                  <a:cubicBezTo>
                    <a:pt x="122271" y="58292"/>
                    <a:pt x="121760" y="64871"/>
                    <a:pt x="117381" y="68613"/>
                  </a:cubicBezTo>
                  <a:cubicBezTo>
                    <a:pt x="116923" y="68999"/>
                    <a:pt x="116433" y="69354"/>
                    <a:pt x="115922" y="69656"/>
                  </a:cubicBezTo>
                  <a:lnTo>
                    <a:pt x="58683" y="102602"/>
                  </a:lnTo>
                  <a:cubicBezTo>
                    <a:pt x="54376" y="105073"/>
                    <a:pt x="48913" y="104156"/>
                    <a:pt x="45650" y="100413"/>
                  </a:cubicBezTo>
                  <a:lnTo>
                    <a:pt x="2486" y="50055"/>
                  </a:lnTo>
                  <a:cubicBezTo>
                    <a:pt x="-1257" y="45676"/>
                    <a:pt x="-746" y="39097"/>
                    <a:pt x="3633" y="35354"/>
                  </a:cubicBezTo>
                  <a:cubicBezTo>
                    <a:pt x="4091" y="34968"/>
                    <a:pt x="4581" y="34614"/>
                    <a:pt x="5092" y="34312"/>
                  </a:cubicBezTo>
                  <a:lnTo>
                    <a:pt x="62331" y="1365"/>
                  </a:lnTo>
                  <a:cubicBezTo>
                    <a:pt x="66648" y="-1106"/>
                    <a:pt x="72101"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7" name="Google Shape;913;p13">
              <a:extLst>
                <a:ext uri="{FF2B5EF4-FFF2-40B4-BE49-F238E27FC236}">
                  <a16:creationId xmlns="" xmlns:a16="http://schemas.microsoft.com/office/drawing/2014/main" id="{7AC23A4C-C109-1D7A-FFE9-933814704A70}"/>
                </a:ext>
              </a:extLst>
            </p:cNvPr>
            <p:cNvSpPr/>
            <p:nvPr/>
          </p:nvSpPr>
          <p:spPr>
            <a:xfrm>
              <a:off x="10560788" y="3938593"/>
              <a:ext cx="150364" cy="81436"/>
            </a:xfrm>
            <a:custGeom>
              <a:avLst/>
              <a:gdLst/>
              <a:ahLst/>
              <a:cxnLst/>
              <a:rect l="l" t="t" r="r" b="b"/>
              <a:pathLst>
                <a:path w="179223" h="97066" extrusionOk="0">
                  <a:moveTo>
                    <a:pt x="0" y="95398"/>
                  </a:moveTo>
                  <a:lnTo>
                    <a:pt x="165149" y="0"/>
                  </a:lnTo>
                  <a:lnTo>
                    <a:pt x="179224" y="1772"/>
                  </a:lnTo>
                  <a:lnTo>
                    <a:pt x="14075" y="97067"/>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8" name="Google Shape;914;p13">
              <a:extLst>
                <a:ext uri="{FF2B5EF4-FFF2-40B4-BE49-F238E27FC236}">
                  <a16:creationId xmlns="" xmlns:a16="http://schemas.microsoft.com/office/drawing/2014/main" id="{02E52421-9661-8825-51AF-928FF6FD6223}"/>
                </a:ext>
              </a:extLst>
            </p:cNvPr>
            <p:cNvSpPr/>
            <p:nvPr/>
          </p:nvSpPr>
          <p:spPr>
            <a:xfrm>
              <a:off x="10449814" y="4068675"/>
              <a:ext cx="101475" cy="87306"/>
            </a:xfrm>
            <a:custGeom>
              <a:avLst/>
              <a:gdLst/>
              <a:ahLst/>
              <a:cxnLst/>
              <a:rect l="l" t="t" r="r" b="b"/>
              <a:pathLst>
                <a:path w="120951" h="104063" extrusionOk="0">
                  <a:moveTo>
                    <a:pt x="75328" y="3621"/>
                  </a:moveTo>
                  <a:lnTo>
                    <a:pt x="118492" y="53978"/>
                  </a:lnTo>
                  <a:cubicBezTo>
                    <a:pt x="122193" y="58389"/>
                    <a:pt x="121620" y="64967"/>
                    <a:pt x="117220" y="68669"/>
                  </a:cubicBezTo>
                  <a:cubicBezTo>
                    <a:pt x="116803" y="69023"/>
                    <a:pt x="116355" y="69336"/>
                    <a:pt x="115886" y="69618"/>
                  </a:cubicBezTo>
                  <a:lnTo>
                    <a:pt x="58647" y="102668"/>
                  </a:lnTo>
                  <a:cubicBezTo>
                    <a:pt x="54341" y="105139"/>
                    <a:pt x="48877" y="104222"/>
                    <a:pt x="45614" y="100479"/>
                  </a:cubicBezTo>
                  <a:lnTo>
                    <a:pt x="2450" y="50121"/>
                  </a:lnTo>
                  <a:cubicBezTo>
                    <a:pt x="-1272" y="45721"/>
                    <a:pt x="-720" y="39142"/>
                    <a:pt x="3670" y="35431"/>
                  </a:cubicBezTo>
                  <a:cubicBezTo>
                    <a:pt x="4139" y="35034"/>
                    <a:pt x="4639" y="34680"/>
                    <a:pt x="5161" y="34377"/>
                  </a:cubicBezTo>
                  <a:lnTo>
                    <a:pt x="62296" y="1327"/>
                  </a:lnTo>
                  <a:cubicBezTo>
                    <a:pt x="66633" y="-1113"/>
                    <a:pt x="72086" y="-153"/>
                    <a:pt x="75328"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69" name="Google Shape;915;p13">
              <a:extLst>
                <a:ext uri="{FF2B5EF4-FFF2-40B4-BE49-F238E27FC236}">
                  <a16:creationId xmlns="" xmlns:a16="http://schemas.microsoft.com/office/drawing/2014/main" id="{705B693F-485D-86BF-BDEF-4AB9440C694E}"/>
                </a:ext>
              </a:extLst>
            </p:cNvPr>
            <p:cNvSpPr/>
            <p:nvPr/>
          </p:nvSpPr>
          <p:spPr>
            <a:xfrm>
              <a:off x="10804395" y="4129977"/>
              <a:ext cx="103833" cy="89490"/>
            </a:xfrm>
            <a:custGeom>
              <a:avLst/>
              <a:gdLst/>
              <a:ahLst/>
              <a:cxnLst/>
              <a:rect l="l" t="t" r="r" b="b"/>
              <a:pathLst>
                <a:path w="123762" h="106666" extrusionOk="0">
                  <a:moveTo>
                    <a:pt x="54826" y="106650"/>
                  </a:moveTo>
                  <a:cubicBezTo>
                    <a:pt x="51427" y="106608"/>
                    <a:pt x="48205" y="105138"/>
                    <a:pt x="45963" y="102584"/>
                  </a:cubicBezTo>
                  <a:lnTo>
                    <a:pt x="2800" y="52226"/>
                  </a:lnTo>
                  <a:cubicBezTo>
                    <a:pt x="-1402" y="47336"/>
                    <a:pt x="-839" y="39965"/>
                    <a:pt x="4051" y="35763"/>
                  </a:cubicBezTo>
                  <a:cubicBezTo>
                    <a:pt x="4603" y="35283"/>
                    <a:pt x="5197" y="34866"/>
                    <a:pt x="5823" y="34501"/>
                  </a:cubicBezTo>
                  <a:lnTo>
                    <a:pt x="63062" y="1555"/>
                  </a:lnTo>
                  <a:cubicBezTo>
                    <a:pt x="67931" y="-1260"/>
                    <a:pt x="74103" y="-207"/>
                    <a:pt x="77763" y="4057"/>
                  </a:cubicBezTo>
                  <a:lnTo>
                    <a:pt x="120926" y="54311"/>
                  </a:lnTo>
                  <a:cubicBezTo>
                    <a:pt x="125128" y="59201"/>
                    <a:pt x="124565" y="66572"/>
                    <a:pt x="119675" y="70773"/>
                  </a:cubicBezTo>
                  <a:cubicBezTo>
                    <a:pt x="119123" y="71253"/>
                    <a:pt x="118529" y="71670"/>
                    <a:pt x="117903" y="72035"/>
                  </a:cubicBezTo>
                  <a:cubicBezTo>
                    <a:pt x="56389" y="107588"/>
                    <a:pt x="59309" y="106650"/>
                    <a:pt x="54826" y="106650"/>
                  </a:cubicBezTo>
                  <a:close/>
                  <a:moveTo>
                    <a:pt x="68901" y="2389"/>
                  </a:moveTo>
                  <a:cubicBezTo>
                    <a:pt x="65460" y="2389"/>
                    <a:pt x="68901" y="825"/>
                    <a:pt x="7178" y="36691"/>
                  </a:cubicBezTo>
                  <a:cubicBezTo>
                    <a:pt x="2831" y="39183"/>
                    <a:pt x="1319" y="44719"/>
                    <a:pt x="3811" y="49066"/>
                  </a:cubicBezTo>
                  <a:cubicBezTo>
                    <a:pt x="4082" y="49557"/>
                    <a:pt x="4415" y="50026"/>
                    <a:pt x="4781" y="50453"/>
                  </a:cubicBezTo>
                  <a:lnTo>
                    <a:pt x="47944" y="100707"/>
                  </a:lnTo>
                  <a:cubicBezTo>
                    <a:pt x="50780" y="104054"/>
                    <a:pt x="55618" y="104888"/>
                    <a:pt x="59413" y="102688"/>
                  </a:cubicBezTo>
                  <a:lnTo>
                    <a:pt x="116548" y="69741"/>
                  </a:lnTo>
                  <a:cubicBezTo>
                    <a:pt x="120895" y="67250"/>
                    <a:pt x="122407" y="61713"/>
                    <a:pt x="119915" y="57366"/>
                  </a:cubicBezTo>
                  <a:cubicBezTo>
                    <a:pt x="119644" y="56876"/>
                    <a:pt x="119311" y="56406"/>
                    <a:pt x="118946" y="55979"/>
                  </a:cubicBezTo>
                  <a:lnTo>
                    <a:pt x="75782" y="5621"/>
                  </a:lnTo>
                  <a:cubicBezTo>
                    <a:pt x="74041" y="3640"/>
                    <a:pt x="71538" y="2504"/>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0" name="Google Shape;916;p13">
              <a:extLst>
                <a:ext uri="{FF2B5EF4-FFF2-40B4-BE49-F238E27FC236}">
                  <a16:creationId xmlns="" xmlns:a16="http://schemas.microsoft.com/office/drawing/2014/main" id="{CD6C0578-DF09-F68C-882A-CBCFD21147C4}"/>
                </a:ext>
              </a:extLst>
            </p:cNvPr>
            <p:cNvSpPr/>
            <p:nvPr/>
          </p:nvSpPr>
          <p:spPr>
            <a:xfrm>
              <a:off x="10756635" y="4074257"/>
              <a:ext cx="103834" cy="89489"/>
            </a:xfrm>
            <a:custGeom>
              <a:avLst/>
              <a:gdLst/>
              <a:ahLst/>
              <a:cxnLst/>
              <a:rect l="l" t="t" r="r" b="b"/>
              <a:pathLst>
                <a:path w="123763" h="106665" extrusionOk="0">
                  <a:moveTo>
                    <a:pt x="54826" y="106650"/>
                  </a:moveTo>
                  <a:cubicBezTo>
                    <a:pt x="51448" y="106681"/>
                    <a:pt x="48227" y="105190"/>
                    <a:pt x="46069" y="102583"/>
                  </a:cubicBezTo>
                  <a:lnTo>
                    <a:pt x="2800" y="52226"/>
                  </a:lnTo>
                  <a:cubicBezTo>
                    <a:pt x="-1381" y="47388"/>
                    <a:pt x="-849" y="40079"/>
                    <a:pt x="3989" y="35898"/>
                  </a:cubicBezTo>
                  <a:cubicBezTo>
                    <a:pt x="4562" y="35408"/>
                    <a:pt x="5167" y="34981"/>
                    <a:pt x="5824" y="34606"/>
                  </a:cubicBezTo>
                  <a:lnTo>
                    <a:pt x="63063" y="1555"/>
                  </a:lnTo>
                  <a:cubicBezTo>
                    <a:pt x="67932" y="-1260"/>
                    <a:pt x="74104" y="-207"/>
                    <a:pt x="77764" y="4057"/>
                  </a:cubicBezTo>
                  <a:lnTo>
                    <a:pt x="120928" y="54415"/>
                  </a:lnTo>
                  <a:cubicBezTo>
                    <a:pt x="125130" y="59305"/>
                    <a:pt x="124566" y="66676"/>
                    <a:pt x="119677" y="70878"/>
                  </a:cubicBezTo>
                  <a:cubicBezTo>
                    <a:pt x="119124" y="71357"/>
                    <a:pt x="118529" y="71775"/>
                    <a:pt x="117904" y="72139"/>
                  </a:cubicBezTo>
                  <a:cubicBezTo>
                    <a:pt x="56390" y="107275"/>
                    <a:pt x="59309" y="106650"/>
                    <a:pt x="54826" y="106650"/>
                  </a:cubicBezTo>
                  <a:close/>
                  <a:moveTo>
                    <a:pt x="68902" y="2389"/>
                  </a:moveTo>
                  <a:cubicBezTo>
                    <a:pt x="65461" y="2389"/>
                    <a:pt x="68902" y="721"/>
                    <a:pt x="7179" y="36587"/>
                  </a:cubicBezTo>
                  <a:cubicBezTo>
                    <a:pt x="2810" y="39162"/>
                    <a:pt x="1361" y="44782"/>
                    <a:pt x="3937" y="49150"/>
                  </a:cubicBezTo>
                  <a:cubicBezTo>
                    <a:pt x="4187" y="49567"/>
                    <a:pt x="4469" y="49974"/>
                    <a:pt x="4781" y="50349"/>
                  </a:cubicBezTo>
                  <a:lnTo>
                    <a:pt x="47945" y="100707"/>
                  </a:lnTo>
                  <a:cubicBezTo>
                    <a:pt x="50802" y="104022"/>
                    <a:pt x="55608" y="104846"/>
                    <a:pt x="59414" y="102688"/>
                  </a:cubicBezTo>
                  <a:lnTo>
                    <a:pt x="116653" y="69637"/>
                  </a:lnTo>
                  <a:cubicBezTo>
                    <a:pt x="120980" y="67114"/>
                    <a:pt x="122439" y="61557"/>
                    <a:pt x="119917" y="57230"/>
                  </a:cubicBezTo>
                  <a:cubicBezTo>
                    <a:pt x="119635" y="56750"/>
                    <a:pt x="119311" y="56292"/>
                    <a:pt x="118947" y="55875"/>
                  </a:cubicBezTo>
                  <a:lnTo>
                    <a:pt x="75783" y="5517"/>
                  </a:lnTo>
                  <a:cubicBezTo>
                    <a:pt x="73927" y="3776"/>
                    <a:pt x="71445" y="2869"/>
                    <a:pt x="68902" y="301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1" name="Google Shape;917;p13">
              <a:extLst>
                <a:ext uri="{FF2B5EF4-FFF2-40B4-BE49-F238E27FC236}">
                  <a16:creationId xmlns="" xmlns:a16="http://schemas.microsoft.com/office/drawing/2014/main" id="{061D0B80-5D23-6CC3-03EF-9C48AF9F39E5}"/>
                </a:ext>
              </a:extLst>
            </p:cNvPr>
            <p:cNvSpPr/>
            <p:nvPr/>
          </p:nvSpPr>
          <p:spPr>
            <a:xfrm>
              <a:off x="10741203" y="4166452"/>
              <a:ext cx="103696" cy="89491"/>
            </a:xfrm>
            <a:custGeom>
              <a:avLst/>
              <a:gdLst/>
              <a:ahLst/>
              <a:cxnLst/>
              <a:rect l="l" t="t" r="r" b="b"/>
              <a:pathLst>
                <a:path w="123598" h="106667" extrusionOk="0">
                  <a:moveTo>
                    <a:pt x="54767" y="106650"/>
                  </a:moveTo>
                  <a:cubicBezTo>
                    <a:pt x="51388" y="106681"/>
                    <a:pt x="48166" y="105190"/>
                    <a:pt x="46008" y="102583"/>
                  </a:cubicBezTo>
                  <a:lnTo>
                    <a:pt x="2740" y="52226"/>
                  </a:lnTo>
                  <a:cubicBezTo>
                    <a:pt x="-1420" y="47304"/>
                    <a:pt x="-805" y="39933"/>
                    <a:pt x="4116" y="35773"/>
                  </a:cubicBezTo>
                  <a:cubicBezTo>
                    <a:pt x="4627" y="35336"/>
                    <a:pt x="5180" y="34950"/>
                    <a:pt x="5764" y="34606"/>
                  </a:cubicBezTo>
                  <a:lnTo>
                    <a:pt x="62898" y="1555"/>
                  </a:lnTo>
                  <a:cubicBezTo>
                    <a:pt x="67767" y="-1260"/>
                    <a:pt x="73940" y="-207"/>
                    <a:pt x="77600" y="4057"/>
                  </a:cubicBezTo>
                  <a:lnTo>
                    <a:pt x="120763" y="54415"/>
                  </a:lnTo>
                  <a:cubicBezTo>
                    <a:pt x="124965" y="59305"/>
                    <a:pt x="124402" y="66676"/>
                    <a:pt x="119512" y="70878"/>
                  </a:cubicBezTo>
                  <a:cubicBezTo>
                    <a:pt x="118960" y="71357"/>
                    <a:pt x="118365" y="71775"/>
                    <a:pt x="117740" y="72140"/>
                  </a:cubicBezTo>
                  <a:cubicBezTo>
                    <a:pt x="56226" y="107692"/>
                    <a:pt x="59250" y="106650"/>
                    <a:pt x="54767" y="106650"/>
                  </a:cubicBezTo>
                  <a:close/>
                  <a:moveTo>
                    <a:pt x="68737" y="2389"/>
                  </a:moveTo>
                  <a:cubicBezTo>
                    <a:pt x="65296" y="2389"/>
                    <a:pt x="68737" y="721"/>
                    <a:pt x="7119" y="36587"/>
                  </a:cubicBezTo>
                  <a:cubicBezTo>
                    <a:pt x="2772" y="39078"/>
                    <a:pt x="1260" y="44615"/>
                    <a:pt x="3752" y="48962"/>
                  </a:cubicBezTo>
                  <a:cubicBezTo>
                    <a:pt x="4023" y="49452"/>
                    <a:pt x="4356" y="49921"/>
                    <a:pt x="4721" y="50349"/>
                  </a:cubicBezTo>
                  <a:lnTo>
                    <a:pt x="47885" y="100707"/>
                  </a:lnTo>
                  <a:cubicBezTo>
                    <a:pt x="50742" y="104022"/>
                    <a:pt x="55548" y="104846"/>
                    <a:pt x="59354" y="102688"/>
                  </a:cubicBezTo>
                  <a:lnTo>
                    <a:pt x="116489" y="69637"/>
                  </a:lnTo>
                  <a:cubicBezTo>
                    <a:pt x="120815" y="67114"/>
                    <a:pt x="122275" y="61557"/>
                    <a:pt x="119752" y="57230"/>
                  </a:cubicBezTo>
                  <a:cubicBezTo>
                    <a:pt x="119471" y="56751"/>
                    <a:pt x="119147" y="56292"/>
                    <a:pt x="118782" y="55875"/>
                  </a:cubicBezTo>
                  <a:lnTo>
                    <a:pt x="75619" y="5517"/>
                  </a:lnTo>
                  <a:cubicBezTo>
                    <a:pt x="73836" y="3619"/>
                    <a:pt x="71344" y="2566"/>
                    <a:pt x="6873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2" name="Google Shape;918;p13">
              <a:extLst>
                <a:ext uri="{FF2B5EF4-FFF2-40B4-BE49-F238E27FC236}">
                  <a16:creationId xmlns="" xmlns:a16="http://schemas.microsoft.com/office/drawing/2014/main" id="{59BB0C64-A29E-D18B-1562-C3B7C0ABEC5C}"/>
                </a:ext>
              </a:extLst>
            </p:cNvPr>
            <p:cNvSpPr/>
            <p:nvPr/>
          </p:nvSpPr>
          <p:spPr>
            <a:xfrm>
              <a:off x="10698641" y="4006728"/>
              <a:ext cx="103833" cy="89490"/>
            </a:xfrm>
            <a:custGeom>
              <a:avLst/>
              <a:gdLst/>
              <a:ahLst/>
              <a:cxnLst/>
              <a:rect l="l" t="t" r="r" b="b"/>
              <a:pathLst>
                <a:path w="123762" h="106666" extrusionOk="0">
                  <a:moveTo>
                    <a:pt x="54826" y="106650"/>
                  </a:moveTo>
                  <a:cubicBezTo>
                    <a:pt x="51427" y="106608"/>
                    <a:pt x="48205" y="105138"/>
                    <a:pt x="45964" y="102583"/>
                  </a:cubicBezTo>
                  <a:lnTo>
                    <a:pt x="2800" y="52226"/>
                  </a:lnTo>
                  <a:cubicBezTo>
                    <a:pt x="-1402" y="47336"/>
                    <a:pt x="-839" y="39965"/>
                    <a:pt x="4051" y="35763"/>
                  </a:cubicBezTo>
                  <a:cubicBezTo>
                    <a:pt x="4604" y="35283"/>
                    <a:pt x="5197" y="34866"/>
                    <a:pt x="5824" y="34501"/>
                  </a:cubicBezTo>
                  <a:lnTo>
                    <a:pt x="63063" y="1555"/>
                  </a:lnTo>
                  <a:cubicBezTo>
                    <a:pt x="67931" y="-1260"/>
                    <a:pt x="74103" y="-207"/>
                    <a:pt x="77763" y="4057"/>
                  </a:cubicBezTo>
                  <a:lnTo>
                    <a:pt x="120927" y="54311"/>
                  </a:lnTo>
                  <a:cubicBezTo>
                    <a:pt x="125129" y="59201"/>
                    <a:pt x="124566" y="66572"/>
                    <a:pt x="119676" y="70773"/>
                  </a:cubicBezTo>
                  <a:cubicBezTo>
                    <a:pt x="119123" y="71253"/>
                    <a:pt x="118529" y="71670"/>
                    <a:pt x="117904" y="72035"/>
                  </a:cubicBezTo>
                  <a:cubicBezTo>
                    <a:pt x="56285" y="107588"/>
                    <a:pt x="59309" y="106650"/>
                    <a:pt x="54826" y="106650"/>
                  </a:cubicBezTo>
                  <a:close/>
                  <a:moveTo>
                    <a:pt x="68901" y="2389"/>
                  </a:moveTo>
                  <a:cubicBezTo>
                    <a:pt x="65460" y="2389"/>
                    <a:pt x="68901" y="825"/>
                    <a:pt x="7178" y="36691"/>
                  </a:cubicBezTo>
                  <a:cubicBezTo>
                    <a:pt x="2831" y="39183"/>
                    <a:pt x="1319" y="44719"/>
                    <a:pt x="3801" y="49066"/>
                  </a:cubicBezTo>
                  <a:cubicBezTo>
                    <a:pt x="4082" y="49556"/>
                    <a:pt x="4416" y="50026"/>
                    <a:pt x="4781" y="50453"/>
                  </a:cubicBezTo>
                  <a:lnTo>
                    <a:pt x="47945" y="100707"/>
                  </a:lnTo>
                  <a:cubicBezTo>
                    <a:pt x="50780" y="104054"/>
                    <a:pt x="55619" y="104888"/>
                    <a:pt x="59413" y="102688"/>
                  </a:cubicBezTo>
                  <a:lnTo>
                    <a:pt x="116548" y="69741"/>
                  </a:lnTo>
                  <a:cubicBezTo>
                    <a:pt x="120916" y="67166"/>
                    <a:pt x="122366" y="61547"/>
                    <a:pt x="119791" y="57178"/>
                  </a:cubicBezTo>
                  <a:cubicBezTo>
                    <a:pt x="119541" y="56761"/>
                    <a:pt x="119259" y="56354"/>
                    <a:pt x="118946" y="55979"/>
                  </a:cubicBezTo>
                  <a:lnTo>
                    <a:pt x="75782" y="5621"/>
                  </a:lnTo>
                  <a:cubicBezTo>
                    <a:pt x="74041" y="3640"/>
                    <a:pt x="71539" y="2504"/>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3" name="Google Shape;919;p13">
              <a:extLst>
                <a:ext uri="{FF2B5EF4-FFF2-40B4-BE49-F238E27FC236}">
                  <a16:creationId xmlns="" xmlns:a16="http://schemas.microsoft.com/office/drawing/2014/main" id="{A1595BFF-506B-B81F-7488-E4B4DADA5329}"/>
                </a:ext>
              </a:extLst>
            </p:cNvPr>
            <p:cNvSpPr/>
            <p:nvPr/>
          </p:nvSpPr>
          <p:spPr>
            <a:xfrm>
              <a:off x="10693436" y="4110821"/>
              <a:ext cx="103703" cy="89490"/>
            </a:xfrm>
            <a:custGeom>
              <a:avLst/>
              <a:gdLst/>
              <a:ahLst/>
              <a:cxnLst/>
              <a:rect l="l" t="t" r="r" b="b"/>
              <a:pathLst>
                <a:path w="123607" h="106666" extrusionOk="0">
                  <a:moveTo>
                    <a:pt x="54878" y="106650"/>
                  </a:moveTo>
                  <a:cubicBezTo>
                    <a:pt x="51468" y="106650"/>
                    <a:pt x="48236" y="105169"/>
                    <a:pt x="46016" y="102584"/>
                  </a:cubicBezTo>
                  <a:lnTo>
                    <a:pt x="2748" y="52226"/>
                  </a:lnTo>
                  <a:cubicBezTo>
                    <a:pt x="-1444" y="47242"/>
                    <a:pt x="-797" y="39819"/>
                    <a:pt x="4187" y="35628"/>
                  </a:cubicBezTo>
                  <a:cubicBezTo>
                    <a:pt x="4677" y="35210"/>
                    <a:pt x="5208" y="34835"/>
                    <a:pt x="5771" y="34501"/>
                  </a:cubicBezTo>
                  <a:lnTo>
                    <a:pt x="62906" y="1555"/>
                  </a:lnTo>
                  <a:cubicBezTo>
                    <a:pt x="67775" y="-1260"/>
                    <a:pt x="73947" y="-207"/>
                    <a:pt x="77607" y="4057"/>
                  </a:cubicBezTo>
                  <a:lnTo>
                    <a:pt x="120771" y="54415"/>
                  </a:lnTo>
                  <a:cubicBezTo>
                    <a:pt x="124952" y="59253"/>
                    <a:pt x="124420" y="66561"/>
                    <a:pt x="119582" y="70742"/>
                  </a:cubicBezTo>
                  <a:cubicBezTo>
                    <a:pt x="119019" y="71232"/>
                    <a:pt x="118404" y="71660"/>
                    <a:pt x="117747" y="72035"/>
                  </a:cubicBezTo>
                  <a:cubicBezTo>
                    <a:pt x="56025" y="107588"/>
                    <a:pt x="59257" y="106650"/>
                    <a:pt x="54878" y="106650"/>
                  </a:cubicBezTo>
                  <a:close/>
                  <a:moveTo>
                    <a:pt x="68744" y="2389"/>
                  </a:moveTo>
                  <a:cubicBezTo>
                    <a:pt x="65304" y="2389"/>
                    <a:pt x="68744" y="721"/>
                    <a:pt x="7127" y="36586"/>
                  </a:cubicBezTo>
                  <a:cubicBezTo>
                    <a:pt x="2779" y="39068"/>
                    <a:pt x="1267" y="44615"/>
                    <a:pt x="3759" y="48962"/>
                  </a:cubicBezTo>
                  <a:cubicBezTo>
                    <a:pt x="4030" y="49452"/>
                    <a:pt x="4363" y="49921"/>
                    <a:pt x="4729" y="50349"/>
                  </a:cubicBezTo>
                  <a:lnTo>
                    <a:pt x="47892" y="100707"/>
                  </a:lnTo>
                  <a:cubicBezTo>
                    <a:pt x="50802" y="103949"/>
                    <a:pt x="55566" y="104721"/>
                    <a:pt x="59361" y="102584"/>
                  </a:cubicBezTo>
                  <a:lnTo>
                    <a:pt x="116496" y="69637"/>
                  </a:lnTo>
                  <a:cubicBezTo>
                    <a:pt x="120823" y="67114"/>
                    <a:pt x="122282" y="61557"/>
                    <a:pt x="119759" y="57230"/>
                  </a:cubicBezTo>
                  <a:cubicBezTo>
                    <a:pt x="119478" y="56751"/>
                    <a:pt x="119155" y="56292"/>
                    <a:pt x="118790" y="55875"/>
                  </a:cubicBezTo>
                  <a:lnTo>
                    <a:pt x="75626" y="5517"/>
                  </a:lnTo>
                  <a:cubicBezTo>
                    <a:pt x="73874" y="3578"/>
                    <a:pt x="71362" y="2504"/>
                    <a:pt x="6874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4" name="Google Shape;920;p13">
              <a:extLst>
                <a:ext uri="{FF2B5EF4-FFF2-40B4-BE49-F238E27FC236}">
                  <a16:creationId xmlns="" xmlns:a16="http://schemas.microsoft.com/office/drawing/2014/main" id="{8169045D-BD8F-7B85-0C6B-5D592DB9ECCA}"/>
                </a:ext>
              </a:extLst>
            </p:cNvPr>
            <p:cNvSpPr/>
            <p:nvPr/>
          </p:nvSpPr>
          <p:spPr>
            <a:xfrm>
              <a:off x="10665839" y="4209977"/>
              <a:ext cx="103746" cy="89441"/>
            </a:xfrm>
            <a:custGeom>
              <a:avLst/>
              <a:gdLst/>
              <a:ahLst/>
              <a:cxnLst/>
              <a:rect l="l" t="t" r="r" b="b"/>
              <a:pathLst>
                <a:path w="123658" h="106607" extrusionOk="0">
                  <a:moveTo>
                    <a:pt x="54826" y="106589"/>
                  </a:moveTo>
                  <a:cubicBezTo>
                    <a:pt x="51417" y="106589"/>
                    <a:pt x="48185" y="105109"/>
                    <a:pt x="45964" y="102523"/>
                  </a:cubicBezTo>
                  <a:lnTo>
                    <a:pt x="2800" y="52269"/>
                  </a:lnTo>
                  <a:cubicBezTo>
                    <a:pt x="-1402" y="47380"/>
                    <a:pt x="-839" y="40008"/>
                    <a:pt x="4051" y="35807"/>
                  </a:cubicBezTo>
                  <a:cubicBezTo>
                    <a:pt x="4604" y="35327"/>
                    <a:pt x="5197" y="34910"/>
                    <a:pt x="5824" y="34545"/>
                  </a:cubicBezTo>
                  <a:lnTo>
                    <a:pt x="62958" y="1494"/>
                  </a:lnTo>
                  <a:cubicBezTo>
                    <a:pt x="67838" y="-1227"/>
                    <a:pt x="73958" y="-194"/>
                    <a:pt x="77659" y="3997"/>
                  </a:cubicBezTo>
                  <a:lnTo>
                    <a:pt x="120823" y="54355"/>
                  </a:lnTo>
                  <a:cubicBezTo>
                    <a:pt x="125025" y="59244"/>
                    <a:pt x="124461" y="66616"/>
                    <a:pt x="119572" y="70817"/>
                  </a:cubicBezTo>
                  <a:cubicBezTo>
                    <a:pt x="119019" y="71297"/>
                    <a:pt x="118425" y="71714"/>
                    <a:pt x="117799" y="72079"/>
                  </a:cubicBezTo>
                  <a:cubicBezTo>
                    <a:pt x="56285" y="107632"/>
                    <a:pt x="59205" y="106589"/>
                    <a:pt x="54826" y="106589"/>
                  </a:cubicBezTo>
                  <a:close/>
                  <a:moveTo>
                    <a:pt x="68797" y="2329"/>
                  </a:moveTo>
                  <a:cubicBezTo>
                    <a:pt x="65356" y="2329"/>
                    <a:pt x="68797" y="660"/>
                    <a:pt x="7178" y="36526"/>
                  </a:cubicBezTo>
                  <a:cubicBezTo>
                    <a:pt x="2831" y="39018"/>
                    <a:pt x="1319" y="44554"/>
                    <a:pt x="3801" y="48902"/>
                  </a:cubicBezTo>
                  <a:cubicBezTo>
                    <a:pt x="4082" y="49392"/>
                    <a:pt x="4416" y="49861"/>
                    <a:pt x="4781" y="50288"/>
                  </a:cubicBezTo>
                  <a:lnTo>
                    <a:pt x="47945" y="100646"/>
                  </a:lnTo>
                  <a:cubicBezTo>
                    <a:pt x="50780" y="103993"/>
                    <a:pt x="55619" y="104827"/>
                    <a:pt x="59413" y="102627"/>
                  </a:cubicBezTo>
                  <a:lnTo>
                    <a:pt x="116548" y="69577"/>
                  </a:lnTo>
                  <a:cubicBezTo>
                    <a:pt x="120875" y="67053"/>
                    <a:pt x="122335" y="61496"/>
                    <a:pt x="119812" y="57170"/>
                  </a:cubicBezTo>
                  <a:cubicBezTo>
                    <a:pt x="119530" y="56690"/>
                    <a:pt x="119207" y="56231"/>
                    <a:pt x="118842" y="55814"/>
                  </a:cubicBezTo>
                  <a:lnTo>
                    <a:pt x="75678" y="5561"/>
                  </a:lnTo>
                  <a:cubicBezTo>
                    <a:pt x="73937" y="3590"/>
                    <a:pt x="71424" y="2485"/>
                    <a:pt x="68797"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5" name="Google Shape;921;p13">
              <a:extLst>
                <a:ext uri="{FF2B5EF4-FFF2-40B4-BE49-F238E27FC236}">
                  <a16:creationId xmlns="" xmlns:a16="http://schemas.microsoft.com/office/drawing/2014/main" id="{DB80674D-DF88-26AD-A161-FED53300D3A9}"/>
                </a:ext>
              </a:extLst>
            </p:cNvPr>
            <p:cNvSpPr/>
            <p:nvPr/>
          </p:nvSpPr>
          <p:spPr>
            <a:xfrm>
              <a:off x="10650669" y="3951009"/>
              <a:ext cx="103784" cy="89497"/>
            </a:xfrm>
            <a:custGeom>
              <a:avLst/>
              <a:gdLst/>
              <a:ahLst/>
              <a:cxnLst/>
              <a:rect l="l" t="t" r="r" b="b"/>
              <a:pathLst>
                <a:path w="123703" h="106674" extrusionOk="0">
                  <a:moveTo>
                    <a:pt x="54870" y="106650"/>
                  </a:moveTo>
                  <a:cubicBezTo>
                    <a:pt x="51461" y="106650"/>
                    <a:pt x="48229" y="105169"/>
                    <a:pt x="46009" y="102583"/>
                  </a:cubicBezTo>
                  <a:lnTo>
                    <a:pt x="2740" y="52330"/>
                  </a:lnTo>
                  <a:cubicBezTo>
                    <a:pt x="-1420" y="47409"/>
                    <a:pt x="-805" y="40038"/>
                    <a:pt x="4117" y="35878"/>
                  </a:cubicBezTo>
                  <a:cubicBezTo>
                    <a:pt x="4628" y="35440"/>
                    <a:pt x="5180" y="35054"/>
                    <a:pt x="5763" y="34710"/>
                  </a:cubicBezTo>
                  <a:lnTo>
                    <a:pt x="63003" y="1555"/>
                  </a:lnTo>
                  <a:cubicBezTo>
                    <a:pt x="67872" y="-1260"/>
                    <a:pt x="74044" y="-207"/>
                    <a:pt x="77704" y="4057"/>
                  </a:cubicBezTo>
                  <a:lnTo>
                    <a:pt x="120868" y="54415"/>
                  </a:lnTo>
                  <a:cubicBezTo>
                    <a:pt x="125069" y="59305"/>
                    <a:pt x="124506" y="66676"/>
                    <a:pt x="119617" y="70878"/>
                  </a:cubicBezTo>
                  <a:cubicBezTo>
                    <a:pt x="119064" y="71357"/>
                    <a:pt x="118469" y="71775"/>
                    <a:pt x="117844" y="72139"/>
                  </a:cubicBezTo>
                  <a:cubicBezTo>
                    <a:pt x="56435" y="108214"/>
                    <a:pt x="59458" y="106650"/>
                    <a:pt x="54870" y="106650"/>
                  </a:cubicBezTo>
                  <a:close/>
                  <a:moveTo>
                    <a:pt x="68945" y="2389"/>
                  </a:moveTo>
                  <a:cubicBezTo>
                    <a:pt x="65505" y="2389"/>
                    <a:pt x="68945" y="721"/>
                    <a:pt x="7223" y="36691"/>
                  </a:cubicBezTo>
                  <a:cubicBezTo>
                    <a:pt x="2876" y="39183"/>
                    <a:pt x="1364" y="44719"/>
                    <a:pt x="3856" y="49066"/>
                  </a:cubicBezTo>
                  <a:cubicBezTo>
                    <a:pt x="4127" y="49556"/>
                    <a:pt x="4460" y="50026"/>
                    <a:pt x="4825" y="50453"/>
                  </a:cubicBezTo>
                  <a:lnTo>
                    <a:pt x="47990" y="100707"/>
                  </a:lnTo>
                  <a:cubicBezTo>
                    <a:pt x="50825" y="104054"/>
                    <a:pt x="55663" y="104888"/>
                    <a:pt x="59458" y="102688"/>
                  </a:cubicBezTo>
                  <a:lnTo>
                    <a:pt x="116593" y="69637"/>
                  </a:lnTo>
                  <a:cubicBezTo>
                    <a:pt x="120940" y="67145"/>
                    <a:pt x="122452" y="61609"/>
                    <a:pt x="119960" y="57261"/>
                  </a:cubicBezTo>
                  <a:cubicBezTo>
                    <a:pt x="119689" y="56771"/>
                    <a:pt x="119356" y="56302"/>
                    <a:pt x="118991" y="55875"/>
                  </a:cubicBezTo>
                  <a:lnTo>
                    <a:pt x="75723" y="5726"/>
                  </a:lnTo>
                  <a:cubicBezTo>
                    <a:pt x="74055" y="3828"/>
                    <a:pt x="71677" y="2702"/>
                    <a:pt x="6915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6" name="Google Shape;922;p13">
              <a:extLst>
                <a:ext uri="{FF2B5EF4-FFF2-40B4-BE49-F238E27FC236}">
                  <a16:creationId xmlns="" xmlns:a16="http://schemas.microsoft.com/office/drawing/2014/main" id="{5689EE8E-CD39-8435-CFC3-C780C65C7488}"/>
                </a:ext>
              </a:extLst>
            </p:cNvPr>
            <p:cNvSpPr/>
            <p:nvPr/>
          </p:nvSpPr>
          <p:spPr>
            <a:xfrm>
              <a:off x="10635449" y="4043204"/>
              <a:ext cx="103696" cy="89490"/>
            </a:xfrm>
            <a:custGeom>
              <a:avLst/>
              <a:gdLst/>
              <a:ahLst/>
              <a:cxnLst/>
              <a:rect l="l" t="t" r="r" b="b"/>
              <a:pathLst>
                <a:path w="123598" h="106666" extrusionOk="0">
                  <a:moveTo>
                    <a:pt x="54766" y="106650"/>
                  </a:moveTo>
                  <a:cubicBezTo>
                    <a:pt x="51356" y="106650"/>
                    <a:pt x="48124" y="105169"/>
                    <a:pt x="45904" y="102583"/>
                  </a:cubicBezTo>
                  <a:lnTo>
                    <a:pt x="2740" y="52226"/>
                  </a:lnTo>
                  <a:cubicBezTo>
                    <a:pt x="-1420" y="47304"/>
                    <a:pt x="-805" y="39933"/>
                    <a:pt x="4117" y="35773"/>
                  </a:cubicBezTo>
                  <a:cubicBezTo>
                    <a:pt x="4627" y="35335"/>
                    <a:pt x="5180" y="34950"/>
                    <a:pt x="5763" y="34606"/>
                  </a:cubicBezTo>
                  <a:lnTo>
                    <a:pt x="62899" y="1555"/>
                  </a:lnTo>
                  <a:cubicBezTo>
                    <a:pt x="67767" y="-1260"/>
                    <a:pt x="73939" y="-207"/>
                    <a:pt x="77599" y="4057"/>
                  </a:cubicBezTo>
                  <a:lnTo>
                    <a:pt x="120763" y="54415"/>
                  </a:lnTo>
                  <a:cubicBezTo>
                    <a:pt x="124964" y="59305"/>
                    <a:pt x="124402" y="66676"/>
                    <a:pt x="119512" y="70878"/>
                  </a:cubicBezTo>
                  <a:cubicBezTo>
                    <a:pt x="118959" y="71357"/>
                    <a:pt x="118365" y="71775"/>
                    <a:pt x="117739" y="72139"/>
                  </a:cubicBezTo>
                  <a:cubicBezTo>
                    <a:pt x="56330" y="107588"/>
                    <a:pt x="59249" y="106650"/>
                    <a:pt x="54766" y="106650"/>
                  </a:cubicBezTo>
                  <a:close/>
                  <a:moveTo>
                    <a:pt x="68737" y="2389"/>
                  </a:moveTo>
                  <a:cubicBezTo>
                    <a:pt x="65297" y="2389"/>
                    <a:pt x="68737" y="721"/>
                    <a:pt x="7119" y="36587"/>
                  </a:cubicBezTo>
                  <a:cubicBezTo>
                    <a:pt x="2771" y="39078"/>
                    <a:pt x="1259" y="44615"/>
                    <a:pt x="3751" y="48962"/>
                  </a:cubicBezTo>
                  <a:cubicBezTo>
                    <a:pt x="4022" y="49452"/>
                    <a:pt x="4356" y="49922"/>
                    <a:pt x="4721" y="50349"/>
                  </a:cubicBezTo>
                  <a:lnTo>
                    <a:pt x="47885" y="100707"/>
                  </a:lnTo>
                  <a:cubicBezTo>
                    <a:pt x="50721" y="104053"/>
                    <a:pt x="55558" y="104888"/>
                    <a:pt x="59354" y="102688"/>
                  </a:cubicBezTo>
                  <a:lnTo>
                    <a:pt x="116384" y="69637"/>
                  </a:lnTo>
                  <a:cubicBezTo>
                    <a:pt x="120732" y="67156"/>
                    <a:pt x="122243" y="61609"/>
                    <a:pt x="119751" y="57262"/>
                  </a:cubicBezTo>
                  <a:cubicBezTo>
                    <a:pt x="119480" y="56771"/>
                    <a:pt x="119147" y="56302"/>
                    <a:pt x="118782" y="55875"/>
                  </a:cubicBezTo>
                  <a:lnTo>
                    <a:pt x="75618" y="5517"/>
                  </a:lnTo>
                  <a:cubicBezTo>
                    <a:pt x="73825" y="3640"/>
                    <a:pt x="71333" y="2587"/>
                    <a:pt x="6873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7" name="Google Shape;923;p13">
              <a:extLst>
                <a:ext uri="{FF2B5EF4-FFF2-40B4-BE49-F238E27FC236}">
                  <a16:creationId xmlns="" xmlns:a16="http://schemas.microsoft.com/office/drawing/2014/main" id="{70C8D1EF-3C73-9245-AB61-2EAB906CABD2}"/>
                </a:ext>
              </a:extLst>
            </p:cNvPr>
            <p:cNvSpPr/>
            <p:nvPr/>
          </p:nvSpPr>
          <p:spPr>
            <a:xfrm>
              <a:off x="10618123" y="4154294"/>
              <a:ext cx="103702" cy="89490"/>
            </a:xfrm>
            <a:custGeom>
              <a:avLst/>
              <a:gdLst/>
              <a:ahLst/>
              <a:cxnLst/>
              <a:rect l="l" t="t" r="r" b="b"/>
              <a:pathLst>
                <a:path w="123605" h="106666" extrusionOk="0">
                  <a:moveTo>
                    <a:pt x="54774" y="106650"/>
                  </a:moveTo>
                  <a:cubicBezTo>
                    <a:pt x="51374" y="106608"/>
                    <a:pt x="48153" y="105138"/>
                    <a:pt x="45911" y="102584"/>
                  </a:cubicBezTo>
                  <a:lnTo>
                    <a:pt x="2748" y="52226"/>
                  </a:lnTo>
                  <a:cubicBezTo>
                    <a:pt x="-1444" y="47242"/>
                    <a:pt x="-797" y="39819"/>
                    <a:pt x="4187" y="35628"/>
                  </a:cubicBezTo>
                  <a:cubicBezTo>
                    <a:pt x="4677" y="35210"/>
                    <a:pt x="5208" y="34835"/>
                    <a:pt x="5771" y="34501"/>
                  </a:cubicBezTo>
                  <a:lnTo>
                    <a:pt x="62906" y="1555"/>
                  </a:lnTo>
                  <a:cubicBezTo>
                    <a:pt x="67775" y="-1260"/>
                    <a:pt x="73947" y="-207"/>
                    <a:pt x="77607" y="4057"/>
                  </a:cubicBezTo>
                  <a:lnTo>
                    <a:pt x="120770" y="54415"/>
                  </a:lnTo>
                  <a:cubicBezTo>
                    <a:pt x="124972" y="59305"/>
                    <a:pt x="124409" y="66676"/>
                    <a:pt x="119519" y="70878"/>
                  </a:cubicBezTo>
                  <a:cubicBezTo>
                    <a:pt x="118967" y="71357"/>
                    <a:pt x="118372" y="71774"/>
                    <a:pt x="117747" y="72139"/>
                  </a:cubicBezTo>
                  <a:cubicBezTo>
                    <a:pt x="56337" y="107588"/>
                    <a:pt x="59257" y="106650"/>
                    <a:pt x="54774" y="106650"/>
                  </a:cubicBezTo>
                  <a:close/>
                  <a:moveTo>
                    <a:pt x="68744" y="2389"/>
                  </a:moveTo>
                  <a:cubicBezTo>
                    <a:pt x="65304" y="2389"/>
                    <a:pt x="68744" y="721"/>
                    <a:pt x="7127" y="36586"/>
                  </a:cubicBezTo>
                  <a:cubicBezTo>
                    <a:pt x="2758" y="39162"/>
                    <a:pt x="1309" y="44781"/>
                    <a:pt x="3884" y="49150"/>
                  </a:cubicBezTo>
                  <a:cubicBezTo>
                    <a:pt x="4134" y="49567"/>
                    <a:pt x="4416" y="49974"/>
                    <a:pt x="4728" y="50349"/>
                  </a:cubicBezTo>
                  <a:lnTo>
                    <a:pt x="47892" y="100707"/>
                  </a:lnTo>
                  <a:cubicBezTo>
                    <a:pt x="50760" y="104022"/>
                    <a:pt x="55587" y="104815"/>
                    <a:pt x="59361" y="102584"/>
                  </a:cubicBezTo>
                  <a:lnTo>
                    <a:pt x="116496" y="69637"/>
                  </a:lnTo>
                  <a:cubicBezTo>
                    <a:pt x="120822" y="67114"/>
                    <a:pt x="122282" y="61557"/>
                    <a:pt x="119759" y="57230"/>
                  </a:cubicBezTo>
                  <a:cubicBezTo>
                    <a:pt x="119478" y="56750"/>
                    <a:pt x="119155" y="56292"/>
                    <a:pt x="118789" y="55875"/>
                  </a:cubicBezTo>
                  <a:lnTo>
                    <a:pt x="75626" y="5517"/>
                  </a:lnTo>
                  <a:cubicBezTo>
                    <a:pt x="73874" y="3578"/>
                    <a:pt x="71362" y="2504"/>
                    <a:pt x="68744"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8" name="Google Shape;924;p13">
              <a:extLst>
                <a:ext uri="{FF2B5EF4-FFF2-40B4-BE49-F238E27FC236}">
                  <a16:creationId xmlns="" xmlns:a16="http://schemas.microsoft.com/office/drawing/2014/main" id="{A29C6A8C-FA41-06E2-28E2-059EFCB67AF8}"/>
                </a:ext>
              </a:extLst>
            </p:cNvPr>
            <p:cNvSpPr/>
            <p:nvPr/>
          </p:nvSpPr>
          <p:spPr>
            <a:xfrm>
              <a:off x="10602510" y="4246490"/>
              <a:ext cx="103833" cy="89490"/>
            </a:xfrm>
            <a:custGeom>
              <a:avLst/>
              <a:gdLst/>
              <a:ahLst/>
              <a:cxnLst/>
              <a:rect l="l" t="t" r="r" b="b"/>
              <a:pathLst>
                <a:path w="123762" h="106666" extrusionOk="0">
                  <a:moveTo>
                    <a:pt x="54930" y="106650"/>
                  </a:moveTo>
                  <a:cubicBezTo>
                    <a:pt x="51520" y="106650"/>
                    <a:pt x="48288" y="105169"/>
                    <a:pt x="46068" y="102583"/>
                  </a:cubicBezTo>
                  <a:lnTo>
                    <a:pt x="2800" y="52226"/>
                  </a:lnTo>
                  <a:cubicBezTo>
                    <a:pt x="-1402" y="47336"/>
                    <a:pt x="-839" y="39965"/>
                    <a:pt x="4051" y="35763"/>
                  </a:cubicBezTo>
                  <a:cubicBezTo>
                    <a:pt x="4603" y="35283"/>
                    <a:pt x="5197" y="34866"/>
                    <a:pt x="5823" y="34501"/>
                  </a:cubicBezTo>
                  <a:lnTo>
                    <a:pt x="63063" y="1555"/>
                  </a:lnTo>
                  <a:cubicBezTo>
                    <a:pt x="67931" y="-1260"/>
                    <a:pt x="74103" y="-207"/>
                    <a:pt x="77763" y="4057"/>
                  </a:cubicBezTo>
                  <a:lnTo>
                    <a:pt x="120927" y="54415"/>
                  </a:lnTo>
                  <a:cubicBezTo>
                    <a:pt x="125128" y="59305"/>
                    <a:pt x="124566" y="66676"/>
                    <a:pt x="119676" y="70878"/>
                  </a:cubicBezTo>
                  <a:cubicBezTo>
                    <a:pt x="119123" y="71357"/>
                    <a:pt x="118529" y="71775"/>
                    <a:pt x="117903" y="72139"/>
                  </a:cubicBezTo>
                  <a:cubicBezTo>
                    <a:pt x="56285" y="107588"/>
                    <a:pt x="59309" y="106650"/>
                    <a:pt x="54930" y="106650"/>
                  </a:cubicBezTo>
                  <a:close/>
                  <a:moveTo>
                    <a:pt x="68901" y="2389"/>
                  </a:moveTo>
                  <a:cubicBezTo>
                    <a:pt x="65460" y="2389"/>
                    <a:pt x="68901" y="721"/>
                    <a:pt x="7178" y="36587"/>
                  </a:cubicBezTo>
                  <a:cubicBezTo>
                    <a:pt x="2810" y="39162"/>
                    <a:pt x="1361" y="44782"/>
                    <a:pt x="3936" y="49150"/>
                  </a:cubicBezTo>
                  <a:cubicBezTo>
                    <a:pt x="4186" y="49567"/>
                    <a:pt x="4468" y="49974"/>
                    <a:pt x="4781" y="50349"/>
                  </a:cubicBezTo>
                  <a:lnTo>
                    <a:pt x="47945" y="100707"/>
                  </a:lnTo>
                  <a:cubicBezTo>
                    <a:pt x="50822" y="103981"/>
                    <a:pt x="55598" y="104804"/>
                    <a:pt x="59413" y="102688"/>
                  </a:cubicBezTo>
                  <a:lnTo>
                    <a:pt x="116548" y="69637"/>
                  </a:lnTo>
                  <a:cubicBezTo>
                    <a:pt x="120885" y="67239"/>
                    <a:pt x="122449" y="61786"/>
                    <a:pt x="120051" y="57449"/>
                  </a:cubicBezTo>
                  <a:cubicBezTo>
                    <a:pt x="119738" y="56886"/>
                    <a:pt x="119374" y="56354"/>
                    <a:pt x="118946" y="55875"/>
                  </a:cubicBezTo>
                  <a:lnTo>
                    <a:pt x="75782" y="6247"/>
                  </a:lnTo>
                  <a:cubicBezTo>
                    <a:pt x="74177" y="4036"/>
                    <a:pt x="71632" y="2691"/>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79" name="Google Shape;925;p13">
              <a:extLst>
                <a:ext uri="{FF2B5EF4-FFF2-40B4-BE49-F238E27FC236}">
                  <a16:creationId xmlns="" xmlns:a16="http://schemas.microsoft.com/office/drawing/2014/main" id="{659334FC-BDC2-9A53-BB1A-EDB64BF19AA4}"/>
                </a:ext>
              </a:extLst>
            </p:cNvPr>
            <p:cNvSpPr/>
            <p:nvPr/>
          </p:nvSpPr>
          <p:spPr>
            <a:xfrm>
              <a:off x="10587683" y="3987398"/>
              <a:ext cx="103702" cy="89405"/>
            </a:xfrm>
            <a:custGeom>
              <a:avLst/>
              <a:gdLst/>
              <a:ahLst/>
              <a:cxnLst/>
              <a:rect l="l" t="t" r="r" b="b"/>
              <a:pathLst>
                <a:path w="123606" h="106565" extrusionOk="0">
                  <a:moveTo>
                    <a:pt x="54773" y="106545"/>
                  </a:moveTo>
                  <a:cubicBezTo>
                    <a:pt x="51374" y="106504"/>
                    <a:pt x="48153" y="105034"/>
                    <a:pt x="45911" y="102479"/>
                  </a:cubicBezTo>
                  <a:lnTo>
                    <a:pt x="2747" y="52226"/>
                  </a:lnTo>
                  <a:cubicBezTo>
                    <a:pt x="-1444" y="47242"/>
                    <a:pt x="-797" y="39819"/>
                    <a:pt x="4186" y="35627"/>
                  </a:cubicBezTo>
                  <a:cubicBezTo>
                    <a:pt x="4676" y="35210"/>
                    <a:pt x="5208" y="34835"/>
                    <a:pt x="5771" y="34501"/>
                  </a:cubicBezTo>
                  <a:lnTo>
                    <a:pt x="62906" y="1555"/>
                  </a:lnTo>
                  <a:cubicBezTo>
                    <a:pt x="67775" y="-1260"/>
                    <a:pt x="73947" y="-207"/>
                    <a:pt x="77606" y="4057"/>
                  </a:cubicBezTo>
                  <a:lnTo>
                    <a:pt x="120770" y="54311"/>
                  </a:lnTo>
                  <a:cubicBezTo>
                    <a:pt x="124951" y="59149"/>
                    <a:pt x="124419" y="66457"/>
                    <a:pt x="119582" y="70638"/>
                  </a:cubicBezTo>
                  <a:cubicBezTo>
                    <a:pt x="119008" y="71128"/>
                    <a:pt x="118404" y="71556"/>
                    <a:pt x="117747" y="71931"/>
                  </a:cubicBezTo>
                  <a:cubicBezTo>
                    <a:pt x="56337" y="107797"/>
                    <a:pt x="59256" y="106545"/>
                    <a:pt x="54773" y="106545"/>
                  </a:cubicBezTo>
                  <a:close/>
                  <a:moveTo>
                    <a:pt x="68744" y="2285"/>
                  </a:moveTo>
                  <a:cubicBezTo>
                    <a:pt x="65304" y="2285"/>
                    <a:pt x="68744" y="617"/>
                    <a:pt x="7126" y="36482"/>
                  </a:cubicBezTo>
                  <a:cubicBezTo>
                    <a:pt x="2778" y="38964"/>
                    <a:pt x="1267" y="44510"/>
                    <a:pt x="3748" y="48858"/>
                  </a:cubicBezTo>
                  <a:cubicBezTo>
                    <a:pt x="4030" y="49348"/>
                    <a:pt x="4364" y="49817"/>
                    <a:pt x="4728" y="50245"/>
                  </a:cubicBezTo>
                  <a:lnTo>
                    <a:pt x="47892" y="100498"/>
                  </a:lnTo>
                  <a:cubicBezTo>
                    <a:pt x="50780" y="103772"/>
                    <a:pt x="55576" y="104554"/>
                    <a:pt x="59361" y="102375"/>
                  </a:cubicBezTo>
                  <a:lnTo>
                    <a:pt x="116392" y="69429"/>
                  </a:lnTo>
                  <a:cubicBezTo>
                    <a:pt x="120739" y="66947"/>
                    <a:pt x="122251" y="61401"/>
                    <a:pt x="119759" y="57053"/>
                  </a:cubicBezTo>
                  <a:cubicBezTo>
                    <a:pt x="119488" y="56563"/>
                    <a:pt x="119155" y="56094"/>
                    <a:pt x="118789" y="55666"/>
                  </a:cubicBezTo>
                  <a:lnTo>
                    <a:pt x="75625" y="5413"/>
                  </a:lnTo>
                  <a:cubicBezTo>
                    <a:pt x="73801" y="3630"/>
                    <a:pt x="71289" y="2712"/>
                    <a:pt x="68744" y="291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0" name="Google Shape;926;p13">
              <a:extLst>
                <a:ext uri="{FF2B5EF4-FFF2-40B4-BE49-F238E27FC236}">
                  <a16:creationId xmlns="" xmlns:a16="http://schemas.microsoft.com/office/drawing/2014/main" id="{ECB7A95B-2E8C-21A9-5AC0-4D8CBC0C523F}"/>
                </a:ext>
              </a:extLst>
            </p:cNvPr>
            <p:cNvSpPr/>
            <p:nvPr/>
          </p:nvSpPr>
          <p:spPr>
            <a:xfrm>
              <a:off x="10560085" y="4086729"/>
              <a:ext cx="103745" cy="89440"/>
            </a:xfrm>
            <a:custGeom>
              <a:avLst/>
              <a:gdLst/>
              <a:ahLst/>
              <a:cxnLst/>
              <a:rect l="l" t="t" r="r" b="b"/>
              <a:pathLst>
                <a:path w="123657" h="106606" extrusionOk="0">
                  <a:moveTo>
                    <a:pt x="54826" y="106589"/>
                  </a:moveTo>
                  <a:cubicBezTo>
                    <a:pt x="51416" y="106620"/>
                    <a:pt x="48163" y="105129"/>
                    <a:pt x="45963" y="102523"/>
                  </a:cubicBezTo>
                  <a:lnTo>
                    <a:pt x="2800" y="52269"/>
                  </a:lnTo>
                  <a:cubicBezTo>
                    <a:pt x="-1402" y="47380"/>
                    <a:pt x="-839" y="40008"/>
                    <a:pt x="4051" y="35807"/>
                  </a:cubicBezTo>
                  <a:cubicBezTo>
                    <a:pt x="4603" y="35327"/>
                    <a:pt x="5197" y="34910"/>
                    <a:pt x="5823" y="34545"/>
                  </a:cubicBezTo>
                  <a:lnTo>
                    <a:pt x="62958" y="1494"/>
                  </a:lnTo>
                  <a:cubicBezTo>
                    <a:pt x="67837" y="-1227"/>
                    <a:pt x="73957" y="-194"/>
                    <a:pt x="77659" y="3997"/>
                  </a:cubicBezTo>
                  <a:lnTo>
                    <a:pt x="120822" y="54355"/>
                  </a:lnTo>
                  <a:cubicBezTo>
                    <a:pt x="125024" y="59244"/>
                    <a:pt x="124461" y="66616"/>
                    <a:pt x="119571" y="70817"/>
                  </a:cubicBezTo>
                  <a:cubicBezTo>
                    <a:pt x="119019" y="71297"/>
                    <a:pt x="118424" y="71714"/>
                    <a:pt x="117799" y="72079"/>
                  </a:cubicBezTo>
                  <a:cubicBezTo>
                    <a:pt x="56389" y="107528"/>
                    <a:pt x="59309" y="106589"/>
                    <a:pt x="54826" y="106589"/>
                  </a:cubicBezTo>
                  <a:close/>
                  <a:moveTo>
                    <a:pt x="68796" y="2328"/>
                  </a:moveTo>
                  <a:cubicBezTo>
                    <a:pt x="65356" y="2328"/>
                    <a:pt x="68796" y="660"/>
                    <a:pt x="7074" y="36526"/>
                  </a:cubicBezTo>
                  <a:cubicBezTo>
                    <a:pt x="2747" y="39049"/>
                    <a:pt x="1288" y="44606"/>
                    <a:pt x="3811" y="48933"/>
                  </a:cubicBezTo>
                  <a:cubicBezTo>
                    <a:pt x="4092" y="49413"/>
                    <a:pt x="4415" y="49871"/>
                    <a:pt x="4781" y="50288"/>
                  </a:cubicBezTo>
                  <a:lnTo>
                    <a:pt x="47944" y="100646"/>
                  </a:lnTo>
                  <a:cubicBezTo>
                    <a:pt x="50780" y="103993"/>
                    <a:pt x="55618" y="104827"/>
                    <a:pt x="59413" y="102627"/>
                  </a:cubicBezTo>
                  <a:lnTo>
                    <a:pt x="116443" y="69577"/>
                  </a:lnTo>
                  <a:cubicBezTo>
                    <a:pt x="120791" y="67095"/>
                    <a:pt x="122303" y="61549"/>
                    <a:pt x="119811" y="57201"/>
                  </a:cubicBezTo>
                  <a:cubicBezTo>
                    <a:pt x="119540" y="56711"/>
                    <a:pt x="119206" y="56242"/>
                    <a:pt x="118842" y="55814"/>
                  </a:cubicBezTo>
                  <a:lnTo>
                    <a:pt x="75678" y="5561"/>
                  </a:lnTo>
                  <a:cubicBezTo>
                    <a:pt x="73968" y="3674"/>
                    <a:pt x="71549" y="2579"/>
                    <a:pt x="69005"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1" name="Google Shape;927;p13">
              <a:extLst>
                <a:ext uri="{FF2B5EF4-FFF2-40B4-BE49-F238E27FC236}">
                  <a16:creationId xmlns="" xmlns:a16="http://schemas.microsoft.com/office/drawing/2014/main" id="{80EBC42F-A1E2-013E-6AF0-54BAC43EAFC5}"/>
                </a:ext>
              </a:extLst>
            </p:cNvPr>
            <p:cNvSpPr/>
            <p:nvPr/>
          </p:nvSpPr>
          <p:spPr>
            <a:xfrm>
              <a:off x="10554488" y="4190857"/>
              <a:ext cx="103746" cy="89490"/>
            </a:xfrm>
            <a:custGeom>
              <a:avLst/>
              <a:gdLst/>
              <a:ahLst/>
              <a:cxnLst/>
              <a:rect l="l" t="t" r="r" b="b"/>
              <a:pathLst>
                <a:path w="123658" h="106666" extrusionOk="0">
                  <a:moveTo>
                    <a:pt x="54826" y="106649"/>
                  </a:moveTo>
                  <a:cubicBezTo>
                    <a:pt x="51416" y="106649"/>
                    <a:pt x="48184" y="105169"/>
                    <a:pt x="45964" y="102583"/>
                  </a:cubicBezTo>
                  <a:lnTo>
                    <a:pt x="2800" y="52225"/>
                  </a:lnTo>
                  <a:cubicBezTo>
                    <a:pt x="-1402" y="47336"/>
                    <a:pt x="-839" y="39964"/>
                    <a:pt x="4051" y="35763"/>
                  </a:cubicBezTo>
                  <a:cubicBezTo>
                    <a:pt x="4603" y="35283"/>
                    <a:pt x="5197" y="34866"/>
                    <a:pt x="5823" y="34501"/>
                  </a:cubicBezTo>
                  <a:lnTo>
                    <a:pt x="62958" y="1555"/>
                  </a:lnTo>
                  <a:cubicBezTo>
                    <a:pt x="67827" y="-1260"/>
                    <a:pt x="73999" y="-207"/>
                    <a:pt x="77659" y="4057"/>
                  </a:cubicBezTo>
                  <a:lnTo>
                    <a:pt x="120823" y="54311"/>
                  </a:lnTo>
                  <a:cubicBezTo>
                    <a:pt x="125024" y="59201"/>
                    <a:pt x="124461" y="66572"/>
                    <a:pt x="119572" y="70774"/>
                  </a:cubicBezTo>
                  <a:cubicBezTo>
                    <a:pt x="119019" y="71253"/>
                    <a:pt x="118424" y="71670"/>
                    <a:pt x="117799" y="72035"/>
                  </a:cubicBezTo>
                  <a:cubicBezTo>
                    <a:pt x="56702" y="107588"/>
                    <a:pt x="59622" y="106649"/>
                    <a:pt x="54826" y="106649"/>
                  </a:cubicBezTo>
                  <a:close/>
                  <a:moveTo>
                    <a:pt x="68797" y="2389"/>
                  </a:moveTo>
                  <a:cubicBezTo>
                    <a:pt x="65356" y="2389"/>
                    <a:pt x="68797" y="825"/>
                    <a:pt x="7074" y="36691"/>
                  </a:cubicBezTo>
                  <a:cubicBezTo>
                    <a:pt x="2726" y="39172"/>
                    <a:pt x="1214" y="44719"/>
                    <a:pt x="3696" y="49067"/>
                  </a:cubicBezTo>
                  <a:cubicBezTo>
                    <a:pt x="3978" y="49557"/>
                    <a:pt x="4312" y="50026"/>
                    <a:pt x="4676" y="50453"/>
                  </a:cubicBezTo>
                  <a:lnTo>
                    <a:pt x="47840" y="100707"/>
                  </a:lnTo>
                  <a:cubicBezTo>
                    <a:pt x="50697" y="104022"/>
                    <a:pt x="55503" y="104846"/>
                    <a:pt x="59309" y="102688"/>
                  </a:cubicBezTo>
                  <a:lnTo>
                    <a:pt x="116548" y="69741"/>
                  </a:lnTo>
                  <a:cubicBezTo>
                    <a:pt x="120875" y="67218"/>
                    <a:pt x="122334" y="61661"/>
                    <a:pt x="119811" y="57334"/>
                  </a:cubicBezTo>
                  <a:cubicBezTo>
                    <a:pt x="119530" y="56855"/>
                    <a:pt x="119206" y="56396"/>
                    <a:pt x="118842" y="55979"/>
                  </a:cubicBezTo>
                  <a:lnTo>
                    <a:pt x="75678" y="5725"/>
                  </a:lnTo>
                  <a:cubicBezTo>
                    <a:pt x="74072" y="3786"/>
                    <a:pt x="71726" y="2618"/>
                    <a:pt x="69214"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2" name="Google Shape;928;p13">
              <a:extLst>
                <a:ext uri="{FF2B5EF4-FFF2-40B4-BE49-F238E27FC236}">
                  <a16:creationId xmlns="" xmlns:a16="http://schemas.microsoft.com/office/drawing/2014/main" id="{F4B70AD0-3166-DCA4-0BE0-7FAC4A5AD689}"/>
                </a:ext>
              </a:extLst>
            </p:cNvPr>
            <p:cNvSpPr/>
            <p:nvPr/>
          </p:nvSpPr>
          <p:spPr>
            <a:xfrm>
              <a:off x="10512370" y="4031046"/>
              <a:ext cx="103702" cy="89490"/>
            </a:xfrm>
            <a:custGeom>
              <a:avLst/>
              <a:gdLst/>
              <a:ahLst/>
              <a:cxnLst/>
              <a:rect l="l" t="t" r="r" b="b"/>
              <a:pathLst>
                <a:path w="123606" h="106666" extrusionOk="0">
                  <a:moveTo>
                    <a:pt x="54773" y="106650"/>
                  </a:moveTo>
                  <a:cubicBezTo>
                    <a:pt x="51375" y="106608"/>
                    <a:pt x="48153" y="105138"/>
                    <a:pt x="45912" y="102583"/>
                  </a:cubicBezTo>
                  <a:lnTo>
                    <a:pt x="2747" y="52226"/>
                  </a:lnTo>
                  <a:cubicBezTo>
                    <a:pt x="-1444" y="47242"/>
                    <a:pt x="-798" y="39819"/>
                    <a:pt x="4186" y="35627"/>
                  </a:cubicBezTo>
                  <a:cubicBezTo>
                    <a:pt x="4676" y="35210"/>
                    <a:pt x="5208" y="34835"/>
                    <a:pt x="5771" y="34501"/>
                  </a:cubicBezTo>
                  <a:lnTo>
                    <a:pt x="62906" y="1555"/>
                  </a:lnTo>
                  <a:cubicBezTo>
                    <a:pt x="67775" y="-1260"/>
                    <a:pt x="73947" y="-207"/>
                    <a:pt x="77607" y="4057"/>
                  </a:cubicBezTo>
                  <a:lnTo>
                    <a:pt x="120771" y="54415"/>
                  </a:lnTo>
                  <a:cubicBezTo>
                    <a:pt x="124972" y="59305"/>
                    <a:pt x="124409" y="66676"/>
                    <a:pt x="119520" y="70878"/>
                  </a:cubicBezTo>
                  <a:cubicBezTo>
                    <a:pt x="118967" y="71357"/>
                    <a:pt x="118373" y="71774"/>
                    <a:pt x="117747" y="72139"/>
                  </a:cubicBezTo>
                  <a:cubicBezTo>
                    <a:pt x="56338" y="107588"/>
                    <a:pt x="59257" y="106650"/>
                    <a:pt x="54773" y="106650"/>
                  </a:cubicBezTo>
                  <a:close/>
                  <a:moveTo>
                    <a:pt x="68745" y="2389"/>
                  </a:moveTo>
                  <a:cubicBezTo>
                    <a:pt x="65304" y="2389"/>
                    <a:pt x="68745" y="721"/>
                    <a:pt x="7126" y="36586"/>
                  </a:cubicBezTo>
                  <a:cubicBezTo>
                    <a:pt x="2779" y="39068"/>
                    <a:pt x="1267" y="44614"/>
                    <a:pt x="3748" y="48962"/>
                  </a:cubicBezTo>
                  <a:cubicBezTo>
                    <a:pt x="4030" y="49452"/>
                    <a:pt x="4363" y="49921"/>
                    <a:pt x="4728" y="50349"/>
                  </a:cubicBezTo>
                  <a:lnTo>
                    <a:pt x="47893" y="100707"/>
                  </a:lnTo>
                  <a:cubicBezTo>
                    <a:pt x="50759" y="104022"/>
                    <a:pt x="55587" y="104815"/>
                    <a:pt x="59361" y="102583"/>
                  </a:cubicBezTo>
                  <a:lnTo>
                    <a:pt x="116392" y="69637"/>
                  </a:lnTo>
                  <a:cubicBezTo>
                    <a:pt x="120729" y="67239"/>
                    <a:pt x="122293" y="61786"/>
                    <a:pt x="119895" y="57449"/>
                  </a:cubicBezTo>
                  <a:cubicBezTo>
                    <a:pt x="119582" y="56886"/>
                    <a:pt x="119217" y="56354"/>
                    <a:pt x="118790" y="55875"/>
                  </a:cubicBezTo>
                  <a:lnTo>
                    <a:pt x="75626" y="5517"/>
                  </a:lnTo>
                  <a:cubicBezTo>
                    <a:pt x="73895" y="3526"/>
                    <a:pt x="71382" y="2379"/>
                    <a:pt x="68745"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3" name="Google Shape;929;p13">
              <a:extLst>
                <a:ext uri="{FF2B5EF4-FFF2-40B4-BE49-F238E27FC236}">
                  <a16:creationId xmlns="" xmlns:a16="http://schemas.microsoft.com/office/drawing/2014/main" id="{ADAE6817-338A-229D-CD9F-E85523F95AC3}"/>
                </a:ext>
              </a:extLst>
            </p:cNvPr>
            <p:cNvSpPr/>
            <p:nvPr/>
          </p:nvSpPr>
          <p:spPr>
            <a:xfrm>
              <a:off x="10496755" y="4123241"/>
              <a:ext cx="103833" cy="89490"/>
            </a:xfrm>
            <a:custGeom>
              <a:avLst/>
              <a:gdLst/>
              <a:ahLst/>
              <a:cxnLst/>
              <a:rect l="l" t="t" r="r" b="b"/>
              <a:pathLst>
                <a:path w="123762" h="106666" extrusionOk="0">
                  <a:moveTo>
                    <a:pt x="54826" y="106650"/>
                  </a:moveTo>
                  <a:cubicBezTo>
                    <a:pt x="51416" y="106650"/>
                    <a:pt x="48184" y="105169"/>
                    <a:pt x="45963" y="102583"/>
                  </a:cubicBezTo>
                  <a:lnTo>
                    <a:pt x="2799" y="52226"/>
                  </a:lnTo>
                  <a:cubicBezTo>
                    <a:pt x="-1402" y="47336"/>
                    <a:pt x="-839" y="39965"/>
                    <a:pt x="4051" y="35763"/>
                  </a:cubicBezTo>
                  <a:cubicBezTo>
                    <a:pt x="4603" y="35283"/>
                    <a:pt x="5198" y="34866"/>
                    <a:pt x="5823" y="34501"/>
                  </a:cubicBezTo>
                  <a:lnTo>
                    <a:pt x="63062" y="1555"/>
                  </a:lnTo>
                  <a:cubicBezTo>
                    <a:pt x="67931" y="-1260"/>
                    <a:pt x="74104" y="-207"/>
                    <a:pt x="77763" y="4057"/>
                  </a:cubicBezTo>
                  <a:lnTo>
                    <a:pt x="120927" y="54415"/>
                  </a:lnTo>
                  <a:cubicBezTo>
                    <a:pt x="125129" y="59305"/>
                    <a:pt x="124565" y="66676"/>
                    <a:pt x="119676" y="70878"/>
                  </a:cubicBezTo>
                  <a:cubicBezTo>
                    <a:pt x="119123" y="71357"/>
                    <a:pt x="118529" y="71775"/>
                    <a:pt x="117903" y="72140"/>
                  </a:cubicBezTo>
                  <a:cubicBezTo>
                    <a:pt x="56389" y="107588"/>
                    <a:pt x="59309" y="106650"/>
                    <a:pt x="54826" y="106650"/>
                  </a:cubicBezTo>
                  <a:close/>
                  <a:moveTo>
                    <a:pt x="68901" y="2389"/>
                  </a:moveTo>
                  <a:cubicBezTo>
                    <a:pt x="65460" y="2389"/>
                    <a:pt x="68901" y="721"/>
                    <a:pt x="7179" y="36587"/>
                  </a:cubicBezTo>
                  <a:cubicBezTo>
                    <a:pt x="2810" y="39162"/>
                    <a:pt x="1361" y="44781"/>
                    <a:pt x="3936" y="49150"/>
                  </a:cubicBezTo>
                  <a:cubicBezTo>
                    <a:pt x="4187" y="49567"/>
                    <a:pt x="4468" y="49974"/>
                    <a:pt x="4780" y="50349"/>
                  </a:cubicBezTo>
                  <a:lnTo>
                    <a:pt x="47944" y="100707"/>
                  </a:lnTo>
                  <a:cubicBezTo>
                    <a:pt x="50812" y="104022"/>
                    <a:pt x="55639" y="104815"/>
                    <a:pt x="59413" y="102583"/>
                  </a:cubicBezTo>
                  <a:lnTo>
                    <a:pt x="116548" y="69637"/>
                  </a:lnTo>
                  <a:cubicBezTo>
                    <a:pt x="120917" y="67062"/>
                    <a:pt x="122366" y="61442"/>
                    <a:pt x="119790" y="57074"/>
                  </a:cubicBezTo>
                  <a:cubicBezTo>
                    <a:pt x="119540" y="56657"/>
                    <a:pt x="119259" y="56250"/>
                    <a:pt x="118946" y="55875"/>
                  </a:cubicBezTo>
                  <a:lnTo>
                    <a:pt x="75782" y="5517"/>
                  </a:lnTo>
                  <a:cubicBezTo>
                    <a:pt x="74010" y="3599"/>
                    <a:pt x="71507" y="2535"/>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4" name="Google Shape;930;p13">
              <a:extLst>
                <a:ext uri="{FF2B5EF4-FFF2-40B4-BE49-F238E27FC236}">
                  <a16:creationId xmlns="" xmlns:a16="http://schemas.microsoft.com/office/drawing/2014/main" id="{142381E4-E066-7A18-3CFD-65220533D56B}"/>
                </a:ext>
              </a:extLst>
            </p:cNvPr>
            <p:cNvSpPr/>
            <p:nvPr/>
          </p:nvSpPr>
          <p:spPr>
            <a:xfrm>
              <a:off x="10449433" y="4067959"/>
              <a:ext cx="103833" cy="89139"/>
            </a:xfrm>
            <a:custGeom>
              <a:avLst/>
              <a:gdLst/>
              <a:ahLst/>
              <a:cxnLst/>
              <a:rect l="l" t="t" r="r" b="b"/>
              <a:pathLst>
                <a:path w="123762" h="106248" extrusionOk="0">
                  <a:moveTo>
                    <a:pt x="54304" y="106232"/>
                  </a:moveTo>
                  <a:cubicBezTo>
                    <a:pt x="50937" y="106222"/>
                    <a:pt x="47736" y="104731"/>
                    <a:pt x="45546" y="102166"/>
                  </a:cubicBezTo>
                  <a:lnTo>
                    <a:pt x="2800" y="52226"/>
                  </a:lnTo>
                  <a:cubicBezTo>
                    <a:pt x="-1402" y="47336"/>
                    <a:pt x="-839" y="39965"/>
                    <a:pt x="4051" y="35763"/>
                  </a:cubicBezTo>
                  <a:cubicBezTo>
                    <a:pt x="4603" y="35283"/>
                    <a:pt x="5197" y="34866"/>
                    <a:pt x="5823" y="34501"/>
                  </a:cubicBezTo>
                  <a:lnTo>
                    <a:pt x="63063" y="1555"/>
                  </a:lnTo>
                  <a:cubicBezTo>
                    <a:pt x="67931" y="-1260"/>
                    <a:pt x="74103" y="-207"/>
                    <a:pt x="77763" y="4057"/>
                  </a:cubicBezTo>
                  <a:lnTo>
                    <a:pt x="120927" y="54311"/>
                  </a:lnTo>
                  <a:cubicBezTo>
                    <a:pt x="125128" y="59201"/>
                    <a:pt x="124566" y="66572"/>
                    <a:pt x="119676" y="70773"/>
                  </a:cubicBezTo>
                  <a:cubicBezTo>
                    <a:pt x="119123" y="71253"/>
                    <a:pt x="118529" y="71670"/>
                    <a:pt x="117903" y="72035"/>
                  </a:cubicBezTo>
                  <a:cubicBezTo>
                    <a:pt x="55972" y="107067"/>
                    <a:pt x="58788" y="106232"/>
                    <a:pt x="54304" y="106232"/>
                  </a:cubicBezTo>
                  <a:close/>
                  <a:moveTo>
                    <a:pt x="68379" y="1972"/>
                  </a:moveTo>
                  <a:cubicBezTo>
                    <a:pt x="64939" y="1972"/>
                    <a:pt x="68379" y="408"/>
                    <a:pt x="6657" y="36274"/>
                  </a:cubicBezTo>
                  <a:cubicBezTo>
                    <a:pt x="2310" y="38755"/>
                    <a:pt x="798" y="44302"/>
                    <a:pt x="3290" y="48650"/>
                  </a:cubicBezTo>
                  <a:cubicBezTo>
                    <a:pt x="3561" y="49140"/>
                    <a:pt x="3894" y="49609"/>
                    <a:pt x="4259" y="50036"/>
                  </a:cubicBezTo>
                  <a:lnTo>
                    <a:pt x="47424" y="100290"/>
                  </a:lnTo>
                  <a:cubicBezTo>
                    <a:pt x="50280" y="103605"/>
                    <a:pt x="55087" y="104429"/>
                    <a:pt x="58892" y="102271"/>
                  </a:cubicBezTo>
                  <a:lnTo>
                    <a:pt x="116131" y="69324"/>
                  </a:lnTo>
                  <a:cubicBezTo>
                    <a:pt x="120457" y="66801"/>
                    <a:pt x="121917" y="61244"/>
                    <a:pt x="119394" y="56917"/>
                  </a:cubicBezTo>
                  <a:cubicBezTo>
                    <a:pt x="119113" y="56438"/>
                    <a:pt x="118790" y="55979"/>
                    <a:pt x="118425" y="55562"/>
                  </a:cubicBezTo>
                  <a:lnTo>
                    <a:pt x="75782" y="5308"/>
                  </a:lnTo>
                  <a:cubicBezTo>
                    <a:pt x="73968" y="3119"/>
                    <a:pt x="71216" y="1920"/>
                    <a:pt x="68379" y="207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5" name="Google Shape;931;p13">
              <a:extLst>
                <a:ext uri="{FF2B5EF4-FFF2-40B4-BE49-F238E27FC236}">
                  <a16:creationId xmlns="" xmlns:a16="http://schemas.microsoft.com/office/drawing/2014/main" id="{385004E0-D83D-E813-B6FB-D12F5287B1ED}"/>
                </a:ext>
              </a:extLst>
            </p:cNvPr>
            <p:cNvSpPr/>
            <p:nvPr/>
          </p:nvSpPr>
          <p:spPr>
            <a:xfrm>
              <a:off x="10422232" y="4018630"/>
              <a:ext cx="150364" cy="81436"/>
            </a:xfrm>
            <a:custGeom>
              <a:avLst/>
              <a:gdLst/>
              <a:ahLst/>
              <a:cxnLst/>
              <a:rect l="l" t="t" r="r" b="b"/>
              <a:pathLst>
                <a:path w="179224" h="97066" extrusionOk="0">
                  <a:moveTo>
                    <a:pt x="179224" y="1668"/>
                  </a:moveTo>
                  <a:lnTo>
                    <a:pt x="13971" y="97067"/>
                  </a:lnTo>
                  <a:lnTo>
                    <a:pt x="0" y="95294"/>
                  </a:lnTo>
                  <a:lnTo>
                    <a:pt x="165149" y="0"/>
                  </a:lnTo>
                  <a:lnTo>
                    <a:pt x="179224" y="166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6" name="Google Shape;932;p13">
              <a:extLst>
                <a:ext uri="{FF2B5EF4-FFF2-40B4-BE49-F238E27FC236}">
                  <a16:creationId xmlns="" xmlns:a16="http://schemas.microsoft.com/office/drawing/2014/main" id="{127C40E3-4481-7C6C-9D6B-DE002C60A285}"/>
                </a:ext>
              </a:extLst>
            </p:cNvPr>
            <p:cNvSpPr/>
            <p:nvPr/>
          </p:nvSpPr>
          <p:spPr>
            <a:xfrm>
              <a:off x="10422582" y="4098579"/>
              <a:ext cx="224278" cy="249032"/>
            </a:xfrm>
            <a:custGeom>
              <a:avLst/>
              <a:gdLst/>
              <a:ahLst/>
              <a:cxnLst/>
              <a:rect l="l" t="t" r="r" b="b"/>
              <a:pathLst>
                <a:path w="267324" h="296829" extrusionOk="0">
                  <a:moveTo>
                    <a:pt x="13953" y="1758"/>
                  </a:moveTo>
                  <a:cubicBezTo>
                    <a:pt x="166382" y="179001"/>
                    <a:pt x="107787" y="111023"/>
                    <a:pt x="267306" y="296815"/>
                  </a:cubicBezTo>
                  <a:cubicBezTo>
                    <a:pt x="208086" y="289308"/>
                    <a:pt x="231753" y="292332"/>
                    <a:pt x="164610" y="283991"/>
                  </a:cubicBez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7" name="Google Shape;933;p13">
              <a:extLst>
                <a:ext uri="{FF2B5EF4-FFF2-40B4-BE49-F238E27FC236}">
                  <a16:creationId xmlns="" xmlns:a16="http://schemas.microsoft.com/office/drawing/2014/main" id="{CC26C1F8-DC71-AA78-D528-06E4FB0C264D}"/>
                </a:ext>
              </a:extLst>
            </p:cNvPr>
            <p:cNvSpPr/>
            <p:nvPr/>
          </p:nvSpPr>
          <p:spPr>
            <a:xfrm>
              <a:off x="10135323" y="4110038"/>
              <a:ext cx="489668" cy="407619"/>
            </a:xfrm>
            <a:custGeom>
              <a:avLst/>
              <a:gdLst/>
              <a:ahLst/>
              <a:cxnLst/>
              <a:rect l="l" t="t" r="r" b="b"/>
              <a:pathLst>
                <a:path w="583650" h="485854" extrusionOk="0">
                  <a:moveTo>
                    <a:pt x="330384" y="-15"/>
                  </a:moveTo>
                  <a:lnTo>
                    <a:pt x="-18" y="190782"/>
                  </a:lnTo>
                  <a:lnTo>
                    <a:pt x="253231" y="485840"/>
                  </a:lnTo>
                  <a:lnTo>
                    <a:pt x="583633" y="29504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8" name="Google Shape;934;p13">
              <a:extLst>
                <a:ext uri="{FF2B5EF4-FFF2-40B4-BE49-F238E27FC236}">
                  <a16:creationId xmlns="" xmlns:a16="http://schemas.microsoft.com/office/drawing/2014/main" id="{ECA90A77-1E5E-9774-A344-A7A0AC64F13E}"/>
                </a:ext>
              </a:extLst>
            </p:cNvPr>
            <p:cNvSpPr/>
            <p:nvPr/>
          </p:nvSpPr>
          <p:spPr>
            <a:xfrm>
              <a:off x="10506846" y="4301176"/>
              <a:ext cx="101534" cy="87274"/>
            </a:xfrm>
            <a:custGeom>
              <a:avLst/>
              <a:gdLst/>
              <a:ahLst/>
              <a:cxnLst/>
              <a:rect l="l" t="t" r="r" b="b"/>
              <a:pathLst>
                <a:path w="121022" h="104024" extrusionOk="0">
                  <a:moveTo>
                    <a:pt x="75328" y="3621"/>
                  </a:moveTo>
                  <a:lnTo>
                    <a:pt x="118596" y="53978"/>
                  </a:lnTo>
                  <a:cubicBezTo>
                    <a:pt x="122277" y="58410"/>
                    <a:pt x="121672" y="64978"/>
                    <a:pt x="117241" y="68659"/>
                  </a:cubicBezTo>
                  <a:cubicBezTo>
                    <a:pt x="116814" y="69013"/>
                    <a:pt x="116365" y="69336"/>
                    <a:pt x="115885" y="69618"/>
                  </a:cubicBezTo>
                  <a:lnTo>
                    <a:pt x="58646" y="102668"/>
                  </a:lnTo>
                  <a:cubicBezTo>
                    <a:pt x="54310" y="105108"/>
                    <a:pt x="48857" y="104149"/>
                    <a:pt x="45614" y="100375"/>
                  </a:cubicBezTo>
                  <a:lnTo>
                    <a:pt x="2450" y="50121"/>
                  </a:lnTo>
                  <a:cubicBezTo>
                    <a:pt x="-1272" y="45721"/>
                    <a:pt x="-719" y="39142"/>
                    <a:pt x="3670" y="35431"/>
                  </a:cubicBezTo>
                  <a:cubicBezTo>
                    <a:pt x="4139" y="35034"/>
                    <a:pt x="4639" y="34680"/>
                    <a:pt x="5161" y="34378"/>
                  </a:cubicBezTo>
                  <a:lnTo>
                    <a:pt x="62296" y="1327"/>
                  </a:lnTo>
                  <a:cubicBezTo>
                    <a:pt x="66633" y="-1113"/>
                    <a:pt x="72086" y="-153"/>
                    <a:pt x="7532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89" name="Google Shape;935;p13">
              <a:extLst>
                <a:ext uri="{FF2B5EF4-FFF2-40B4-BE49-F238E27FC236}">
                  <a16:creationId xmlns="" xmlns:a16="http://schemas.microsoft.com/office/drawing/2014/main" id="{4603BCB3-00AA-CE49-1228-3DB6034AB875}"/>
                </a:ext>
              </a:extLst>
            </p:cNvPr>
            <p:cNvSpPr/>
            <p:nvPr/>
          </p:nvSpPr>
          <p:spPr>
            <a:xfrm>
              <a:off x="10459523" y="4245817"/>
              <a:ext cx="101505" cy="87263"/>
            </a:xfrm>
            <a:custGeom>
              <a:avLst/>
              <a:gdLst/>
              <a:ahLst/>
              <a:cxnLst/>
              <a:rect l="l" t="t" r="r" b="b"/>
              <a:pathLst>
                <a:path w="120987" h="104011" extrusionOk="0">
                  <a:moveTo>
                    <a:pt x="74807" y="3086"/>
                  </a:moveTo>
                  <a:lnTo>
                    <a:pt x="118075" y="53444"/>
                  </a:lnTo>
                  <a:cubicBezTo>
                    <a:pt x="122058" y="57604"/>
                    <a:pt x="121912" y="64204"/>
                    <a:pt x="117752" y="68187"/>
                  </a:cubicBezTo>
                  <a:cubicBezTo>
                    <a:pt x="117189" y="68729"/>
                    <a:pt x="116563" y="69209"/>
                    <a:pt x="115886" y="69605"/>
                  </a:cubicBezTo>
                  <a:lnTo>
                    <a:pt x="58647" y="102655"/>
                  </a:lnTo>
                  <a:cubicBezTo>
                    <a:pt x="54309" y="105095"/>
                    <a:pt x="48856" y="104136"/>
                    <a:pt x="45614" y="100362"/>
                  </a:cubicBezTo>
                  <a:lnTo>
                    <a:pt x="2450" y="50004"/>
                  </a:lnTo>
                  <a:cubicBezTo>
                    <a:pt x="-1272" y="45604"/>
                    <a:pt x="-720" y="39025"/>
                    <a:pt x="3670" y="35313"/>
                  </a:cubicBezTo>
                  <a:cubicBezTo>
                    <a:pt x="4139" y="34917"/>
                    <a:pt x="4640" y="34563"/>
                    <a:pt x="5161" y="34260"/>
                  </a:cubicBezTo>
                  <a:lnTo>
                    <a:pt x="62296" y="1314"/>
                  </a:lnTo>
                  <a:cubicBezTo>
                    <a:pt x="66393" y="-980"/>
                    <a:pt x="71513" y="-250"/>
                    <a:pt x="74807" y="3086"/>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0" name="Google Shape;936;p13">
              <a:extLst>
                <a:ext uri="{FF2B5EF4-FFF2-40B4-BE49-F238E27FC236}">
                  <a16:creationId xmlns="" xmlns:a16="http://schemas.microsoft.com/office/drawing/2014/main" id="{29B63AE7-DE52-6F1E-E5FF-92B323E78C95}"/>
                </a:ext>
              </a:extLst>
            </p:cNvPr>
            <p:cNvSpPr/>
            <p:nvPr/>
          </p:nvSpPr>
          <p:spPr>
            <a:xfrm>
              <a:off x="10443604" y="4337762"/>
              <a:ext cx="101498" cy="87108"/>
            </a:xfrm>
            <a:custGeom>
              <a:avLst/>
              <a:gdLst/>
              <a:ahLst/>
              <a:cxnLst/>
              <a:rect l="l" t="t" r="r" b="b"/>
              <a:pathLst>
                <a:path w="120978" h="103827" extrusionOk="0">
                  <a:moveTo>
                    <a:pt x="75328" y="3386"/>
                  </a:moveTo>
                  <a:lnTo>
                    <a:pt x="118492" y="53743"/>
                  </a:lnTo>
                  <a:cubicBezTo>
                    <a:pt x="122214" y="58143"/>
                    <a:pt x="121662" y="64722"/>
                    <a:pt x="117272" y="68434"/>
                  </a:cubicBezTo>
                  <a:cubicBezTo>
                    <a:pt x="116803" y="68830"/>
                    <a:pt x="116302" y="69185"/>
                    <a:pt x="115781" y="69487"/>
                  </a:cubicBezTo>
                  <a:lnTo>
                    <a:pt x="58647" y="102433"/>
                  </a:lnTo>
                  <a:cubicBezTo>
                    <a:pt x="54330" y="104904"/>
                    <a:pt x="48877" y="103987"/>
                    <a:pt x="45614" y="100244"/>
                  </a:cubicBezTo>
                  <a:lnTo>
                    <a:pt x="2450" y="49886"/>
                  </a:lnTo>
                  <a:cubicBezTo>
                    <a:pt x="-1272" y="45486"/>
                    <a:pt x="-719" y="38907"/>
                    <a:pt x="3670" y="35195"/>
                  </a:cubicBezTo>
                  <a:cubicBezTo>
                    <a:pt x="4139" y="34799"/>
                    <a:pt x="4640" y="34445"/>
                    <a:pt x="5161" y="34142"/>
                  </a:cubicBezTo>
                  <a:lnTo>
                    <a:pt x="61879" y="1717"/>
                  </a:lnTo>
                  <a:cubicBezTo>
                    <a:pt x="66164" y="-1119"/>
                    <a:pt x="71867" y="-410"/>
                    <a:pt x="75328" y="3386"/>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1" name="Google Shape;937;p13">
              <a:extLst>
                <a:ext uri="{FF2B5EF4-FFF2-40B4-BE49-F238E27FC236}">
                  <a16:creationId xmlns="" xmlns:a16="http://schemas.microsoft.com/office/drawing/2014/main" id="{5795E2E9-F7E0-34BA-F16A-62892E156736}"/>
                </a:ext>
              </a:extLst>
            </p:cNvPr>
            <p:cNvSpPr/>
            <p:nvPr/>
          </p:nvSpPr>
          <p:spPr>
            <a:xfrm>
              <a:off x="10401062" y="4177841"/>
              <a:ext cx="101505" cy="87306"/>
            </a:xfrm>
            <a:custGeom>
              <a:avLst/>
              <a:gdLst/>
              <a:ahLst/>
              <a:cxnLst/>
              <a:rect l="l" t="t" r="r" b="b"/>
              <a:pathLst>
                <a:path w="120987" h="104063" extrusionOk="0">
                  <a:moveTo>
                    <a:pt x="75364" y="3621"/>
                  </a:moveTo>
                  <a:lnTo>
                    <a:pt x="118528" y="53979"/>
                  </a:lnTo>
                  <a:cubicBezTo>
                    <a:pt x="122229" y="58389"/>
                    <a:pt x="121656" y="64968"/>
                    <a:pt x="117256" y="68669"/>
                  </a:cubicBezTo>
                  <a:cubicBezTo>
                    <a:pt x="116839" y="69023"/>
                    <a:pt x="116391" y="69336"/>
                    <a:pt x="115922" y="69618"/>
                  </a:cubicBezTo>
                  <a:lnTo>
                    <a:pt x="58682" y="102668"/>
                  </a:lnTo>
                  <a:cubicBezTo>
                    <a:pt x="54376" y="105139"/>
                    <a:pt x="48913" y="104222"/>
                    <a:pt x="45650" y="100479"/>
                  </a:cubicBezTo>
                  <a:lnTo>
                    <a:pt x="2486" y="50121"/>
                  </a:lnTo>
                  <a:cubicBezTo>
                    <a:pt x="-1257" y="45742"/>
                    <a:pt x="-746" y="39163"/>
                    <a:pt x="3633" y="35420"/>
                  </a:cubicBezTo>
                  <a:cubicBezTo>
                    <a:pt x="4091" y="35034"/>
                    <a:pt x="4581" y="34680"/>
                    <a:pt x="5092" y="34378"/>
                  </a:cubicBezTo>
                  <a:lnTo>
                    <a:pt x="62331" y="1327"/>
                  </a:lnTo>
                  <a:cubicBezTo>
                    <a:pt x="66669" y="-1113"/>
                    <a:pt x="72122" y="-154"/>
                    <a:pt x="75364"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2" name="Google Shape;938;p13">
              <a:extLst>
                <a:ext uri="{FF2B5EF4-FFF2-40B4-BE49-F238E27FC236}">
                  <a16:creationId xmlns="" xmlns:a16="http://schemas.microsoft.com/office/drawing/2014/main" id="{33C305A3-54F6-3B7B-1661-F631BC519E23}"/>
                </a:ext>
              </a:extLst>
            </p:cNvPr>
            <p:cNvSpPr/>
            <p:nvPr/>
          </p:nvSpPr>
          <p:spPr>
            <a:xfrm>
              <a:off x="10395844" y="4281957"/>
              <a:ext cx="101498" cy="87281"/>
            </a:xfrm>
            <a:custGeom>
              <a:avLst/>
              <a:gdLst/>
              <a:ahLst/>
              <a:cxnLst/>
              <a:rect l="l" t="t" r="r" b="b"/>
              <a:pathLst>
                <a:path w="120978" h="104033" extrusionOk="0">
                  <a:moveTo>
                    <a:pt x="75328" y="3591"/>
                  </a:moveTo>
                  <a:lnTo>
                    <a:pt x="118492" y="53949"/>
                  </a:lnTo>
                  <a:cubicBezTo>
                    <a:pt x="122214" y="58349"/>
                    <a:pt x="121661" y="64928"/>
                    <a:pt x="117273" y="68640"/>
                  </a:cubicBezTo>
                  <a:cubicBezTo>
                    <a:pt x="116803" y="69036"/>
                    <a:pt x="116303" y="69390"/>
                    <a:pt x="115782" y="69693"/>
                  </a:cubicBezTo>
                  <a:lnTo>
                    <a:pt x="58647" y="102639"/>
                  </a:lnTo>
                  <a:cubicBezTo>
                    <a:pt x="54340" y="105110"/>
                    <a:pt x="48877" y="104193"/>
                    <a:pt x="45614" y="100450"/>
                  </a:cubicBezTo>
                  <a:lnTo>
                    <a:pt x="2450" y="50092"/>
                  </a:lnTo>
                  <a:cubicBezTo>
                    <a:pt x="-1272" y="45692"/>
                    <a:pt x="-719" y="39113"/>
                    <a:pt x="3670" y="35402"/>
                  </a:cubicBezTo>
                  <a:cubicBezTo>
                    <a:pt x="4139" y="35005"/>
                    <a:pt x="4639" y="34651"/>
                    <a:pt x="5161" y="34348"/>
                  </a:cubicBezTo>
                  <a:lnTo>
                    <a:pt x="62191" y="1402"/>
                  </a:lnTo>
                  <a:cubicBezTo>
                    <a:pt x="66529" y="-1121"/>
                    <a:pt x="72044" y="-203"/>
                    <a:pt x="75328" y="359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3" name="Google Shape;939;p13">
              <a:extLst>
                <a:ext uri="{FF2B5EF4-FFF2-40B4-BE49-F238E27FC236}">
                  <a16:creationId xmlns="" xmlns:a16="http://schemas.microsoft.com/office/drawing/2014/main" id="{9104664F-0ED5-A51D-1264-1D36981C94B6}"/>
                </a:ext>
              </a:extLst>
            </p:cNvPr>
            <p:cNvSpPr/>
            <p:nvPr/>
          </p:nvSpPr>
          <p:spPr>
            <a:xfrm>
              <a:off x="10368340" y="4381125"/>
              <a:ext cx="101447" cy="87274"/>
            </a:xfrm>
            <a:custGeom>
              <a:avLst/>
              <a:gdLst/>
              <a:ahLst/>
              <a:cxnLst/>
              <a:rect l="l" t="t" r="r" b="b"/>
              <a:pathLst>
                <a:path w="120918" h="104024" extrusionOk="0">
                  <a:moveTo>
                    <a:pt x="75164" y="3621"/>
                  </a:moveTo>
                  <a:lnTo>
                    <a:pt x="118433" y="53874"/>
                  </a:lnTo>
                  <a:cubicBezTo>
                    <a:pt x="122155" y="58274"/>
                    <a:pt x="121602" y="64853"/>
                    <a:pt x="117213" y="68564"/>
                  </a:cubicBezTo>
                  <a:cubicBezTo>
                    <a:pt x="116744" y="68961"/>
                    <a:pt x="116243" y="69315"/>
                    <a:pt x="115722" y="69618"/>
                  </a:cubicBezTo>
                  <a:lnTo>
                    <a:pt x="58587" y="102668"/>
                  </a:lnTo>
                  <a:cubicBezTo>
                    <a:pt x="54250" y="105108"/>
                    <a:pt x="48797" y="104149"/>
                    <a:pt x="45554" y="100375"/>
                  </a:cubicBezTo>
                  <a:lnTo>
                    <a:pt x="2390" y="50017"/>
                  </a:lnTo>
                  <a:cubicBezTo>
                    <a:pt x="-1290" y="45586"/>
                    <a:pt x="-685" y="39017"/>
                    <a:pt x="3746" y="35337"/>
                  </a:cubicBezTo>
                  <a:cubicBezTo>
                    <a:pt x="4173" y="34982"/>
                    <a:pt x="4621" y="34659"/>
                    <a:pt x="5101" y="34377"/>
                  </a:cubicBezTo>
                  <a:lnTo>
                    <a:pt x="62132" y="1327"/>
                  </a:lnTo>
                  <a:cubicBezTo>
                    <a:pt x="66469" y="-1113"/>
                    <a:pt x="71922" y="-153"/>
                    <a:pt x="75164"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4" name="Google Shape;940;p13">
              <a:extLst>
                <a:ext uri="{FF2B5EF4-FFF2-40B4-BE49-F238E27FC236}">
                  <a16:creationId xmlns="" xmlns:a16="http://schemas.microsoft.com/office/drawing/2014/main" id="{0602A955-2513-B4F4-1562-FC2FDDDA8535}"/>
                </a:ext>
              </a:extLst>
            </p:cNvPr>
            <p:cNvSpPr/>
            <p:nvPr/>
          </p:nvSpPr>
          <p:spPr>
            <a:xfrm>
              <a:off x="10353507" y="4122145"/>
              <a:ext cx="101672" cy="86987"/>
            </a:xfrm>
            <a:custGeom>
              <a:avLst/>
              <a:gdLst/>
              <a:ahLst/>
              <a:cxnLst/>
              <a:rect l="l" t="t" r="r" b="b"/>
              <a:pathLst>
                <a:path w="121186" h="103682" extrusionOk="0">
                  <a:moveTo>
                    <a:pt x="75432" y="3592"/>
                  </a:moveTo>
                  <a:lnTo>
                    <a:pt x="118701" y="53949"/>
                  </a:lnTo>
                  <a:cubicBezTo>
                    <a:pt x="122423" y="58349"/>
                    <a:pt x="121870" y="64928"/>
                    <a:pt x="117481" y="68640"/>
                  </a:cubicBezTo>
                  <a:cubicBezTo>
                    <a:pt x="117012" y="69036"/>
                    <a:pt x="116511" y="69390"/>
                    <a:pt x="115990" y="69693"/>
                  </a:cubicBezTo>
                  <a:lnTo>
                    <a:pt x="58438" y="102326"/>
                  </a:lnTo>
                  <a:cubicBezTo>
                    <a:pt x="54101" y="104766"/>
                    <a:pt x="48648" y="103807"/>
                    <a:pt x="45405" y="100033"/>
                  </a:cubicBezTo>
                  <a:lnTo>
                    <a:pt x="2450" y="50196"/>
                  </a:lnTo>
                  <a:cubicBezTo>
                    <a:pt x="-1272" y="45796"/>
                    <a:pt x="-719" y="39217"/>
                    <a:pt x="3670" y="35506"/>
                  </a:cubicBezTo>
                  <a:cubicBezTo>
                    <a:pt x="4139" y="35110"/>
                    <a:pt x="4639" y="34755"/>
                    <a:pt x="5161" y="34453"/>
                  </a:cubicBezTo>
                  <a:lnTo>
                    <a:pt x="62295" y="1402"/>
                  </a:lnTo>
                  <a:cubicBezTo>
                    <a:pt x="66633" y="-1121"/>
                    <a:pt x="72148" y="-204"/>
                    <a:pt x="75432"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5" name="Google Shape;941;p13">
              <a:extLst>
                <a:ext uri="{FF2B5EF4-FFF2-40B4-BE49-F238E27FC236}">
                  <a16:creationId xmlns="" xmlns:a16="http://schemas.microsoft.com/office/drawing/2014/main" id="{A2ECBB72-F4BB-AC27-57EE-151A24D60593}"/>
                </a:ext>
              </a:extLst>
            </p:cNvPr>
            <p:cNvSpPr/>
            <p:nvPr/>
          </p:nvSpPr>
          <p:spPr>
            <a:xfrm>
              <a:off x="10337850" y="4214371"/>
              <a:ext cx="101498" cy="87251"/>
            </a:xfrm>
            <a:custGeom>
              <a:avLst/>
              <a:gdLst/>
              <a:ahLst/>
              <a:cxnLst/>
              <a:rect l="l" t="t" r="r" b="b"/>
              <a:pathLst>
                <a:path w="120978" h="103997" extrusionOk="0">
                  <a:moveTo>
                    <a:pt x="75224" y="3555"/>
                  </a:moveTo>
                  <a:lnTo>
                    <a:pt x="118492" y="53913"/>
                  </a:lnTo>
                  <a:cubicBezTo>
                    <a:pt x="122214" y="58312"/>
                    <a:pt x="121662" y="64891"/>
                    <a:pt x="117272" y="68603"/>
                  </a:cubicBezTo>
                  <a:cubicBezTo>
                    <a:pt x="116803" y="68999"/>
                    <a:pt x="116303" y="69354"/>
                    <a:pt x="115781" y="69656"/>
                  </a:cubicBezTo>
                  <a:lnTo>
                    <a:pt x="58647" y="102603"/>
                  </a:lnTo>
                  <a:cubicBezTo>
                    <a:pt x="54341" y="105073"/>
                    <a:pt x="48877" y="104156"/>
                    <a:pt x="45614" y="100413"/>
                  </a:cubicBezTo>
                  <a:lnTo>
                    <a:pt x="2450" y="50055"/>
                  </a:lnTo>
                  <a:cubicBezTo>
                    <a:pt x="-1272" y="45655"/>
                    <a:pt x="-719" y="39076"/>
                    <a:pt x="3670" y="35365"/>
                  </a:cubicBezTo>
                  <a:cubicBezTo>
                    <a:pt x="4139" y="34969"/>
                    <a:pt x="4640" y="34614"/>
                    <a:pt x="5161" y="34312"/>
                  </a:cubicBezTo>
                  <a:lnTo>
                    <a:pt x="62191" y="1365"/>
                  </a:lnTo>
                  <a:cubicBezTo>
                    <a:pt x="66497" y="-1106"/>
                    <a:pt x="71961" y="-188"/>
                    <a:pt x="7522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6" name="Google Shape;942;p13">
              <a:extLst>
                <a:ext uri="{FF2B5EF4-FFF2-40B4-BE49-F238E27FC236}">
                  <a16:creationId xmlns="" xmlns:a16="http://schemas.microsoft.com/office/drawing/2014/main" id="{DF7B3A52-4D3A-20DE-2BE9-6EA85B1EBD80}"/>
                </a:ext>
              </a:extLst>
            </p:cNvPr>
            <p:cNvSpPr/>
            <p:nvPr/>
          </p:nvSpPr>
          <p:spPr>
            <a:xfrm>
              <a:off x="10320530" y="4325430"/>
              <a:ext cx="101498" cy="87281"/>
            </a:xfrm>
            <a:custGeom>
              <a:avLst/>
              <a:gdLst/>
              <a:ahLst/>
              <a:cxnLst/>
              <a:rect l="l" t="t" r="r" b="b"/>
              <a:pathLst>
                <a:path w="120978" h="104033" extrusionOk="0">
                  <a:moveTo>
                    <a:pt x="75328" y="3591"/>
                  </a:moveTo>
                  <a:lnTo>
                    <a:pt x="118492" y="53949"/>
                  </a:lnTo>
                  <a:cubicBezTo>
                    <a:pt x="122214" y="58349"/>
                    <a:pt x="121662" y="64928"/>
                    <a:pt x="117272" y="68640"/>
                  </a:cubicBezTo>
                  <a:cubicBezTo>
                    <a:pt x="116803" y="69036"/>
                    <a:pt x="116303" y="69390"/>
                    <a:pt x="115782" y="69693"/>
                  </a:cubicBezTo>
                  <a:lnTo>
                    <a:pt x="58647" y="102639"/>
                  </a:lnTo>
                  <a:cubicBezTo>
                    <a:pt x="54341" y="105110"/>
                    <a:pt x="48878" y="104193"/>
                    <a:pt x="45614" y="100450"/>
                  </a:cubicBezTo>
                  <a:lnTo>
                    <a:pt x="2450" y="50092"/>
                  </a:lnTo>
                  <a:cubicBezTo>
                    <a:pt x="-1272" y="45692"/>
                    <a:pt x="-719" y="39113"/>
                    <a:pt x="3670" y="35402"/>
                  </a:cubicBezTo>
                  <a:cubicBezTo>
                    <a:pt x="4139" y="35005"/>
                    <a:pt x="4640" y="34651"/>
                    <a:pt x="5161" y="34348"/>
                  </a:cubicBezTo>
                  <a:lnTo>
                    <a:pt x="62191" y="1402"/>
                  </a:lnTo>
                  <a:cubicBezTo>
                    <a:pt x="66529" y="-1121"/>
                    <a:pt x="72044" y="-203"/>
                    <a:pt x="75328" y="35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7" name="Google Shape;943;p13">
              <a:extLst>
                <a:ext uri="{FF2B5EF4-FFF2-40B4-BE49-F238E27FC236}">
                  <a16:creationId xmlns="" xmlns:a16="http://schemas.microsoft.com/office/drawing/2014/main" id="{D8081427-BDF7-1AC4-B32A-AF5B6163CB6F}"/>
                </a:ext>
              </a:extLst>
            </p:cNvPr>
            <p:cNvSpPr/>
            <p:nvPr/>
          </p:nvSpPr>
          <p:spPr>
            <a:xfrm>
              <a:off x="10304961" y="4417657"/>
              <a:ext cx="101585" cy="87251"/>
            </a:xfrm>
            <a:custGeom>
              <a:avLst/>
              <a:gdLst/>
              <a:ahLst/>
              <a:cxnLst/>
              <a:rect l="l" t="t" r="r" b="b"/>
              <a:pathLst>
                <a:path w="121082" h="103997" extrusionOk="0">
                  <a:moveTo>
                    <a:pt x="75328" y="3555"/>
                  </a:moveTo>
                  <a:lnTo>
                    <a:pt x="118596" y="53913"/>
                  </a:lnTo>
                  <a:cubicBezTo>
                    <a:pt x="122318" y="58313"/>
                    <a:pt x="121766" y="64891"/>
                    <a:pt x="117377" y="68603"/>
                  </a:cubicBezTo>
                  <a:cubicBezTo>
                    <a:pt x="116908" y="68999"/>
                    <a:pt x="116407" y="69354"/>
                    <a:pt x="115886" y="69656"/>
                  </a:cubicBezTo>
                  <a:lnTo>
                    <a:pt x="58647" y="102602"/>
                  </a:lnTo>
                  <a:cubicBezTo>
                    <a:pt x="54341" y="105073"/>
                    <a:pt x="48878" y="104156"/>
                    <a:pt x="45614"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8" name="Google Shape;944;p13">
              <a:extLst>
                <a:ext uri="{FF2B5EF4-FFF2-40B4-BE49-F238E27FC236}">
                  <a16:creationId xmlns="" xmlns:a16="http://schemas.microsoft.com/office/drawing/2014/main" id="{6573DB62-69EA-FCFA-6B4E-9F96E41786B9}"/>
                </a:ext>
              </a:extLst>
            </p:cNvPr>
            <p:cNvSpPr/>
            <p:nvPr/>
          </p:nvSpPr>
          <p:spPr>
            <a:xfrm>
              <a:off x="10290090" y="4158796"/>
              <a:ext cx="101498" cy="87194"/>
            </a:xfrm>
            <a:custGeom>
              <a:avLst/>
              <a:gdLst/>
              <a:ahLst/>
              <a:cxnLst/>
              <a:rect l="l" t="t" r="r" b="b"/>
              <a:pathLst>
                <a:path w="120978" h="103929" extrusionOk="0">
                  <a:moveTo>
                    <a:pt x="75328" y="3592"/>
                  </a:moveTo>
                  <a:lnTo>
                    <a:pt x="118492" y="53845"/>
                  </a:lnTo>
                  <a:cubicBezTo>
                    <a:pt x="122214" y="58245"/>
                    <a:pt x="121661" y="64824"/>
                    <a:pt x="117272" y="68535"/>
                  </a:cubicBezTo>
                  <a:cubicBezTo>
                    <a:pt x="116803" y="68932"/>
                    <a:pt x="116303" y="69286"/>
                    <a:pt x="115781" y="69588"/>
                  </a:cubicBezTo>
                  <a:lnTo>
                    <a:pt x="58647" y="102535"/>
                  </a:lnTo>
                  <a:cubicBezTo>
                    <a:pt x="54340" y="105006"/>
                    <a:pt x="48877" y="104088"/>
                    <a:pt x="45614" y="100345"/>
                  </a:cubicBezTo>
                  <a:lnTo>
                    <a:pt x="2450" y="50092"/>
                  </a:lnTo>
                  <a:cubicBezTo>
                    <a:pt x="-1272" y="45692"/>
                    <a:pt x="-719" y="39113"/>
                    <a:pt x="3670" y="35401"/>
                  </a:cubicBezTo>
                  <a:cubicBezTo>
                    <a:pt x="4139" y="35005"/>
                    <a:pt x="4639" y="34651"/>
                    <a:pt x="5161" y="34349"/>
                  </a:cubicBezTo>
                  <a:lnTo>
                    <a:pt x="62191" y="1402"/>
                  </a:lnTo>
                  <a:cubicBezTo>
                    <a:pt x="66529" y="-1121"/>
                    <a:pt x="72044" y="-204"/>
                    <a:pt x="75328" y="359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899" name="Google Shape;945;p13">
              <a:extLst>
                <a:ext uri="{FF2B5EF4-FFF2-40B4-BE49-F238E27FC236}">
                  <a16:creationId xmlns="" xmlns:a16="http://schemas.microsoft.com/office/drawing/2014/main" id="{BBC35046-9A20-0D9E-BBC5-6F7CFFA481C8}"/>
                </a:ext>
              </a:extLst>
            </p:cNvPr>
            <p:cNvSpPr/>
            <p:nvPr/>
          </p:nvSpPr>
          <p:spPr>
            <a:xfrm>
              <a:off x="10262646" y="4257908"/>
              <a:ext cx="101330" cy="87243"/>
            </a:xfrm>
            <a:custGeom>
              <a:avLst/>
              <a:gdLst/>
              <a:ahLst/>
              <a:cxnLst/>
              <a:rect l="l" t="t" r="r" b="b"/>
              <a:pathLst>
                <a:path w="120778" h="103988" extrusionOk="0">
                  <a:moveTo>
                    <a:pt x="75093" y="3584"/>
                  </a:moveTo>
                  <a:lnTo>
                    <a:pt x="118257" y="53838"/>
                  </a:lnTo>
                  <a:cubicBezTo>
                    <a:pt x="122000" y="58217"/>
                    <a:pt x="121489" y="64796"/>
                    <a:pt x="117110" y="68539"/>
                  </a:cubicBezTo>
                  <a:cubicBezTo>
                    <a:pt x="116651" y="68924"/>
                    <a:pt x="116161" y="69279"/>
                    <a:pt x="115650" y="69581"/>
                  </a:cubicBezTo>
                  <a:lnTo>
                    <a:pt x="58620" y="102632"/>
                  </a:lnTo>
                  <a:cubicBezTo>
                    <a:pt x="54283" y="105071"/>
                    <a:pt x="48830" y="104112"/>
                    <a:pt x="45587" y="100338"/>
                  </a:cubicBezTo>
                  <a:lnTo>
                    <a:pt x="2423" y="49980"/>
                  </a:lnTo>
                  <a:cubicBezTo>
                    <a:pt x="-1278" y="45570"/>
                    <a:pt x="-705" y="38991"/>
                    <a:pt x="3695" y="35290"/>
                  </a:cubicBezTo>
                  <a:cubicBezTo>
                    <a:pt x="4123" y="34935"/>
                    <a:pt x="4561" y="34623"/>
                    <a:pt x="5030" y="34341"/>
                  </a:cubicBezTo>
                  <a:lnTo>
                    <a:pt x="62165" y="1290"/>
                  </a:lnTo>
                  <a:cubicBezTo>
                    <a:pt x="66470" y="-1097"/>
                    <a:pt x="71871" y="-138"/>
                    <a:pt x="75093" y="3584"/>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0" name="Google Shape;946;p13">
              <a:extLst>
                <a:ext uri="{FF2B5EF4-FFF2-40B4-BE49-F238E27FC236}">
                  <a16:creationId xmlns="" xmlns:a16="http://schemas.microsoft.com/office/drawing/2014/main" id="{FFFD1E82-DA93-C11A-47BD-EB8F29DC0550}"/>
                </a:ext>
              </a:extLst>
            </p:cNvPr>
            <p:cNvSpPr/>
            <p:nvPr/>
          </p:nvSpPr>
          <p:spPr>
            <a:xfrm>
              <a:off x="10257288" y="4362067"/>
              <a:ext cx="101534" cy="87645"/>
            </a:xfrm>
            <a:custGeom>
              <a:avLst/>
              <a:gdLst/>
              <a:ahLst/>
              <a:cxnLst/>
              <a:rect l="l" t="t" r="r" b="b"/>
              <a:pathLst>
                <a:path w="121022" h="104467" extrusionOk="0">
                  <a:moveTo>
                    <a:pt x="75432" y="4025"/>
                  </a:moveTo>
                  <a:lnTo>
                    <a:pt x="118596" y="54383"/>
                  </a:lnTo>
                  <a:cubicBezTo>
                    <a:pt x="122277" y="58814"/>
                    <a:pt x="121672" y="65383"/>
                    <a:pt x="117241" y="69063"/>
                  </a:cubicBezTo>
                  <a:cubicBezTo>
                    <a:pt x="116813" y="69418"/>
                    <a:pt x="116365" y="69741"/>
                    <a:pt x="115886" y="70022"/>
                  </a:cubicBezTo>
                  <a:lnTo>
                    <a:pt x="58647" y="103073"/>
                  </a:lnTo>
                  <a:cubicBezTo>
                    <a:pt x="54340" y="105544"/>
                    <a:pt x="48877" y="104626"/>
                    <a:pt x="45614" y="100883"/>
                  </a:cubicBezTo>
                  <a:lnTo>
                    <a:pt x="2450" y="50004"/>
                  </a:lnTo>
                  <a:cubicBezTo>
                    <a:pt x="-1272" y="45604"/>
                    <a:pt x="-719" y="39026"/>
                    <a:pt x="3670" y="35314"/>
                  </a:cubicBezTo>
                  <a:cubicBezTo>
                    <a:pt x="4139" y="34918"/>
                    <a:pt x="4639" y="34563"/>
                    <a:pt x="5161" y="34261"/>
                  </a:cubicBezTo>
                  <a:lnTo>
                    <a:pt x="62295" y="1210"/>
                  </a:lnTo>
                  <a:cubicBezTo>
                    <a:pt x="66779" y="-1177"/>
                    <a:pt x="72325" y="11"/>
                    <a:pt x="75432" y="402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1" name="Google Shape;947;p13">
              <a:extLst>
                <a:ext uri="{FF2B5EF4-FFF2-40B4-BE49-F238E27FC236}">
                  <a16:creationId xmlns="" xmlns:a16="http://schemas.microsoft.com/office/drawing/2014/main" id="{44C02E68-5F57-26D8-BEC2-08349E68806F}"/>
                </a:ext>
              </a:extLst>
            </p:cNvPr>
            <p:cNvSpPr/>
            <p:nvPr/>
          </p:nvSpPr>
          <p:spPr>
            <a:xfrm>
              <a:off x="10214659" y="4202061"/>
              <a:ext cx="101487" cy="87227"/>
            </a:xfrm>
            <a:custGeom>
              <a:avLst/>
              <a:gdLst/>
              <a:ahLst/>
              <a:cxnLst/>
              <a:rect l="l" t="t" r="r" b="b"/>
              <a:pathLst>
                <a:path w="120966" h="103969" extrusionOk="0">
                  <a:moveTo>
                    <a:pt x="75364" y="3735"/>
                  </a:moveTo>
                  <a:lnTo>
                    <a:pt x="118632" y="54093"/>
                  </a:lnTo>
                  <a:cubicBezTo>
                    <a:pt x="122250" y="58576"/>
                    <a:pt x="121551" y="65134"/>
                    <a:pt x="117079" y="68752"/>
                  </a:cubicBezTo>
                  <a:cubicBezTo>
                    <a:pt x="116683" y="69075"/>
                    <a:pt x="116255" y="69367"/>
                    <a:pt x="115817" y="69628"/>
                  </a:cubicBezTo>
                  <a:lnTo>
                    <a:pt x="58682" y="102574"/>
                  </a:lnTo>
                  <a:cubicBezTo>
                    <a:pt x="54376" y="105045"/>
                    <a:pt x="48913" y="104128"/>
                    <a:pt x="45650" y="100385"/>
                  </a:cubicBezTo>
                  <a:lnTo>
                    <a:pt x="2486" y="50027"/>
                  </a:lnTo>
                  <a:cubicBezTo>
                    <a:pt x="-1257" y="45648"/>
                    <a:pt x="-746" y="39069"/>
                    <a:pt x="3633" y="35326"/>
                  </a:cubicBezTo>
                  <a:cubicBezTo>
                    <a:pt x="4091" y="34941"/>
                    <a:pt x="4581" y="34586"/>
                    <a:pt x="5092" y="34284"/>
                  </a:cubicBezTo>
                  <a:lnTo>
                    <a:pt x="62227" y="1338"/>
                  </a:lnTo>
                  <a:cubicBezTo>
                    <a:pt x="66606" y="-1144"/>
                    <a:pt x="72142" y="-133"/>
                    <a:pt x="75364" y="373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2" name="Google Shape;948;p13">
              <a:extLst>
                <a:ext uri="{FF2B5EF4-FFF2-40B4-BE49-F238E27FC236}">
                  <a16:creationId xmlns="" xmlns:a16="http://schemas.microsoft.com/office/drawing/2014/main" id="{30708C1C-987D-A179-DE62-C51ADA911E17}"/>
                </a:ext>
              </a:extLst>
            </p:cNvPr>
            <p:cNvSpPr/>
            <p:nvPr/>
          </p:nvSpPr>
          <p:spPr>
            <a:xfrm>
              <a:off x="10306419" y="4502088"/>
              <a:ext cx="68315" cy="306259"/>
            </a:xfrm>
            <a:custGeom>
              <a:avLst/>
              <a:gdLst/>
              <a:ahLst/>
              <a:cxnLst/>
              <a:rect l="l" t="t" r="r" b="b"/>
              <a:pathLst>
                <a:path w="81427" h="365039" extrusionOk="0">
                  <a:moveTo>
                    <a:pt x="-18" y="341543"/>
                  </a:moveTo>
                  <a:lnTo>
                    <a:pt x="-18" y="12288"/>
                  </a:lnTo>
                  <a:lnTo>
                    <a:pt x="49297" y="18544"/>
                  </a:lnTo>
                  <a:lnTo>
                    <a:pt x="81409" y="-15"/>
                  </a:lnTo>
                  <a:lnTo>
                    <a:pt x="81409" y="341543"/>
                  </a:lnTo>
                  <a:cubicBezTo>
                    <a:pt x="80638" y="348799"/>
                    <a:pt x="76134" y="355128"/>
                    <a:pt x="69524" y="358225"/>
                  </a:cubicBezTo>
                  <a:cubicBezTo>
                    <a:pt x="57649" y="364084"/>
                    <a:pt x="44272" y="366232"/>
                    <a:pt x="31156" y="364376"/>
                  </a:cubicBezTo>
                  <a:cubicBezTo>
                    <a:pt x="29800" y="364376"/>
                    <a:pt x="29696" y="364376"/>
                    <a:pt x="28758" y="364376"/>
                  </a:cubicBezTo>
                  <a:cubicBezTo>
                    <a:pt x="22794" y="363396"/>
                    <a:pt x="17039" y="361384"/>
                    <a:pt x="11763" y="358433"/>
                  </a:cubicBezTo>
                  <a:lnTo>
                    <a:pt x="11763" y="358433"/>
                  </a:lnTo>
                  <a:cubicBezTo>
                    <a:pt x="10815" y="357912"/>
                    <a:pt x="9908" y="357328"/>
                    <a:pt x="9053" y="356661"/>
                  </a:cubicBezTo>
                  <a:lnTo>
                    <a:pt x="9053" y="356661"/>
                  </a:lnTo>
                  <a:cubicBezTo>
                    <a:pt x="3777" y="353366"/>
                    <a:pt x="409" y="347747"/>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3" name="Google Shape;949;p13">
              <a:extLst>
                <a:ext uri="{FF2B5EF4-FFF2-40B4-BE49-F238E27FC236}">
                  <a16:creationId xmlns="" xmlns:a16="http://schemas.microsoft.com/office/drawing/2014/main" id="{F1AC915F-7277-5440-6F58-2157912C437D}"/>
                </a:ext>
              </a:extLst>
            </p:cNvPr>
            <p:cNvSpPr/>
            <p:nvPr/>
          </p:nvSpPr>
          <p:spPr>
            <a:xfrm>
              <a:off x="10290933" y="4781123"/>
              <a:ext cx="98672" cy="49223"/>
            </a:xfrm>
            <a:custGeom>
              <a:avLst/>
              <a:gdLst/>
              <a:ahLst/>
              <a:cxnLst/>
              <a:rect l="l" t="t" r="r" b="b"/>
              <a:pathLst>
                <a:path w="117610" h="58670" extrusionOk="0">
                  <a:moveTo>
                    <a:pt x="5720" y="11141"/>
                  </a:moveTo>
                  <a:cubicBezTo>
                    <a:pt x="9171" y="6794"/>
                    <a:pt x="13509" y="3238"/>
                    <a:pt x="18440" y="715"/>
                  </a:cubicBezTo>
                  <a:cubicBezTo>
                    <a:pt x="18106" y="4719"/>
                    <a:pt x="18284" y="8743"/>
                    <a:pt x="18961" y="12705"/>
                  </a:cubicBezTo>
                  <a:cubicBezTo>
                    <a:pt x="19076" y="13518"/>
                    <a:pt x="19368" y="14300"/>
                    <a:pt x="19796" y="14999"/>
                  </a:cubicBezTo>
                  <a:cubicBezTo>
                    <a:pt x="20046" y="15812"/>
                    <a:pt x="20473" y="16552"/>
                    <a:pt x="21047" y="17189"/>
                  </a:cubicBezTo>
                  <a:cubicBezTo>
                    <a:pt x="23403" y="20514"/>
                    <a:pt x="26510" y="23225"/>
                    <a:pt x="30117" y="25112"/>
                  </a:cubicBezTo>
                  <a:lnTo>
                    <a:pt x="30117" y="25112"/>
                  </a:lnTo>
                  <a:cubicBezTo>
                    <a:pt x="35268" y="28344"/>
                    <a:pt x="41075" y="30377"/>
                    <a:pt x="47112" y="31055"/>
                  </a:cubicBezTo>
                  <a:lnTo>
                    <a:pt x="48363" y="31055"/>
                  </a:lnTo>
                  <a:lnTo>
                    <a:pt x="51386" y="31055"/>
                  </a:lnTo>
                  <a:cubicBezTo>
                    <a:pt x="67964" y="33036"/>
                    <a:pt x="90797" y="28031"/>
                    <a:pt x="97678" y="15312"/>
                  </a:cubicBezTo>
                  <a:cubicBezTo>
                    <a:pt x="98470" y="14029"/>
                    <a:pt x="99033" y="12622"/>
                    <a:pt x="99346" y="11141"/>
                  </a:cubicBezTo>
                  <a:cubicBezTo>
                    <a:pt x="99815" y="7440"/>
                    <a:pt x="99815" y="3687"/>
                    <a:pt x="99346" y="-15"/>
                  </a:cubicBezTo>
                  <a:cubicBezTo>
                    <a:pt x="103986" y="2467"/>
                    <a:pt x="108156" y="5751"/>
                    <a:pt x="111649" y="9682"/>
                  </a:cubicBezTo>
                  <a:cubicBezTo>
                    <a:pt x="115267" y="13664"/>
                    <a:pt x="117373" y="18794"/>
                    <a:pt x="117592" y="24174"/>
                  </a:cubicBezTo>
                  <a:cubicBezTo>
                    <a:pt x="117592" y="38562"/>
                    <a:pt x="104142" y="48154"/>
                    <a:pt x="90797" y="53158"/>
                  </a:cubicBezTo>
                  <a:cubicBezTo>
                    <a:pt x="57329" y="65774"/>
                    <a:pt x="17815" y="54618"/>
                    <a:pt x="6450" y="40438"/>
                  </a:cubicBezTo>
                  <a:cubicBezTo>
                    <a:pt x="3228" y="37081"/>
                    <a:pt x="987" y="32890"/>
                    <a:pt x="-14" y="28344"/>
                  </a:cubicBezTo>
                  <a:cubicBezTo>
                    <a:pt x="-14" y="28344"/>
                    <a:pt x="-14" y="28344"/>
                    <a:pt x="-14" y="27615"/>
                  </a:cubicBezTo>
                  <a:cubicBezTo>
                    <a:pt x="-118" y="21619"/>
                    <a:pt x="1915" y="15781"/>
                    <a:pt x="5720"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4" name="Google Shape;950;p13">
              <a:extLst>
                <a:ext uri="{FF2B5EF4-FFF2-40B4-BE49-F238E27FC236}">
                  <a16:creationId xmlns="" xmlns:a16="http://schemas.microsoft.com/office/drawing/2014/main" id="{BB10CA2B-3A6B-E5BF-BD74-8ECC904AA3DE}"/>
                </a:ext>
              </a:extLst>
            </p:cNvPr>
            <p:cNvSpPr/>
            <p:nvPr/>
          </p:nvSpPr>
          <p:spPr>
            <a:xfrm>
              <a:off x="10199206" y="4294353"/>
              <a:ext cx="101585" cy="87306"/>
            </a:xfrm>
            <a:custGeom>
              <a:avLst/>
              <a:gdLst/>
              <a:ahLst/>
              <a:cxnLst/>
              <a:rect l="l" t="t" r="r" b="b"/>
              <a:pathLst>
                <a:path w="121082" h="104063" extrusionOk="0">
                  <a:moveTo>
                    <a:pt x="75328" y="3621"/>
                  </a:moveTo>
                  <a:lnTo>
                    <a:pt x="118596" y="53978"/>
                  </a:lnTo>
                  <a:cubicBezTo>
                    <a:pt x="122319" y="58378"/>
                    <a:pt x="121766" y="64957"/>
                    <a:pt x="117377" y="68669"/>
                  </a:cubicBezTo>
                  <a:cubicBezTo>
                    <a:pt x="116908" y="69065"/>
                    <a:pt x="116407" y="69420"/>
                    <a:pt x="115886" y="69722"/>
                  </a:cubicBezTo>
                  <a:lnTo>
                    <a:pt x="58647" y="102668"/>
                  </a:lnTo>
                  <a:cubicBezTo>
                    <a:pt x="54341" y="105139"/>
                    <a:pt x="48877" y="104222"/>
                    <a:pt x="45614" y="100479"/>
                  </a:cubicBezTo>
                  <a:lnTo>
                    <a:pt x="2450" y="50121"/>
                  </a:lnTo>
                  <a:cubicBezTo>
                    <a:pt x="-1272" y="45721"/>
                    <a:pt x="-719" y="39142"/>
                    <a:pt x="3670" y="35431"/>
                  </a:cubicBezTo>
                  <a:cubicBezTo>
                    <a:pt x="4139" y="35034"/>
                    <a:pt x="4640" y="34680"/>
                    <a:pt x="5161" y="34378"/>
                  </a:cubicBezTo>
                  <a:lnTo>
                    <a:pt x="62296" y="1327"/>
                  </a:lnTo>
                  <a:cubicBezTo>
                    <a:pt x="66633" y="-1113"/>
                    <a:pt x="72086" y="-153"/>
                    <a:pt x="75328"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5" name="Google Shape;951;p13">
              <a:extLst>
                <a:ext uri="{FF2B5EF4-FFF2-40B4-BE49-F238E27FC236}">
                  <a16:creationId xmlns="" xmlns:a16="http://schemas.microsoft.com/office/drawing/2014/main" id="{F240B66F-9A0F-D508-9E24-EBEF95F96500}"/>
                </a:ext>
              </a:extLst>
            </p:cNvPr>
            <p:cNvSpPr/>
            <p:nvPr/>
          </p:nvSpPr>
          <p:spPr>
            <a:xfrm>
              <a:off x="10262071" y="4108639"/>
              <a:ext cx="150364" cy="81436"/>
            </a:xfrm>
            <a:custGeom>
              <a:avLst/>
              <a:gdLst/>
              <a:ahLst/>
              <a:cxnLst/>
              <a:rect l="l" t="t" r="r" b="b"/>
              <a:pathLst>
                <a:path w="179224" h="97066" extrusionOk="0">
                  <a:moveTo>
                    <a:pt x="0" y="95398"/>
                  </a:moveTo>
                  <a:lnTo>
                    <a:pt x="165149" y="0"/>
                  </a:lnTo>
                  <a:lnTo>
                    <a:pt x="179224" y="1772"/>
                  </a:lnTo>
                  <a:lnTo>
                    <a:pt x="14075" y="97067"/>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6" name="Google Shape;952;p13">
              <a:extLst>
                <a:ext uri="{FF2B5EF4-FFF2-40B4-BE49-F238E27FC236}">
                  <a16:creationId xmlns="" xmlns:a16="http://schemas.microsoft.com/office/drawing/2014/main" id="{EEB6F559-079E-B85A-16BF-CDFDBCEB6979}"/>
                </a:ext>
              </a:extLst>
            </p:cNvPr>
            <p:cNvSpPr/>
            <p:nvPr/>
          </p:nvSpPr>
          <p:spPr>
            <a:xfrm>
              <a:off x="10151447" y="4238721"/>
              <a:ext cx="101534" cy="87305"/>
            </a:xfrm>
            <a:custGeom>
              <a:avLst/>
              <a:gdLst/>
              <a:ahLst/>
              <a:cxnLst/>
              <a:rect l="l" t="t" r="r" b="b"/>
              <a:pathLst>
                <a:path w="121022" h="104062" extrusionOk="0">
                  <a:moveTo>
                    <a:pt x="75328" y="3621"/>
                  </a:moveTo>
                  <a:lnTo>
                    <a:pt x="118596" y="53979"/>
                  </a:lnTo>
                  <a:cubicBezTo>
                    <a:pt x="122277" y="58410"/>
                    <a:pt x="121672" y="64978"/>
                    <a:pt x="117241" y="68658"/>
                  </a:cubicBezTo>
                  <a:cubicBezTo>
                    <a:pt x="116813" y="69013"/>
                    <a:pt x="116365" y="69336"/>
                    <a:pt x="115886" y="69618"/>
                  </a:cubicBezTo>
                  <a:lnTo>
                    <a:pt x="58647" y="102668"/>
                  </a:lnTo>
                  <a:cubicBezTo>
                    <a:pt x="54341" y="105139"/>
                    <a:pt x="48877" y="104222"/>
                    <a:pt x="45614" y="100479"/>
                  </a:cubicBezTo>
                  <a:lnTo>
                    <a:pt x="2450" y="50121"/>
                  </a:lnTo>
                  <a:cubicBezTo>
                    <a:pt x="-1272" y="45721"/>
                    <a:pt x="-719" y="39142"/>
                    <a:pt x="3670" y="35431"/>
                  </a:cubicBezTo>
                  <a:cubicBezTo>
                    <a:pt x="4139" y="35034"/>
                    <a:pt x="4639" y="34680"/>
                    <a:pt x="5161" y="34378"/>
                  </a:cubicBezTo>
                  <a:lnTo>
                    <a:pt x="62296" y="1327"/>
                  </a:lnTo>
                  <a:cubicBezTo>
                    <a:pt x="66633" y="-1113"/>
                    <a:pt x="72086" y="-154"/>
                    <a:pt x="75328"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7" name="Google Shape;953;p13">
              <a:extLst>
                <a:ext uri="{FF2B5EF4-FFF2-40B4-BE49-F238E27FC236}">
                  <a16:creationId xmlns="" xmlns:a16="http://schemas.microsoft.com/office/drawing/2014/main" id="{292CD5AE-D99F-16DD-16C3-17064661A9B9}"/>
                </a:ext>
              </a:extLst>
            </p:cNvPr>
            <p:cNvSpPr/>
            <p:nvPr/>
          </p:nvSpPr>
          <p:spPr>
            <a:xfrm>
              <a:off x="10505678" y="4300022"/>
              <a:ext cx="103833" cy="89490"/>
            </a:xfrm>
            <a:custGeom>
              <a:avLst/>
              <a:gdLst/>
              <a:ahLst/>
              <a:cxnLst/>
              <a:rect l="l" t="t" r="r" b="b"/>
              <a:pathLst>
                <a:path w="123762" h="106666" extrusionOk="0">
                  <a:moveTo>
                    <a:pt x="54930" y="106650"/>
                  </a:moveTo>
                  <a:cubicBezTo>
                    <a:pt x="51521" y="106650"/>
                    <a:pt x="48289" y="105169"/>
                    <a:pt x="46068" y="102583"/>
                  </a:cubicBezTo>
                  <a:lnTo>
                    <a:pt x="2800" y="52226"/>
                  </a:lnTo>
                  <a:cubicBezTo>
                    <a:pt x="-1402" y="47336"/>
                    <a:pt x="-839" y="39965"/>
                    <a:pt x="4051" y="35763"/>
                  </a:cubicBezTo>
                  <a:cubicBezTo>
                    <a:pt x="4604" y="35283"/>
                    <a:pt x="5197" y="34866"/>
                    <a:pt x="5823" y="34501"/>
                  </a:cubicBezTo>
                  <a:lnTo>
                    <a:pt x="63063" y="1555"/>
                  </a:lnTo>
                  <a:cubicBezTo>
                    <a:pt x="67931" y="-1260"/>
                    <a:pt x="74103" y="-207"/>
                    <a:pt x="77763" y="4057"/>
                  </a:cubicBezTo>
                  <a:lnTo>
                    <a:pt x="120927" y="54311"/>
                  </a:lnTo>
                  <a:cubicBezTo>
                    <a:pt x="125129" y="59201"/>
                    <a:pt x="124566" y="66572"/>
                    <a:pt x="119676" y="70773"/>
                  </a:cubicBezTo>
                  <a:cubicBezTo>
                    <a:pt x="119123" y="71253"/>
                    <a:pt x="118529" y="71670"/>
                    <a:pt x="117903" y="72035"/>
                  </a:cubicBezTo>
                  <a:cubicBezTo>
                    <a:pt x="56390" y="107588"/>
                    <a:pt x="59309" y="106650"/>
                    <a:pt x="54930" y="106650"/>
                  </a:cubicBezTo>
                  <a:close/>
                  <a:moveTo>
                    <a:pt x="68901" y="2389"/>
                  </a:moveTo>
                  <a:cubicBezTo>
                    <a:pt x="65460" y="2389"/>
                    <a:pt x="68901" y="825"/>
                    <a:pt x="7178" y="36691"/>
                  </a:cubicBezTo>
                  <a:cubicBezTo>
                    <a:pt x="2831" y="39183"/>
                    <a:pt x="1319" y="44719"/>
                    <a:pt x="3801" y="49066"/>
                  </a:cubicBezTo>
                  <a:cubicBezTo>
                    <a:pt x="4082" y="49556"/>
                    <a:pt x="4416" y="50026"/>
                    <a:pt x="4781" y="50453"/>
                  </a:cubicBezTo>
                  <a:lnTo>
                    <a:pt x="47945" y="100707"/>
                  </a:lnTo>
                  <a:cubicBezTo>
                    <a:pt x="50801" y="104022"/>
                    <a:pt x="55608" y="104846"/>
                    <a:pt x="59413" y="102688"/>
                  </a:cubicBezTo>
                  <a:lnTo>
                    <a:pt x="116652" y="69741"/>
                  </a:lnTo>
                  <a:cubicBezTo>
                    <a:pt x="120979" y="67218"/>
                    <a:pt x="122439" y="61661"/>
                    <a:pt x="119916" y="57334"/>
                  </a:cubicBezTo>
                  <a:cubicBezTo>
                    <a:pt x="119634" y="56855"/>
                    <a:pt x="119311" y="56396"/>
                    <a:pt x="118946" y="55979"/>
                  </a:cubicBezTo>
                  <a:lnTo>
                    <a:pt x="75782" y="5621"/>
                  </a:lnTo>
                  <a:cubicBezTo>
                    <a:pt x="74062" y="3619"/>
                    <a:pt x="71539" y="2472"/>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8" name="Google Shape;954;p13">
              <a:extLst>
                <a:ext uri="{FF2B5EF4-FFF2-40B4-BE49-F238E27FC236}">
                  <a16:creationId xmlns="" xmlns:a16="http://schemas.microsoft.com/office/drawing/2014/main" id="{7BAF51B3-CB27-D966-CAA1-0DAE37002E5E}"/>
                </a:ext>
              </a:extLst>
            </p:cNvPr>
            <p:cNvSpPr/>
            <p:nvPr/>
          </p:nvSpPr>
          <p:spPr>
            <a:xfrm>
              <a:off x="10458180" y="4244303"/>
              <a:ext cx="103747" cy="89490"/>
            </a:xfrm>
            <a:custGeom>
              <a:avLst/>
              <a:gdLst/>
              <a:ahLst/>
              <a:cxnLst/>
              <a:rect l="l" t="t" r="r" b="b"/>
              <a:pathLst>
                <a:path w="123659" h="106666" extrusionOk="0">
                  <a:moveTo>
                    <a:pt x="54931" y="106650"/>
                  </a:moveTo>
                  <a:cubicBezTo>
                    <a:pt x="51511" y="106691"/>
                    <a:pt x="48258" y="105200"/>
                    <a:pt x="46069" y="102583"/>
                  </a:cubicBezTo>
                  <a:lnTo>
                    <a:pt x="2800" y="52226"/>
                  </a:lnTo>
                  <a:cubicBezTo>
                    <a:pt x="-1381"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19" y="71357"/>
                    <a:pt x="118426" y="71775"/>
                    <a:pt x="117800" y="72139"/>
                  </a:cubicBezTo>
                  <a:cubicBezTo>
                    <a:pt x="56077" y="107588"/>
                    <a:pt x="58997" y="106650"/>
                    <a:pt x="54931" y="106650"/>
                  </a:cubicBezTo>
                  <a:close/>
                  <a:moveTo>
                    <a:pt x="68902" y="2389"/>
                  </a:moveTo>
                  <a:cubicBezTo>
                    <a:pt x="65461" y="2389"/>
                    <a:pt x="68902" y="721"/>
                    <a:pt x="7179" y="36587"/>
                  </a:cubicBezTo>
                  <a:cubicBezTo>
                    <a:pt x="2810" y="39162"/>
                    <a:pt x="1361" y="44782"/>
                    <a:pt x="3937" y="49150"/>
                  </a:cubicBezTo>
                  <a:cubicBezTo>
                    <a:pt x="4187" y="49567"/>
                    <a:pt x="4468" y="49974"/>
                    <a:pt x="4781" y="50349"/>
                  </a:cubicBezTo>
                  <a:lnTo>
                    <a:pt x="47945" y="100707"/>
                  </a:lnTo>
                  <a:cubicBezTo>
                    <a:pt x="50802" y="104022"/>
                    <a:pt x="55608" y="104846"/>
                    <a:pt x="59414" y="102688"/>
                  </a:cubicBezTo>
                  <a:lnTo>
                    <a:pt x="116653" y="69637"/>
                  </a:lnTo>
                  <a:cubicBezTo>
                    <a:pt x="120980" y="67114"/>
                    <a:pt x="122439" y="61557"/>
                    <a:pt x="119916" y="57230"/>
                  </a:cubicBezTo>
                  <a:cubicBezTo>
                    <a:pt x="119635" y="56750"/>
                    <a:pt x="119311" y="56292"/>
                    <a:pt x="118947" y="55875"/>
                  </a:cubicBezTo>
                  <a:lnTo>
                    <a:pt x="75783" y="5726"/>
                  </a:lnTo>
                  <a:cubicBezTo>
                    <a:pt x="73968" y="3671"/>
                    <a:pt x="71331" y="2525"/>
                    <a:pt x="68589"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09" name="Google Shape;955;p13">
              <a:extLst>
                <a:ext uri="{FF2B5EF4-FFF2-40B4-BE49-F238E27FC236}">
                  <a16:creationId xmlns="" xmlns:a16="http://schemas.microsoft.com/office/drawing/2014/main" id="{88BAB53F-5CDE-31D2-C6C6-D6514FD180CC}"/>
                </a:ext>
              </a:extLst>
            </p:cNvPr>
            <p:cNvSpPr/>
            <p:nvPr/>
          </p:nvSpPr>
          <p:spPr>
            <a:xfrm>
              <a:off x="10442486" y="4336498"/>
              <a:ext cx="103696" cy="89490"/>
            </a:xfrm>
            <a:custGeom>
              <a:avLst/>
              <a:gdLst/>
              <a:ahLst/>
              <a:cxnLst/>
              <a:rect l="l" t="t" r="r" b="b"/>
              <a:pathLst>
                <a:path w="123598" h="106666" extrusionOk="0">
                  <a:moveTo>
                    <a:pt x="54871" y="106650"/>
                  </a:moveTo>
                  <a:cubicBezTo>
                    <a:pt x="51451" y="106691"/>
                    <a:pt x="48198" y="105201"/>
                    <a:pt x="46008" y="102583"/>
                  </a:cubicBezTo>
                  <a:lnTo>
                    <a:pt x="2740" y="52226"/>
                  </a:lnTo>
                  <a:cubicBezTo>
                    <a:pt x="-1420" y="47304"/>
                    <a:pt x="-805" y="39933"/>
                    <a:pt x="4116" y="35773"/>
                  </a:cubicBezTo>
                  <a:cubicBezTo>
                    <a:pt x="4627" y="35335"/>
                    <a:pt x="5180" y="34950"/>
                    <a:pt x="5764" y="34606"/>
                  </a:cubicBezTo>
                  <a:lnTo>
                    <a:pt x="62898" y="1555"/>
                  </a:lnTo>
                  <a:cubicBezTo>
                    <a:pt x="67768" y="-1260"/>
                    <a:pt x="73940" y="-207"/>
                    <a:pt x="77599" y="4057"/>
                  </a:cubicBezTo>
                  <a:lnTo>
                    <a:pt x="120763" y="54415"/>
                  </a:lnTo>
                  <a:cubicBezTo>
                    <a:pt x="124965" y="59305"/>
                    <a:pt x="124402" y="66676"/>
                    <a:pt x="119512" y="70878"/>
                  </a:cubicBezTo>
                  <a:cubicBezTo>
                    <a:pt x="118959" y="71357"/>
                    <a:pt x="118365" y="71775"/>
                    <a:pt x="117739" y="72139"/>
                  </a:cubicBezTo>
                  <a:cubicBezTo>
                    <a:pt x="56226" y="107484"/>
                    <a:pt x="59249" y="106650"/>
                    <a:pt x="54871" y="106650"/>
                  </a:cubicBezTo>
                  <a:close/>
                  <a:moveTo>
                    <a:pt x="68737" y="2389"/>
                  </a:moveTo>
                  <a:cubicBezTo>
                    <a:pt x="65297" y="2389"/>
                    <a:pt x="68737" y="721"/>
                    <a:pt x="7119" y="36587"/>
                  </a:cubicBezTo>
                  <a:cubicBezTo>
                    <a:pt x="2750" y="39162"/>
                    <a:pt x="1301" y="44781"/>
                    <a:pt x="3876" y="49150"/>
                  </a:cubicBezTo>
                  <a:cubicBezTo>
                    <a:pt x="4127" y="49567"/>
                    <a:pt x="4408" y="49974"/>
                    <a:pt x="4721" y="50349"/>
                  </a:cubicBezTo>
                  <a:lnTo>
                    <a:pt x="47885" y="100707"/>
                  </a:lnTo>
                  <a:cubicBezTo>
                    <a:pt x="50742" y="104022"/>
                    <a:pt x="55548" y="104846"/>
                    <a:pt x="59354" y="102688"/>
                  </a:cubicBezTo>
                  <a:lnTo>
                    <a:pt x="116488" y="69637"/>
                  </a:lnTo>
                  <a:cubicBezTo>
                    <a:pt x="120816" y="67114"/>
                    <a:pt x="122275" y="61557"/>
                    <a:pt x="119752" y="57230"/>
                  </a:cubicBezTo>
                  <a:cubicBezTo>
                    <a:pt x="119470" y="56751"/>
                    <a:pt x="119147" y="56292"/>
                    <a:pt x="118782" y="55875"/>
                  </a:cubicBezTo>
                  <a:lnTo>
                    <a:pt x="75618" y="5621"/>
                  </a:lnTo>
                  <a:cubicBezTo>
                    <a:pt x="73877" y="3650"/>
                    <a:pt x="71364" y="2545"/>
                    <a:pt x="6873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0" name="Google Shape;956;p13">
              <a:extLst>
                <a:ext uri="{FF2B5EF4-FFF2-40B4-BE49-F238E27FC236}">
                  <a16:creationId xmlns="" xmlns:a16="http://schemas.microsoft.com/office/drawing/2014/main" id="{9EAD32AA-0FDD-88B8-B724-0B010B46CB11}"/>
                </a:ext>
              </a:extLst>
            </p:cNvPr>
            <p:cNvSpPr/>
            <p:nvPr/>
          </p:nvSpPr>
          <p:spPr>
            <a:xfrm>
              <a:off x="10399924" y="4176774"/>
              <a:ext cx="103833" cy="89490"/>
            </a:xfrm>
            <a:custGeom>
              <a:avLst/>
              <a:gdLst/>
              <a:ahLst/>
              <a:cxnLst/>
              <a:rect l="l" t="t" r="r" b="b"/>
              <a:pathLst>
                <a:path w="123762" h="106666" extrusionOk="0">
                  <a:moveTo>
                    <a:pt x="54825" y="106650"/>
                  </a:moveTo>
                  <a:cubicBezTo>
                    <a:pt x="51427" y="106608"/>
                    <a:pt x="48205" y="105138"/>
                    <a:pt x="45964" y="102583"/>
                  </a:cubicBezTo>
                  <a:lnTo>
                    <a:pt x="2800" y="52226"/>
                  </a:lnTo>
                  <a:cubicBezTo>
                    <a:pt x="-1402" y="47336"/>
                    <a:pt x="-839" y="39965"/>
                    <a:pt x="4051" y="35763"/>
                  </a:cubicBezTo>
                  <a:cubicBezTo>
                    <a:pt x="4603" y="35283"/>
                    <a:pt x="5198" y="34866"/>
                    <a:pt x="5823" y="34501"/>
                  </a:cubicBezTo>
                  <a:lnTo>
                    <a:pt x="63062" y="1555"/>
                  </a:lnTo>
                  <a:cubicBezTo>
                    <a:pt x="67931" y="-1260"/>
                    <a:pt x="74104" y="-207"/>
                    <a:pt x="77763" y="4057"/>
                  </a:cubicBezTo>
                  <a:lnTo>
                    <a:pt x="120927" y="54311"/>
                  </a:lnTo>
                  <a:cubicBezTo>
                    <a:pt x="125129" y="59201"/>
                    <a:pt x="124565" y="66572"/>
                    <a:pt x="119676" y="70774"/>
                  </a:cubicBezTo>
                  <a:cubicBezTo>
                    <a:pt x="119123" y="71253"/>
                    <a:pt x="118529" y="71670"/>
                    <a:pt x="117903" y="72035"/>
                  </a:cubicBezTo>
                  <a:cubicBezTo>
                    <a:pt x="56390" y="107588"/>
                    <a:pt x="59309" y="106650"/>
                    <a:pt x="54825" y="106650"/>
                  </a:cubicBezTo>
                  <a:close/>
                  <a:moveTo>
                    <a:pt x="68901" y="2389"/>
                  </a:moveTo>
                  <a:cubicBezTo>
                    <a:pt x="65460" y="2389"/>
                    <a:pt x="68901" y="825"/>
                    <a:pt x="7179" y="36691"/>
                  </a:cubicBezTo>
                  <a:cubicBezTo>
                    <a:pt x="2831" y="39183"/>
                    <a:pt x="1319" y="44719"/>
                    <a:pt x="3811" y="49066"/>
                  </a:cubicBezTo>
                  <a:cubicBezTo>
                    <a:pt x="4092" y="49556"/>
                    <a:pt x="4416" y="50026"/>
                    <a:pt x="4781" y="50453"/>
                  </a:cubicBezTo>
                  <a:lnTo>
                    <a:pt x="47945" y="100707"/>
                  </a:lnTo>
                  <a:cubicBezTo>
                    <a:pt x="50801" y="104022"/>
                    <a:pt x="55608" y="104846"/>
                    <a:pt x="59413" y="102688"/>
                  </a:cubicBezTo>
                  <a:lnTo>
                    <a:pt x="116548" y="69741"/>
                  </a:lnTo>
                  <a:cubicBezTo>
                    <a:pt x="120895" y="67260"/>
                    <a:pt x="122407" y="61713"/>
                    <a:pt x="119916" y="57366"/>
                  </a:cubicBezTo>
                  <a:cubicBezTo>
                    <a:pt x="119644" y="56876"/>
                    <a:pt x="119311" y="56407"/>
                    <a:pt x="118946" y="55979"/>
                  </a:cubicBezTo>
                  <a:lnTo>
                    <a:pt x="75782" y="5934"/>
                  </a:lnTo>
                  <a:cubicBezTo>
                    <a:pt x="74104" y="3838"/>
                    <a:pt x="71591" y="2577"/>
                    <a:pt x="68901"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1" name="Google Shape;957;p13">
              <a:extLst>
                <a:ext uri="{FF2B5EF4-FFF2-40B4-BE49-F238E27FC236}">
                  <a16:creationId xmlns="" xmlns:a16="http://schemas.microsoft.com/office/drawing/2014/main" id="{35EC5244-5EF5-E935-A664-3EF188B7745B}"/>
                </a:ext>
              </a:extLst>
            </p:cNvPr>
            <p:cNvSpPr/>
            <p:nvPr/>
          </p:nvSpPr>
          <p:spPr>
            <a:xfrm>
              <a:off x="10394733" y="4280866"/>
              <a:ext cx="103689" cy="89490"/>
            </a:xfrm>
            <a:custGeom>
              <a:avLst/>
              <a:gdLst/>
              <a:ahLst/>
              <a:cxnLst/>
              <a:rect l="l" t="t" r="r" b="b"/>
              <a:pathLst>
                <a:path w="123590" h="106666" extrusionOk="0">
                  <a:moveTo>
                    <a:pt x="54862" y="106650"/>
                  </a:moveTo>
                  <a:cubicBezTo>
                    <a:pt x="51463" y="106639"/>
                    <a:pt x="48231" y="105159"/>
                    <a:pt x="46000" y="102584"/>
                  </a:cubicBezTo>
                  <a:lnTo>
                    <a:pt x="2836" y="52226"/>
                  </a:lnTo>
                  <a:cubicBezTo>
                    <a:pt x="-1387" y="47357"/>
                    <a:pt x="-866" y="39975"/>
                    <a:pt x="4014" y="35753"/>
                  </a:cubicBezTo>
                  <a:cubicBezTo>
                    <a:pt x="4556" y="35283"/>
                    <a:pt x="5140" y="34866"/>
                    <a:pt x="5755" y="34501"/>
                  </a:cubicBezTo>
                  <a:lnTo>
                    <a:pt x="62890" y="1555"/>
                  </a:lnTo>
                  <a:cubicBezTo>
                    <a:pt x="67759" y="-1260"/>
                    <a:pt x="73931" y="-207"/>
                    <a:pt x="77591" y="4057"/>
                  </a:cubicBezTo>
                  <a:lnTo>
                    <a:pt x="120755" y="54415"/>
                  </a:lnTo>
                  <a:cubicBezTo>
                    <a:pt x="124935" y="59253"/>
                    <a:pt x="124403" y="66561"/>
                    <a:pt x="119566" y="70742"/>
                  </a:cubicBezTo>
                  <a:cubicBezTo>
                    <a:pt x="118993" y="71232"/>
                    <a:pt x="118388" y="71660"/>
                    <a:pt x="117731" y="72035"/>
                  </a:cubicBezTo>
                  <a:cubicBezTo>
                    <a:pt x="56322" y="107588"/>
                    <a:pt x="59241" y="106650"/>
                    <a:pt x="54862" y="106650"/>
                  </a:cubicBezTo>
                  <a:close/>
                  <a:moveTo>
                    <a:pt x="68729" y="2389"/>
                  </a:moveTo>
                  <a:cubicBezTo>
                    <a:pt x="65288" y="2389"/>
                    <a:pt x="68729" y="721"/>
                    <a:pt x="7111" y="36586"/>
                  </a:cubicBezTo>
                  <a:cubicBezTo>
                    <a:pt x="2763" y="39068"/>
                    <a:pt x="1251" y="44614"/>
                    <a:pt x="3743" y="48962"/>
                  </a:cubicBezTo>
                  <a:cubicBezTo>
                    <a:pt x="4014" y="49452"/>
                    <a:pt x="4348" y="49921"/>
                    <a:pt x="4712" y="50349"/>
                  </a:cubicBezTo>
                  <a:lnTo>
                    <a:pt x="47981" y="100707"/>
                  </a:lnTo>
                  <a:cubicBezTo>
                    <a:pt x="50837" y="103970"/>
                    <a:pt x="55592" y="104752"/>
                    <a:pt x="59345" y="102584"/>
                  </a:cubicBezTo>
                  <a:lnTo>
                    <a:pt x="116480" y="69637"/>
                  </a:lnTo>
                  <a:cubicBezTo>
                    <a:pt x="120807" y="67114"/>
                    <a:pt x="122267" y="61557"/>
                    <a:pt x="119743" y="57230"/>
                  </a:cubicBezTo>
                  <a:cubicBezTo>
                    <a:pt x="119462" y="56750"/>
                    <a:pt x="119139" y="56292"/>
                    <a:pt x="118774" y="55875"/>
                  </a:cubicBezTo>
                  <a:lnTo>
                    <a:pt x="75610" y="5517"/>
                  </a:lnTo>
                  <a:cubicBezTo>
                    <a:pt x="73858" y="3578"/>
                    <a:pt x="71335" y="2504"/>
                    <a:pt x="68729"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2" name="Google Shape;958;p13">
              <a:extLst>
                <a:ext uri="{FF2B5EF4-FFF2-40B4-BE49-F238E27FC236}">
                  <a16:creationId xmlns="" xmlns:a16="http://schemas.microsoft.com/office/drawing/2014/main" id="{4EBCE6F8-CEED-226C-AB81-5789EDED0E23}"/>
                </a:ext>
              </a:extLst>
            </p:cNvPr>
            <p:cNvSpPr/>
            <p:nvPr/>
          </p:nvSpPr>
          <p:spPr>
            <a:xfrm>
              <a:off x="10367166" y="4380023"/>
              <a:ext cx="103702" cy="89441"/>
            </a:xfrm>
            <a:custGeom>
              <a:avLst/>
              <a:gdLst/>
              <a:ahLst/>
              <a:cxnLst/>
              <a:rect l="l" t="t" r="r" b="b"/>
              <a:pathLst>
                <a:path w="123606" h="106608" extrusionOk="0">
                  <a:moveTo>
                    <a:pt x="54773" y="106589"/>
                  </a:moveTo>
                  <a:cubicBezTo>
                    <a:pt x="51396" y="106620"/>
                    <a:pt x="48174" y="105129"/>
                    <a:pt x="46016" y="102523"/>
                  </a:cubicBezTo>
                  <a:lnTo>
                    <a:pt x="2748" y="52269"/>
                  </a:lnTo>
                  <a:cubicBezTo>
                    <a:pt x="-1444" y="47286"/>
                    <a:pt x="-797" y="39862"/>
                    <a:pt x="4186" y="35671"/>
                  </a:cubicBezTo>
                  <a:cubicBezTo>
                    <a:pt x="4676" y="35254"/>
                    <a:pt x="5208" y="34879"/>
                    <a:pt x="5771" y="34545"/>
                  </a:cubicBezTo>
                  <a:lnTo>
                    <a:pt x="62906" y="1494"/>
                  </a:lnTo>
                  <a:cubicBezTo>
                    <a:pt x="67785" y="-1227"/>
                    <a:pt x="73906" y="-194"/>
                    <a:pt x="77607" y="3997"/>
                  </a:cubicBezTo>
                  <a:lnTo>
                    <a:pt x="120770" y="54355"/>
                  </a:lnTo>
                  <a:cubicBezTo>
                    <a:pt x="124972" y="59244"/>
                    <a:pt x="124409" y="66616"/>
                    <a:pt x="119519" y="70817"/>
                  </a:cubicBezTo>
                  <a:cubicBezTo>
                    <a:pt x="118967" y="71297"/>
                    <a:pt x="118373" y="71714"/>
                    <a:pt x="117747" y="72079"/>
                  </a:cubicBezTo>
                  <a:cubicBezTo>
                    <a:pt x="56233" y="107736"/>
                    <a:pt x="59153" y="106589"/>
                    <a:pt x="54773" y="106589"/>
                  </a:cubicBezTo>
                  <a:close/>
                  <a:moveTo>
                    <a:pt x="68745" y="2329"/>
                  </a:moveTo>
                  <a:cubicBezTo>
                    <a:pt x="65304" y="2329"/>
                    <a:pt x="68745" y="660"/>
                    <a:pt x="7127" y="36526"/>
                  </a:cubicBezTo>
                  <a:cubicBezTo>
                    <a:pt x="2779" y="39018"/>
                    <a:pt x="1267" y="44554"/>
                    <a:pt x="3759" y="48902"/>
                  </a:cubicBezTo>
                  <a:cubicBezTo>
                    <a:pt x="4040" y="49392"/>
                    <a:pt x="4364" y="49861"/>
                    <a:pt x="4728" y="50288"/>
                  </a:cubicBezTo>
                  <a:lnTo>
                    <a:pt x="47893" y="100646"/>
                  </a:lnTo>
                  <a:cubicBezTo>
                    <a:pt x="50749" y="103962"/>
                    <a:pt x="55556" y="104786"/>
                    <a:pt x="59361" y="102627"/>
                  </a:cubicBezTo>
                  <a:lnTo>
                    <a:pt x="116496" y="69577"/>
                  </a:lnTo>
                  <a:cubicBezTo>
                    <a:pt x="120822" y="67053"/>
                    <a:pt x="122282" y="61496"/>
                    <a:pt x="119759" y="57170"/>
                  </a:cubicBezTo>
                  <a:cubicBezTo>
                    <a:pt x="119478" y="56690"/>
                    <a:pt x="119155" y="56231"/>
                    <a:pt x="118789" y="55814"/>
                  </a:cubicBezTo>
                  <a:lnTo>
                    <a:pt x="75626" y="5561"/>
                  </a:lnTo>
                  <a:cubicBezTo>
                    <a:pt x="73885" y="3590"/>
                    <a:pt x="71372" y="2485"/>
                    <a:pt x="68745"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3" name="Google Shape;959;p13">
              <a:extLst>
                <a:ext uri="{FF2B5EF4-FFF2-40B4-BE49-F238E27FC236}">
                  <a16:creationId xmlns="" xmlns:a16="http://schemas.microsoft.com/office/drawing/2014/main" id="{87F28E0C-7046-6872-12DD-C98D9C112E9C}"/>
                </a:ext>
              </a:extLst>
            </p:cNvPr>
            <p:cNvSpPr/>
            <p:nvPr/>
          </p:nvSpPr>
          <p:spPr>
            <a:xfrm>
              <a:off x="10352214" y="4121083"/>
              <a:ext cx="103784" cy="89462"/>
            </a:xfrm>
            <a:custGeom>
              <a:avLst/>
              <a:gdLst/>
              <a:ahLst/>
              <a:cxnLst/>
              <a:rect l="l" t="t" r="r" b="b"/>
              <a:pathLst>
                <a:path w="123703" h="106633" extrusionOk="0">
                  <a:moveTo>
                    <a:pt x="54766" y="106616"/>
                  </a:moveTo>
                  <a:cubicBezTo>
                    <a:pt x="51388" y="106647"/>
                    <a:pt x="48166" y="105156"/>
                    <a:pt x="46008" y="102549"/>
                  </a:cubicBezTo>
                  <a:lnTo>
                    <a:pt x="2740" y="52296"/>
                  </a:lnTo>
                  <a:cubicBezTo>
                    <a:pt x="-1420" y="47375"/>
                    <a:pt x="-805" y="40004"/>
                    <a:pt x="4116" y="35844"/>
                  </a:cubicBezTo>
                  <a:cubicBezTo>
                    <a:pt x="4627" y="35406"/>
                    <a:pt x="5180" y="35020"/>
                    <a:pt x="5764" y="34676"/>
                  </a:cubicBezTo>
                  <a:lnTo>
                    <a:pt x="63003" y="1521"/>
                  </a:lnTo>
                  <a:cubicBezTo>
                    <a:pt x="67872" y="-1242"/>
                    <a:pt x="74023" y="-199"/>
                    <a:pt x="77704" y="4023"/>
                  </a:cubicBezTo>
                  <a:lnTo>
                    <a:pt x="120868" y="54381"/>
                  </a:lnTo>
                  <a:cubicBezTo>
                    <a:pt x="125069" y="59271"/>
                    <a:pt x="124506" y="66642"/>
                    <a:pt x="119617" y="70844"/>
                  </a:cubicBezTo>
                  <a:cubicBezTo>
                    <a:pt x="119064" y="71323"/>
                    <a:pt x="118470" y="71741"/>
                    <a:pt x="117844" y="72106"/>
                  </a:cubicBezTo>
                  <a:cubicBezTo>
                    <a:pt x="56122" y="107658"/>
                    <a:pt x="59145" y="106616"/>
                    <a:pt x="54766" y="106616"/>
                  </a:cubicBezTo>
                  <a:close/>
                  <a:moveTo>
                    <a:pt x="68841" y="2355"/>
                  </a:moveTo>
                  <a:cubicBezTo>
                    <a:pt x="65401" y="2355"/>
                    <a:pt x="68841" y="791"/>
                    <a:pt x="7119" y="36657"/>
                  </a:cubicBezTo>
                  <a:cubicBezTo>
                    <a:pt x="2771" y="39138"/>
                    <a:pt x="1260" y="44685"/>
                    <a:pt x="3751" y="49033"/>
                  </a:cubicBezTo>
                  <a:cubicBezTo>
                    <a:pt x="4022" y="49523"/>
                    <a:pt x="4356" y="49992"/>
                    <a:pt x="4721" y="50419"/>
                  </a:cubicBezTo>
                  <a:lnTo>
                    <a:pt x="47885" y="100673"/>
                  </a:lnTo>
                  <a:cubicBezTo>
                    <a:pt x="50742" y="103988"/>
                    <a:pt x="55548" y="104812"/>
                    <a:pt x="59354" y="102654"/>
                  </a:cubicBezTo>
                  <a:lnTo>
                    <a:pt x="116593" y="69603"/>
                  </a:lnTo>
                  <a:cubicBezTo>
                    <a:pt x="120920" y="67080"/>
                    <a:pt x="122379" y="61523"/>
                    <a:pt x="119856" y="57196"/>
                  </a:cubicBezTo>
                  <a:cubicBezTo>
                    <a:pt x="119575" y="56717"/>
                    <a:pt x="119251" y="56258"/>
                    <a:pt x="118887" y="55841"/>
                  </a:cubicBezTo>
                  <a:lnTo>
                    <a:pt x="75723" y="5587"/>
                  </a:lnTo>
                  <a:cubicBezTo>
                    <a:pt x="73982" y="3617"/>
                    <a:pt x="71469" y="2511"/>
                    <a:pt x="68841"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4" name="Google Shape;960;p13">
              <a:extLst>
                <a:ext uri="{FF2B5EF4-FFF2-40B4-BE49-F238E27FC236}">
                  <a16:creationId xmlns="" xmlns:a16="http://schemas.microsoft.com/office/drawing/2014/main" id="{2BCB9CDC-5041-9C60-9B03-2E1C7B996375}"/>
                </a:ext>
              </a:extLst>
            </p:cNvPr>
            <p:cNvSpPr/>
            <p:nvPr/>
          </p:nvSpPr>
          <p:spPr>
            <a:xfrm>
              <a:off x="10336732" y="4213250"/>
              <a:ext cx="103696" cy="89490"/>
            </a:xfrm>
            <a:custGeom>
              <a:avLst/>
              <a:gdLst/>
              <a:ahLst/>
              <a:cxnLst/>
              <a:rect l="l" t="t" r="r" b="b"/>
              <a:pathLst>
                <a:path w="123598" h="106666" extrusionOk="0">
                  <a:moveTo>
                    <a:pt x="54766" y="106649"/>
                  </a:moveTo>
                  <a:cubicBezTo>
                    <a:pt x="51357" y="106649"/>
                    <a:pt x="48125" y="105169"/>
                    <a:pt x="45904" y="102583"/>
                  </a:cubicBezTo>
                  <a:lnTo>
                    <a:pt x="2740" y="52225"/>
                  </a:lnTo>
                  <a:cubicBezTo>
                    <a:pt x="-1420" y="47304"/>
                    <a:pt x="-805" y="39933"/>
                    <a:pt x="4116" y="35773"/>
                  </a:cubicBezTo>
                  <a:cubicBezTo>
                    <a:pt x="4627" y="35335"/>
                    <a:pt x="5180" y="34950"/>
                    <a:pt x="5764" y="34606"/>
                  </a:cubicBezTo>
                  <a:lnTo>
                    <a:pt x="62899" y="1555"/>
                  </a:lnTo>
                  <a:cubicBezTo>
                    <a:pt x="67767" y="-1260"/>
                    <a:pt x="73940" y="-207"/>
                    <a:pt x="77599" y="4057"/>
                  </a:cubicBezTo>
                  <a:lnTo>
                    <a:pt x="120763" y="54415"/>
                  </a:lnTo>
                  <a:cubicBezTo>
                    <a:pt x="124965" y="59305"/>
                    <a:pt x="124402" y="66676"/>
                    <a:pt x="119512" y="70878"/>
                  </a:cubicBezTo>
                  <a:cubicBezTo>
                    <a:pt x="118959" y="71357"/>
                    <a:pt x="118365" y="71774"/>
                    <a:pt x="117740" y="72139"/>
                  </a:cubicBezTo>
                  <a:cubicBezTo>
                    <a:pt x="56330" y="107588"/>
                    <a:pt x="59249" y="106649"/>
                    <a:pt x="54766" y="106649"/>
                  </a:cubicBezTo>
                  <a:close/>
                  <a:moveTo>
                    <a:pt x="68737" y="2389"/>
                  </a:moveTo>
                  <a:cubicBezTo>
                    <a:pt x="65296" y="2389"/>
                    <a:pt x="68737" y="721"/>
                    <a:pt x="7119" y="36586"/>
                  </a:cubicBezTo>
                  <a:cubicBezTo>
                    <a:pt x="2772" y="39068"/>
                    <a:pt x="1260" y="44615"/>
                    <a:pt x="3752" y="48962"/>
                  </a:cubicBezTo>
                  <a:cubicBezTo>
                    <a:pt x="4023" y="49452"/>
                    <a:pt x="4356" y="49922"/>
                    <a:pt x="4721" y="50349"/>
                  </a:cubicBezTo>
                  <a:lnTo>
                    <a:pt x="47885" y="100707"/>
                  </a:lnTo>
                  <a:cubicBezTo>
                    <a:pt x="50742" y="104022"/>
                    <a:pt x="55548" y="104846"/>
                    <a:pt x="59354" y="102688"/>
                  </a:cubicBezTo>
                  <a:lnTo>
                    <a:pt x="116280" y="69846"/>
                  </a:lnTo>
                  <a:cubicBezTo>
                    <a:pt x="120607" y="67323"/>
                    <a:pt x="122066" y="61765"/>
                    <a:pt x="119543" y="57438"/>
                  </a:cubicBezTo>
                  <a:cubicBezTo>
                    <a:pt x="119262" y="56959"/>
                    <a:pt x="118939" y="56500"/>
                    <a:pt x="118574" y="56083"/>
                  </a:cubicBezTo>
                  <a:lnTo>
                    <a:pt x="75410" y="5725"/>
                  </a:lnTo>
                  <a:cubicBezTo>
                    <a:pt x="73710" y="3807"/>
                    <a:pt x="71302" y="2670"/>
                    <a:pt x="6873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5" name="Google Shape;961;p13">
              <a:extLst>
                <a:ext uri="{FF2B5EF4-FFF2-40B4-BE49-F238E27FC236}">
                  <a16:creationId xmlns="" xmlns:a16="http://schemas.microsoft.com/office/drawing/2014/main" id="{362690E0-224A-2063-39F6-A3811A95C1A1}"/>
                </a:ext>
              </a:extLst>
            </p:cNvPr>
            <p:cNvSpPr/>
            <p:nvPr/>
          </p:nvSpPr>
          <p:spPr>
            <a:xfrm>
              <a:off x="10319406" y="4324340"/>
              <a:ext cx="103702" cy="89490"/>
            </a:xfrm>
            <a:custGeom>
              <a:avLst/>
              <a:gdLst/>
              <a:ahLst/>
              <a:cxnLst/>
              <a:rect l="l" t="t" r="r" b="b"/>
              <a:pathLst>
                <a:path w="123606" h="106666" extrusionOk="0">
                  <a:moveTo>
                    <a:pt x="54878" y="106650"/>
                  </a:moveTo>
                  <a:cubicBezTo>
                    <a:pt x="51469" y="106650"/>
                    <a:pt x="48236" y="105169"/>
                    <a:pt x="46016" y="102584"/>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1" y="54415"/>
                  </a:lnTo>
                  <a:cubicBezTo>
                    <a:pt x="124972" y="59305"/>
                    <a:pt x="124409" y="66676"/>
                    <a:pt x="119519" y="70878"/>
                  </a:cubicBezTo>
                  <a:cubicBezTo>
                    <a:pt x="118967" y="71357"/>
                    <a:pt x="118373" y="71774"/>
                    <a:pt x="117747" y="72139"/>
                  </a:cubicBezTo>
                  <a:cubicBezTo>
                    <a:pt x="56337" y="107588"/>
                    <a:pt x="59257" y="106650"/>
                    <a:pt x="54878" y="106650"/>
                  </a:cubicBezTo>
                  <a:close/>
                  <a:moveTo>
                    <a:pt x="68744" y="2389"/>
                  </a:moveTo>
                  <a:cubicBezTo>
                    <a:pt x="65408" y="2389"/>
                    <a:pt x="68744" y="721"/>
                    <a:pt x="7126" y="36586"/>
                  </a:cubicBezTo>
                  <a:cubicBezTo>
                    <a:pt x="2758" y="39162"/>
                    <a:pt x="1309" y="44781"/>
                    <a:pt x="3884" y="49150"/>
                  </a:cubicBezTo>
                  <a:cubicBezTo>
                    <a:pt x="4134" y="49567"/>
                    <a:pt x="4416" y="49974"/>
                    <a:pt x="4728" y="50349"/>
                  </a:cubicBezTo>
                  <a:lnTo>
                    <a:pt x="47892" y="100707"/>
                  </a:lnTo>
                  <a:cubicBezTo>
                    <a:pt x="50759" y="104022"/>
                    <a:pt x="55587" y="104815"/>
                    <a:pt x="59361" y="102584"/>
                  </a:cubicBezTo>
                  <a:lnTo>
                    <a:pt x="116079" y="69846"/>
                  </a:lnTo>
                  <a:cubicBezTo>
                    <a:pt x="120406" y="67322"/>
                    <a:pt x="121865" y="61766"/>
                    <a:pt x="119342" y="57439"/>
                  </a:cubicBezTo>
                  <a:cubicBezTo>
                    <a:pt x="119061" y="56959"/>
                    <a:pt x="118737" y="56500"/>
                    <a:pt x="118373" y="56083"/>
                  </a:cubicBezTo>
                  <a:lnTo>
                    <a:pt x="75208" y="5725"/>
                  </a:lnTo>
                  <a:cubicBezTo>
                    <a:pt x="73592" y="3817"/>
                    <a:pt x="71247" y="2681"/>
                    <a:pt x="68744"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6" name="Google Shape;962;p13">
              <a:extLst>
                <a:ext uri="{FF2B5EF4-FFF2-40B4-BE49-F238E27FC236}">
                  <a16:creationId xmlns="" xmlns:a16="http://schemas.microsoft.com/office/drawing/2014/main" id="{2DD44C98-A17D-31B9-6AFF-4C69A2C1B912}"/>
                </a:ext>
              </a:extLst>
            </p:cNvPr>
            <p:cNvSpPr/>
            <p:nvPr/>
          </p:nvSpPr>
          <p:spPr>
            <a:xfrm>
              <a:off x="10303852" y="4416535"/>
              <a:ext cx="103774" cy="89490"/>
            </a:xfrm>
            <a:custGeom>
              <a:avLst/>
              <a:gdLst/>
              <a:ahLst/>
              <a:cxnLst/>
              <a:rect l="l" t="t" r="r" b="b"/>
              <a:pathLst>
                <a:path w="123691" h="106666" extrusionOk="0">
                  <a:moveTo>
                    <a:pt x="54859" y="106650"/>
                  </a:moveTo>
                  <a:cubicBezTo>
                    <a:pt x="51450" y="106681"/>
                    <a:pt x="48197" y="105190"/>
                    <a:pt x="45997" y="102583"/>
                  </a:cubicBezTo>
                  <a:lnTo>
                    <a:pt x="2833" y="52226"/>
                  </a:lnTo>
                  <a:cubicBezTo>
                    <a:pt x="-1368" y="47409"/>
                    <a:pt x="-868" y="40100"/>
                    <a:pt x="3949" y="35898"/>
                  </a:cubicBezTo>
                  <a:cubicBezTo>
                    <a:pt x="4512" y="35408"/>
                    <a:pt x="5106" y="34981"/>
                    <a:pt x="5753" y="34606"/>
                  </a:cubicBezTo>
                  <a:lnTo>
                    <a:pt x="62992" y="1555"/>
                  </a:lnTo>
                  <a:cubicBezTo>
                    <a:pt x="67860" y="-1260"/>
                    <a:pt x="74033" y="-207"/>
                    <a:pt x="77692" y="4057"/>
                  </a:cubicBezTo>
                  <a:lnTo>
                    <a:pt x="120856" y="54415"/>
                  </a:lnTo>
                  <a:cubicBezTo>
                    <a:pt x="125058" y="59305"/>
                    <a:pt x="124495" y="66676"/>
                    <a:pt x="119605" y="70878"/>
                  </a:cubicBezTo>
                  <a:cubicBezTo>
                    <a:pt x="119052" y="71357"/>
                    <a:pt x="118458" y="71775"/>
                    <a:pt x="117833" y="72139"/>
                  </a:cubicBezTo>
                  <a:cubicBezTo>
                    <a:pt x="56215" y="107588"/>
                    <a:pt x="59238" y="106650"/>
                    <a:pt x="54859" y="106650"/>
                  </a:cubicBezTo>
                  <a:close/>
                  <a:moveTo>
                    <a:pt x="68830" y="2389"/>
                  </a:moveTo>
                  <a:cubicBezTo>
                    <a:pt x="65389" y="2389"/>
                    <a:pt x="68830" y="721"/>
                    <a:pt x="7108" y="36587"/>
                  </a:cubicBezTo>
                  <a:cubicBezTo>
                    <a:pt x="2740" y="39162"/>
                    <a:pt x="1290" y="44781"/>
                    <a:pt x="3866" y="49150"/>
                  </a:cubicBezTo>
                  <a:cubicBezTo>
                    <a:pt x="4116" y="49567"/>
                    <a:pt x="4397" y="49974"/>
                    <a:pt x="4710" y="50349"/>
                  </a:cubicBezTo>
                  <a:lnTo>
                    <a:pt x="47978" y="100707"/>
                  </a:lnTo>
                  <a:cubicBezTo>
                    <a:pt x="50804" y="104002"/>
                    <a:pt x="55568" y="104835"/>
                    <a:pt x="59342" y="102688"/>
                  </a:cubicBezTo>
                  <a:lnTo>
                    <a:pt x="116581" y="69637"/>
                  </a:lnTo>
                  <a:cubicBezTo>
                    <a:pt x="120908" y="67114"/>
                    <a:pt x="122368" y="61557"/>
                    <a:pt x="119845" y="57230"/>
                  </a:cubicBezTo>
                  <a:cubicBezTo>
                    <a:pt x="119563" y="56750"/>
                    <a:pt x="119240" y="56292"/>
                    <a:pt x="118875" y="55875"/>
                  </a:cubicBezTo>
                  <a:lnTo>
                    <a:pt x="75711" y="5517"/>
                  </a:lnTo>
                  <a:cubicBezTo>
                    <a:pt x="73960" y="3578"/>
                    <a:pt x="71447" y="2504"/>
                    <a:pt x="68830"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7" name="Google Shape;963;p13">
              <a:extLst>
                <a:ext uri="{FF2B5EF4-FFF2-40B4-BE49-F238E27FC236}">
                  <a16:creationId xmlns="" xmlns:a16="http://schemas.microsoft.com/office/drawing/2014/main" id="{5BA0C22B-7967-21A8-3C72-790BBAF941C9}"/>
                </a:ext>
              </a:extLst>
            </p:cNvPr>
            <p:cNvSpPr/>
            <p:nvPr/>
          </p:nvSpPr>
          <p:spPr>
            <a:xfrm>
              <a:off x="10288979" y="4157705"/>
              <a:ext cx="103690" cy="89403"/>
            </a:xfrm>
            <a:custGeom>
              <a:avLst/>
              <a:gdLst/>
              <a:ahLst/>
              <a:cxnLst/>
              <a:rect l="l" t="t" r="r" b="b"/>
              <a:pathLst>
                <a:path w="123591" h="106562" extrusionOk="0">
                  <a:moveTo>
                    <a:pt x="54862" y="106545"/>
                  </a:moveTo>
                  <a:cubicBezTo>
                    <a:pt x="51453" y="106545"/>
                    <a:pt x="48220" y="105065"/>
                    <a:pt x="46000" y="102479"/>
                  </a:cubicBezTo>
                  <a:lnTo>
                    <a:pt x="2836" y="52226"/>
                  </a:lnTo>
                  <a:cubicBezTo>
                    <a:pt x="-1387" y="47357"/>
                    <a:pt x="-866" y="39975"/>
                    <a:pt x="4014" y="35752"/>
                  </a:cubicBezTo>
                  <a:cubicBezTo>
                    <a:pt x="4556" y="35283"/>
                    <a:pt x="5140" y="34866"/>
                    <a:pt x="5755" y="34501"/>
                  </a:cubicBezTo>
                  <a:lnTo>
                    <a:pt x="62890" y="1555"/>
                  </a:lnTo>
                  <a:cubicBezTo>
                    <a:pt x="67759" y="-1260"/>
                    <a:pt x="73931" y="-207"/>
                    <a:pt x="77591" y="4057"/>
                  </a:cubicBezTo>
                  <a:lnTo>
                    <a:pt x="120755" y="54311"/>
                  </a:lnTo>
                  <a:cubicBezTo>
                    <a:pt x="124935" y="59149"/>
                    <a:pt x="124404" y="66457"/>
                    <a:pt x="119566" y="70638"/>
                  </a:cubicBezTo>
                  <a:cubicBezTo>
                    <a:pt x="118993" y="71128"/>
                    <a:pt x="118388" y="71556"/>
                    <a:pt x="117731" y="71931"/>
                  </a:cubicBezTo>
                  <a:cubicBezTo>
                    <a:pt x="56322" y="107484"/>
                    <a:pt x="59241" y="106545"/>
                    <a:pt x="54862" y="106545"/>
                  </a:cubicBezTo>
                  <a:close/>
                  <a:moveTo>
                    <a:pt x="68729" y="2285"/>
                  </a:moveTo>
                  <a:cubicBezTo>
                    <a:pt x="65288" y="2285"/>
                    <a:pt x="68729" y="617"/>
                    <a:pt x="7111" y="36482"/>
                  </a:cubicBezTo>
                  <a:cubicBezTo>
                    <a:pt x="2763" y="38964"/>
                    <a:pt x="1251" y="44510"/>
                    <a:pt x="3743" y="48858"/>
                  </a:cubicBezTo>
                  <a:cubicBezTo>
                    <a:pt x="4014" y="49348"/>
                    <a:pt x="4348" y="49817"/>
                    <a:pt x="4712" y="50245"/>
                  </a:cubicBezTo>
                  <a:lnTo>
                    <a:pt x="47877" y="100498"/>
                  </a:lnTo>
                  <a:cubicBezTo>
                    <a:pt x="50785" y="103741"/>
                    <a:pt x="55561" y="104512"/>
                    <a:pt x="59345" y="102375"/>
                  </a:cubicBezTo>
                  <a:lnTo>
                    <a:pt x="116480" y="69429"/>
                  </a:lnTo>
                  <a:cubicBezTo>
                    <a:pt x="120807" y="66906"/>
                    <a:pt x="122266" y="61349"/>
                    <a:pt x="119743" y="57022"/>
                  </a:cubicBezTo>
                  <a:cubicBezTo>
                    <a:pt x="119462" y="56542"/>
                    <a:pt x="119139" y="56083"/>
                    <a:pt x="118774" y="55666"/>
                  </a:cubicBezTo>
                  <a:lnTo>
                    <a:pt x="75610" y="5413"/>
                  </a:lnTo>
                  <a:cubicBezTo>
                    <a:pt x="73889" y="3567"/>
                    <a:pt x="71460" y="2545"/>
                    <a:pt x="6893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8" name="Google Shape;964;p13">
              <a:extLst>
                <a:ext uri="{FF2B5EF4-FFF2-40B4-BE49-F238E27FC236}">
                  <a16:creationId xmlns="" xmlns:a16="http://schemas.microsoft.com/office/drawing/2014/main" id="{6C38B751-CC2F-F1C2-BC37-90FF9AA155B1}"/>
                </a:ext>
              </a:extLst>
            </p:cNvPr>
            <p:cNvSpPr/>
            <p:nvPr/>
          </p:nvSpPr>
          <p:spPr>
            <a:xfrm>
              <a:off x="10261412" y="4256775"/>
              <a:ext cx="103702" cy="89440"/>
            </a:xfrm>
            <a:custGeom>
              <a:avLst/>
              <a:gdLst/>
              <a:ahLst/>
              <a:cxnLst/>
              <a:rect l="l" t="t" r="r" b="b"/>
              <a:pathLst>
                <a:path w="123606" h="106606" extrusionOk="0">
                  <a:moveTo>
                    <a:pt x="54773" y="106589"/>
                  </a:moveTo>
                  <a:cubicBezTo>
                    <a:pt x="51364" y="106589"/>
                    <a:pt x="48132" y="105108"/>
                    <a:pt x="45912" y="102523"/>
                  </a:cubicBezTo>
                  <a:lnTo>
                    <a:pt x="2748" y="52269"/>
                  </a:lnTo>
                  <a:cubicBezTo>
                    <a:pt x="-1444" y="47286"/>
                    <a:pt x="-797" y="39862"/>
                    <a:pt x="4186" y="35671"/>
                  </a:cubicBezTo>
                  <a:cubicBezTo>
                    <a:pt x="4676" y="35254"/>
                    <a:pt x="5208" y="34879"/>
                    <a:pt x="5771" y="34545"/>
                  </a:cubicBezTo>
                  <a:lnTo>
                    <a:pt x="62906" y="1494"/>
                  </a:lnTo>
                  <a:cubicBezTo>
                    <a:pt x="67785" y="-1227"/>
                    <a:pt x="73906" y="-194"/>
                    <a:pt x="77607" y="3997"/>
                  </a:cubicBezTo>
                  <a:lnTo>
                    <a:pt x="120771" y="54355"/>
                  </a:lnTo>
                  <a:cubicBezTo>
                    <a:pt x="124972" y="59244"/>
                    <a:pt x="124409" y="66616"/>
                    <a:pt x="119520" y="70817"/>
                  </a:cubicBezTo>
                  <a:cubicBezTo>
                    <a:pt x="118967" y="71297"/>
                    <a:pt x="118373" y="71714"/>
                    <a:pt x="117747" y="72079"/>
                  </a:cubicBezTo>
                  <a:cubicBezTo>
                    <a:pt x="56338" y="107528"/>
                    <a:pt x="59257" y="106589"/>
                    <a:pt x="54773" y="106589"/>
                  </a:cubicBezTo>
                  <a:close/>
                  <a:moveTo>
                    <a:pt x="68744" y="2328"/>
                  </a:moveTo>
                  <a:cubicBezTo>
                    <a:pt x="65304" y="2328"/>
                    <a:pt x="68744" y="660"/>
                    <a:pt x="7127" y="36526"/>
                  </a:cubicBezTo>
                  <a:cubicBezTo>
                    <a:pt x="2779" y="39007"/>
                    <a:pt x="1267" y="44554"/>
                    <a:pt x="3759" y="48902"/>
                  </a:cubicBezTo>
                  <a:cubicBezTo>
                    <a:pt x="4040" y="49392"/>
                    <a:pt x="4364" y="49861"/>
                    <a:pt x="4728" y="50288"/>
                  </a:cubicBezTo>
                  <a:lnTo>
                    <a:pt x="47892" y="100646"/>
                  </a:lnTo>
                  <a:cubicBezTo>
                    <a:pt x="50728" y="103993"/>
                    <a:pt x="55566" y="104827"/>
                    <a:pt x="59361" y="102627"/>
                  </a:cubicBezTo>
                  <a:lnTo>
                    <a:pt x="116496" y="69577"/>
                  </a:lnTo>
                  <a:cubicBezTo>
                    <a:pt x="120823" y="67053"/>
                    <a:pt x="122282" y="61496"/>
                    <a:pt x="119759" y="57170"/>
                  </a:cubicBezTo>
                  <a:cubicBezTo>
                    <a:pt x="119478" y="56690"/>
                    <a:pt x="119155" y="56231"/>
                    <a:pt x="118790" y="55814"/>
                  </a:cubicBezTo>
                  <a:lnTo>
                    <a:pt x="75626" y="5560"/>
                  </a:lnTo>
                  <a:cubicBezTo>
                    <a:pt x="73885" y="3590"/>
                    <a:pt x="71372" y="2485"/>
                    <a:pt x="68744"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19" name="Google Shape;965;p13">
              <a:extLst>
                <a:ext uri="{FF2B5EF4-FFF2-40B4-BE49-F238E27FC236}">
                  <a16:creationId xmlns="" xmlns:a16="http://schemas.microsoft.com/office/drawing/2014/main" id="{4548B1E0-C565-0784-E1FF-66F26F87B3D2}"/>
                </a:ext>
              </a:extLst>
            </p:cNvPr>
            <p:cNvSpPr/>
            <p:nvPr/>
          </p:nvSpPr>
          <p:spPr>
            <a:xfrm>
              <a:off x="10256120" y="4360903"/>
              <a:ext cx="103746" cy="89490"/>
            </a:xfrm>
            <a:custGeom>
              <a:avLst/>
              <a:gdLst/>
              <a:ahLst/>
              <a:cxnLst/>
              <a:rect l="l" t="t" r="r" b="b"/>
              <a:pathLst>
                <a:path w="123658" h="106666" extrusionOk="0">
                  <a:moveTo>
                    <a:pt x="54826" y="106650"/>
                  </a:moveTo>
                  <a:cubicBezTo>
                    <a:pt x="51427" y="106639"/>
                    <a:pt x="48195" y="105159"/>
                    <a:pt x="45964" y="102584"/>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24" y="59201"/>
                    <a:pt x="124461" y="66572"/>
                    <a:pt x="119572" y="70774"/>
                  </a:cubicBezTo>
                  <a:cubicBezTo>
                    <a:pt x="119019" y="71253"/>
                    <a:pt x="118425" y="71670"/>
                    <a:pt x="117799" y="72035"/>
                  </a:cubicBezTo>
                  <a:cubicBezTo>
                    <a:pt x="55973" y="107588"/>
                    <a:pt x="59205" y="106650"/>
                    <a:pt x="54826" y="106650"/>
                  </a:cubicBezTo>
                  <a:close/>
                  <a:moveTo>
                    <a:pt x="68797" y="2389"/>
                  </a:moveTo>
                  <a:cubicBezTo>
                    <a:pt x="65356" y="2389"/>
                    <a:pt x="68797" y="721"/>
                    <a:pt x="7074" y="36586"/>
                  </a:cubicBezTo>
                  <a:cubicBezTo>
                    <a:pt x="2727" y="39068"/>
                    <a:pt x="1215" y="44615"/>
                    <a:pt x="3707" y="48962"/>
                  </a:cubicBezTo>
                  <a:cubicBezTo>
                    <a:pt x="3978" y="49452"/>
                    <a:pt x="4312" y="49922"/>
                    <a:pt x="4676" y="50349"/>
                  </a:cubicBezTo>
                  <a:lnTo>
                    <a:pt x="47945" y="100603"/>
                  </a:lnTo>
                  <a:cubicBezTo>
                    <a:pt x="50749" y="103939"/>
                    <a:pt x="55545" y="104773"/>
                    <a:pt x="59309" y="102584"/>
                  </a:cubicBezTo>
                  <a:lnTo>
                    <a:pt x="116548" y="69637"/>
                  </a:lnTo>
                  <a:cubicBezTo>
                    <a:pt x="120875" y="67114"/>
                    <a:pt x="122334" y="61557"/>
                    <a:pt x="119811" y="57230"/>
                  </a:cubicBezTo>
                  <a:cubicBezTo>
                    <a:pt x="119530" y="56751"/>
                    <a:pt x="119207" y="56292"/>
                    <a:pt x="118842" y="55875"/>
                  </a:cubicBezTo>
                  <a:lnTo>
                    <a:pt x="75678" y="5413"/>
                  </a:lnTo>
                  <a:cubicBezTo>
                    <a:pt x="73905" y="3515"/>
                    <a:pt x="71393" y="2483"/>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0" name="Google Shape;966;p13">
              <a:extLst>
                <a:ext uri="{FF2B5EF4-FFF2-40B4-BE49-F238E27FC236}">
                  <a16:creationId xmlns="" xmlns:a16="http://schemas.microsoft.com/office/drawing/2014/main" id="{876D3FA6-9944-ADB4-77CD-BACCD5C8F3DD}"/>
                </a:ext>
              </a:extLst>
            </p:cNvPr>
            <p:cNvSpPr/>
            <p:nvPr/>
          </p:nvSpPr>
          <p:spPr>
            <a:xfrm>
              <a:off x="10213303" y="4201091"/>
              <a:ext cx="103702" cy="89490"/>
            </a:xfrm>
            <a:custGeom>
              <a:avLst/>
              <a:gdLst/>
              <a:ahLst/>
              <a:cxnLst/>
              <a:rect l="l" t="t" r="r" b="b"/>
              <a:pathLst>
                <a:path w="123606" h="106666" extrusionOk="0">
                  <a:moveTo>
                    <a:pt x="54878" y="106650"/>
                  </a:moveTo>
                  <a:cubicBezTo>
                    <a:pt x="51510" y="106639"/>
                    <a:pt x="48309" y="105148"/>
                    <a:pt x="46120" y="102583"/>
                  </a:cubicBezTo>
                  <a:lnTo>
                    <a:pt x="2748" y="52226"/>
                  </a:lnTo>
                  <a:cubicBezTo>
                    <a:pt x="-1444" y="47242"/>
                    <a:pt x="-797" y="39819"/>
                    <a:pt x="4186" y="35627"/>
                  </a:cubicBezTo>
                  <a:cubicBezTo>
                    <a:pt x="4676" y="35210"/>
                    <a:pt x="5208" y="34835"/>
                    <a:pt x="5771" y="34501"/>
                  </a:cubicBezTo>
                  <a:lnTo>
                    <a:pt x="62906" y="1555"/>
                  </a:lnTo>
                  <a:cubicBezTo>
                    <a:pt x="67775" y="-1260"/>
                    <a:pt x="73947" y="-207"/>
                    <a:pt x="77607" y="4057"/>
                  </a:cubicBezTo>
                  <a:lnTo>
                    <a:pt x="120771" y="54415"/>
                  </a:lnTo>
                  <a:cubicBezTo>
                    <a:pt x="124972" y="59305"/>
                    <a:pt x="124409" y="66676"/>
                    <a:pt x="119520" y="70878"/>
                  </a:cubicBezTo>
                  <a:cubicBezTo>
                    <a:pt x="118967" y="71357"/>
                    <a:pt x="118373" y="71775"/>
                    <a:pt x="117747" y="72139"/>
                  </a:cubicBezTo>
                  <a:cubicBezTo>
                    <a:pt x="56754" y="107588"/>
                    <a:pt x="59674" y="106650"/>
                    <a:pt x="54878" y="106650"/>
                  </a:cubicBezTo>
                  <a:close/>
                  <a:moveTo>
                    <a:pt x="68849" y="2389"/>
                  </a:moveTo>
                  <a:cubicBezTo>
                    <a:pt x="65408" y="2389"/>
                    <a:pt x="68849" y="721"/>
                    <a:pt x="7231" y="36587"/>
                  </a:cubicBezTo>
                  <a:cubicBezTo>
                    <a:pt x="2862" y="39162"/>
                    <a:pt x="1413" y="44782"/>
                    <a:pt x="3988" y="49150"/>
                  </a:cubicBezTo>
                  <a:cubicBezTo>
                    <a:pt x="4238" y="49567"/>
                    <a:pt x="4520" y="49974"/>
                    <a:pt x="4833" y="50349"/>
                  </a:cubicBezTo>
                  <a:lnTo>
                    <a:pt x="47997" y="100707"/>
                  </a:lnTo>
                  <a:cubicBezTo>
                    <a:pt x="50864" y="104022"/>
                    <a:pt x="55691" y="104815"/>
                    <a:pt x="59465" y="102583"/>
                  </a:cubicBezTo>
                  <a:lnTo>
                    <a:pt x="116600" y="69637"/>
                  </a:lnTo>
                  <a:cubicBezTo>
                    <a:pt x="120927" y="67114"/>
                    <a:pt x="122387" y="61557"/>
                    <a:pt x="119863" y="57230"/>
                  </a:cubicBezTo>
                  <a:cubicBezTo>
                    <a:pt x="119582" y="56750"/>
                    <a:pt x="119259" y="56292"/>
                    <a:pt x="118894" y="55875"/>
                  </a:cubicBezTo>
                  <a:lnTo>
                    <a:pt x="75730" y="5726"/>
                  </a:lnTo>
                  <a:cubicBezTo>
                    <a:pt x="74093" y="3786"/>
                    <a:pt x="71695" y="2650"/>
                    <a:pt x="6916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1" name="Google Shape;967;p13">
              <a:extLst>
                <a:ext uri="{FF2B5EF4-FFF2-40B4-BE49-F238E27FC236}">
                  <a16:creationId xmlns="" xmlns:a16="http://schemas.microsoft.com/office/drawing/2014/main" id="{46183888-3713-321E-35B5-858E3D3928DD}"/>
                </a:ext>
              </a:extLst>
            </p:cNvPr>
            <p:cNvSpPr/>
            <p:nvPr/>
          </p:nvSpPr>
          <p:spPr>
            <a:xfrm>
              <a:off x="10198038" y="4293287"/>
              <a:ext cx="103484" cy="89665"/>
            </a:xfrm>
            <a:custGeom>
              <a:avLst/>
              <a:gdLst/>
              <a:ahLst/>
              <a:cxnLst/>
              <a:rect l="l" t="t" r="r" b="b"/>
              <a:pathLst>
                <a:path w="123346" h="106874" extrusionOk="0">
                  <a:moveTo>
                    <a:pt x="54931" y="106858"/>
                  </a:moveTo>
                  <a:cubicBezTo>
                    <a:pt x="51511" y="106900"/>
                    <a:pt x="48258" y="105409"/>
                    <a:pt x="46068" y="102792"/>
                  </a:cubicBezTo>
                  <a:lnTo>
                    <a:pt x="2800" y="52434"/>
                  </a:lnTo>
                  <a:cubicBezTo>
                    <a:pt x="-1380" y="47597"/>
                    <a:pt x="-849" y="40288"/>
                    <a:pt x="3989" y="36107"/>
                  </a:cubicBezTo>
                  <a:cubicBezTo>
                    <a:pt x="4562" y="35617"/>
                    <a:pt x="5167" y="35190"/>
                    <a:pt x="5824" y="34814"/>
                  </a:cubicBezTo>
                  <a:lnTo>
                    <a:pt x="62646" y="1555"/>
                  </a:lnTo>
                  <a:cubicBezTo>
                    <a:pt x="67515" y="-1260"/>
                    <a:pt x="73687" y="-207"/>
                    <a:pt x="77347" y="4057"/>
                  </a:cubicBezTo>
                  <a:lnTo>
                    <a:pt x="120510" y="54415"/>
                  </a:lnTo>
                  <a:cubicBezTo>
                    <a:pt x="124712" y="59305"/>
                    <a:pt x="124149" y="66676"/>
                    <a:pt x="119259" y="70878"/>
                  </a:cubicBezTo>
                  <a:cubicBezTo>
                    <a:pt x="118707" y="71357"/>
                    <a:pt x="118113" y="71775"/>
                    <a:pt x="117487" y="72140"/>
                  </a:cubicBezTo>
                  <a:cubicBezTo>
                    <a:pt x="56390" y="107588"/>
                    <a:pt x="59309" y="106858"/>
                    <a:pt x="54931" y="106858"/>
                  </a:cubicBezTo>
                  <a:close/>
                  <a:moveTo>
                    <a:pt x="68902" y="2598"/>
                  </a:moveTo>
                  <a:cubicBezTo>
                    <a:pt x="65461" y="2598"/>
                    <a:pt x="68902" y="929"/>
                    <a:pt x="7179" y="36795"/>
                  </a:cubicBezTo>
                  <a:cubicBezTo>
                    <a:pt x="2811" y="39370"/>
                    <a:pt x="1362" y="44990"/>
                    <a:pt x="3937" y="49358"/>
                  </a:cubicBezTo>
                  <a:cubicBezTo>
                    <a:pt x="4187" y="49775"/>
                    <a:pt x="4469" y="50182"/>
                    <a:pt x="4781" y="50558"/>
                  </a:cubicBezTo>
                  <a:lnTo>
                    <a:pt x="47945" y="100915"/>
                  </a:lnTo>
                  <a:cubicBezTo>
                    <a:pt x="50823" y="104189"/>
                    <a:pt x="55598" y="105013"/>
                    <a:pt x="59414" y="102896"/>
                  </a:cubicBezTo>
                  <a:lnTo>
                    <a:pt x="116653" y="69846"/>
                  </a:lnTo>
                  <a:cubicBezTo>
                    <a:pt x="120980" y="67323"/>
                    <a:pt x="122439" y="61765"/>
                    <a:pt x="119916" y="57439"/>
                  </a:cubicBezTo>
                  <a:cubicBezTo>
                    <a:pt x="119635" y="56959"/>
                    <a:pt x="119312" y="56500"/>
                    <a:pt x="118947" y="56083"/>
                  </a:cubicBezTo>
                  <a:lnTo>
                    <a:pt x="75783" y="5725"/>
                  </a:lnTo>
                  <a:cubicBezTo>
                    <a:pt x="74073" y="3703"/>
                    <a:pt x="71550" y="2556"/>
                    <a:pt x="6890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2" name="Google Shape;968;p13">
              <a:extLst>
                <a:ext uri="{FF2B5EF4-FFF2-40B4-BE49-F238E27FC236}">
                  <a16:creationId xmlns="" xmlns:a16="http://schemas.microsoft.com/office/drawing/2014/main" id="{379489B7-BA49-76A8-4EA2-7BC037D250E5}"/>
                </a:ext>
              </a:extLst>
            </p:cNvPr>
            <p:cNvSpPr/>
            <p:nvPr/>
          </p:nvSpPr>
          <p:spPr>
            <a:xfrm>
              <a:off x="10150353" y="4237655"/>
              <a:ext cx="103759" cy="89490"/>
            </a:xfrm>
            <a:custGeom>
              <a:avLst/>
              <a:gdLst/>
              <a:ahLst/>
              <a:cxnLst/>
              <a:rect l="l" t="t" r="r" b="b"/>
              <a:pathLst>
                <a:path w="123674" h="106666" extrusionOk="0">
                  <a:moveTo>
                    <a:pt x="54841" y="106650"/>
                  </a:moveTo>
                  <a:cubicBezTo>
                    <a:pt x="51432" y="106650"/>
                    <a:pt x="48200" y="105169"/>
                    <a:pt x="45980" y="102584"/>
                  </a:cubicBezTo>
                  <a:lnTo>
                    <a:pt x="2711" y="52226"/>
                  </a:lnTo>
                  <a:cubicBezTo>
                    <a:pt x="-1449" y="47231"/>
                    <a:pt x="-782" y="39798"/>
                    <a:pt x="4223" y="35638"/>
                  </a:cubicBezTo>
                  <a:cubicBezTo>
                    <a:pt x="4724" y="35210"/>
                    <a:pt x="5266" y="34835"/>
                    <a:pt x="5839" y="34501"/>
                  </a:cubicBezTo>
                  <a:lnTo>
                    <a:pt x="62974" y="1555"/>
                  </a:lnTo>
                  <a:cubicBezTo>
                    <a:pt x="67843" y="-1260"/>
                    <a:pt x="74015" y="-207"/>
                    <a:pt x="77675" y="4057"/>
                  </a:cubicBezTo>
                  <a:lnTo>
                    <a:pt x="120839" y="54311"/>
                  </a:lnTo>
                  <a:cubicBezTo>
                    <a:pt x="125040" y="59201"/>
                    <a:pt x="124477" y="66572"/>
                    <a:pt x="119588" y="70773"/>
                  </a:cubicBezTo>
                  <a:cubicBezTo>
                    <a:pt x="119035" y="71253"/>
                    <a:pt x="118440" y="71670"/>
                    <a:pt x="117815" y="72035"/>
                  </a:cubicBezTo>
                  <a:cubicBezTo>
                    <a:pt x="56927" y="107484"/>
                    <a:pt x="59221" y="106650"/>
                    <a:pt x="54841" y="106650"/>
                  </a:cubicBezTo>
                  <a:close/>
                  <a:moveTo>
                    <a:pt x="68813" y="2389"/>
                  </a:moveTo>
                  <a:cubicBezTo>
                    <a:pt x="65372" y="2389"/>
                    <a:pt x="68813" y="825"/>
                    <a:pt x="7090" y="36691"/>
                  </a:cubicBezTo>
                  <a:cubicBezTo>
                    <a:pt x="2743" y="39172"/>
                    <a:pt x="1231" y="44719"/>
                    <a:pt x="3723" y="49066"/>
                  </a:cubicBezTo>
                  <a:cubicBezTo>
                    <a:pt x="3994" y="49557"/>
                    <a:pt x="4327" y="50026"/>
                    <a:pt x="4692" y="50453"/>
                  </a:cubicBezTo>
                  <a:lnTo>
                    <a:pt x="47856" y="100707"/>
                  </a:lnTo>
                  <a:cubicBezTo>
                    <a:pt x="50713" y="104022"/>
                    <a:pt x="55519" y="104846"/>
                    <a:pt x="59325" y="102688"/>
                  </a:cubicBezTo>
                  <a:lnTo>
                    <a:pt x="116564" y="69741"/>
                  </a:lnTo>
                  <a:cubicBezTo>
                    <a:pt x="120891" y="67218"/>
                    <a:pt x="122350" y="61661"/>
                    <a:pt x="119827" y="57335"/>
                  </a:cubicBezTo>
                  <a:cubicBezTo>
                    <a:pt x="119546" y="56855"/>
                    <a:pt x="119223" y="56396"/>
                    <a:pt x="118858" y="55979"/>
                  </a:cubicBezTo>
                  <a:lnTo>
                    <a:pt x="75694" y="5621"/>
                  </a:lnTo>
                  <a:cubicBezTo>
                    <a:pt x="73973" y="3619"/>
                    <a:pt x="71450" y="2472"/>
                    <a:pt x="68813"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3" name="Google Shape;969;p13">
              <a:extLst>
                <a:ext uri="{FF2B5EF4-FFF2-40B4-BE49-F238E27FC236}">
                  <a16:creationId xmlns="" xmlns:a16="http://schemas.microsoft.com/office/drawing/2014/main" id="{B4BC5619-F448-2E94-B9AB-EE7CB43A7784}"/>
                </a:ext>
              </a:extLst>
            </p:cNvPr>
            <p:cNvSpPr/>
            <p:nvPr/>
          </p:nvSpPr>
          <p:spPr>
            <a:xfrm>
              <a:off x="10123515" y="4188675"/>
              <a:ext cx="150364" cy="81436"/>
            </a:xfrm>
            <a:custGeom>
              <a:avLst/>
              <a:gdLst/>
              <a:ahLst/>
              <a:cxnLst/>
              <a:rect l="l" t="t" r="r" b="b"/>
              <a:pathLst>
                <a:path w="179223" h="97066" extrusionOk="0">
                  <a:moveTo>
                    <a:pt x="179224" y="1668"/>
                  </a:moveTo>
                  <a:lnTo>
                    <a:pt x="13971" y="97067"/>
                  </a:lnTo>
                  <a:lnTo>
                    <a:pt x="0" y="95294"/>
                  </a:lnTo>
                  <a:lnTo>
                    <a:pt x="165149" y="0"/>
                  </a:lnTo>
                  <a:lnTo>
                    <a:pt x="179224" y="166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4" name="Google Shape;970;p13">
              <a:extLst>
                <a:ext uri="{FF2B5EF4-FFF2-40B4-BE49-F238E27FC236}">
                  <a16:creationId xmlns="" xmlns:a16="http://schemas.microsoft.com/office/drawing/2014/main" id="{0011CDCD-A405-8D4C-2A87-787147DB0DD6}"/>
                </a:ext>
              </a:extLst>
            </p:cNvPr>
            <p:cNvSpPr/>
            <p:nvPr/>
          </p:nvSpPr>
          <p:spPr>
            <a:xfrm>
              <a:off x="10123515" y="4268624"/>
              <a:ext cx="224278" cy="249032"/>
            </a:xfrm>
            <a:custGeom>
              <a:avLst/>
              <a:gdLst/>
              <a:ahLst/>
              <a:cxnLst/>
              <a:rect l="l" t="t" r="r" b="b"/>
              <a:pathLst>
                <a:path w="267324" h="296829" extrusionOk="0">
                  <a:moveTo>
                    <a:pt x="14057" y="1758"/>
                  </a:moveTo>
                  <a:lnTo>
                    <a:pt x="267306" y="296815"/>
                  </a:lnTo>
                  <a:cubicBezTo>
                    <a:pt x="208086" y="289308"/>
                    <a:pt x="231753" y="292332"/>
                    <a:pt x="164610" y="283991"/>
                  </a:cubicBezTo>
                  <a:cubicBezTo>
                    <a:pt x="58889" y="101431"/>
                    <a:pt x="18123" y="31368"/>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5" name="Google Shape;971;p13">
              <a:extLst>
                <a:ext uri="{FF2B5EF4-FFF2-40B4-BE49-F238E27FC236}">
                  <a16:creationId xmlns="" xmlns:a16="http://schemas.microsoft.com/office/drawing/2014/main" id="{3CAE8FF3-DA27-0659-4713-0625393DBC8B}"/>
                </a:ext>
              </a:extLst>
            </p:cNvPr>
            <p:cNvSpPr/>
            <p:nvPr/>
          </p:nvSpPr>
          <p:spPr>
            <a:xfrm>
              <a:off x="9836606" y="4280083"/>
              <a:ext cx="490018" cy="407619"/>
            </a:xfrm>
            <a:custGeom>
              <a:avLst/>
              <a:gdLst/>
              <a:ahLst/>
              <a:cxnLst/>
              <a:rect l="l" t="t" r="r" b="b"/>
              <a:pathLst>
                <a:path w="584067" h="485854" extrusionOk="0">
                  <a:moveTo>
                    <a:pt x="330384" y="-15"/>
                  </a:moveTo>
                  <a:lnTo>
                    <a:pt x="-18" y="190782"/>
                  </a:lnTo>
                  <a:lnTo>
                    <a:pt x="253648" y="485840"/>
                  </a:lnTo>
                  <a:lnTo>
                    <a:pt x="584050" y="29504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6" name="Google Shape;972;p13">
              <a:extLst>
                <a:ext uri="{FF2B5EF4-FFF2-40B4-BE49-F238E27FC236}">
                  <a16:creationId xmlns="" xmlns:a16="http://schemas.microsoft.com/office/drawing/2014/main" id="{8A0268F6-CF9A-A0B3-C361-3B3BDA9CC15E}"/>
                </a:ext>
              </a:extLst>
            </p:cNvPr>
            <p:cNvSpPr/>
            <p:nvPr/>
          </p:nvSpPr>
          <p:spPr>
            <a:xfrm>
              <a:off x="10208129" y="4471099"/>
              <a:ext cx="101534" cy="87341"/>
            </a:xfrm>
            <a:custGeom>
              <a:avLst/>
              <a:gdLst/>
              <a:ahLst/>
              <a:cxnLst/>
              <a:rect l="l" t="t" r="r" b="b"/>
              <a:pathLst>
                <a:path w="121022" h="104104" extrusionOk="0">
                  <a:moveTo>
                    <a:pt x="75433" y="3662"/>
                  </a:moveTo>
                  <a:lnTo>
                    <a:pt x="118596" y="54020"/>
                  </a:lnTo>
                  <a:cubicBezTo>
                    <a:pt x="122277" y="58451"/>
                    <a:pt x="121672" y="65019"/>
                    <a:pt x="117241" y="68700"/>
                  </a:cubicBezTo>
                  <a:cubicBezTo>
                    <a:pt x="116814" y="69054"/>
                    <a:pt x="116365" y="69377"/>
                    <a:pt x="115886" y="69659"/>
                  </a:cubicBezTo>
                  <a:lnTo>
                    <a:pt x="58646" y="102709"/>
                  </a:lnTo>
                  <a:cubicBezTo>
                    <a:pt x="54341" y="105180"/>
                    <a:pt x="48877" y="104263"/>
                    <a:pt x="45614" y="100520"/>
                  </a:cubicBezTo>
                  <a:lnTo>
                    <a:pt x="2450" y="50162"/>
                  </a:lnTo>
                  <a:cubicBezTo>
                    <a:pt x="-1272" y="45762"/>
                    <a:pt x="-720" y="39184"/>
                    <a:pt x="3670" y="35472"/>
                  </a:cubicBezTo>
                  <a:cubicBezTo>
                    <a:pt x="4139" y="35076"/>
                    <a:pt x="4639" y="34721"/>
                    <a:pt x="5161" y="34419"/>
                  </a:cubicBezTo>
                  <a:lnTo>
                    <a:pt x="62296" y="1368"/>
                  </a:lnTo>
                  <a:cubicBezTo>
                    <a:pt x="66654" y="-1134"/>
                    <a:pt x="72179" y="-165"/>
                    <a:pt x="75433" y="3662"/>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7" name="Google Shape;973;p13">
              <a:extLst>
                <a:ext uri="{FF2B5EF4-FFF2-40B4-BE49-F238E27FC236}">
                  <a16:creationId xmlns="" xmlns:a16="http://schemas.microsoft.com/office/drawing/2014/main" id="{CB3045A7-F8B4-0EE6-9ECC-BC29D5971D6B}"/>
                </a:ext>
              </a:extLst>
            </p:cNvPr>
            <p:cNvSpPr/>
            <p:nvPr/>
          </p:nvSpPr>
          <p:spPr>
            <a:xfrm>
              <a:off x="10160369" y="4415439"/>
              <a:ext cx="101585" cy="87336"/>
            </a:xfrm>
            <a:custGeom>
              <a:avLst/>
              <a:gdLst/>
              <a:ahLst/>
              <a:cxnLst/>
              <a:rect l="l" t="t" r="r" b="b"/>
              <a:pathLst>
                <a:path w="121082" h="104099" extrusionOk="0">
                  <a:moveTo>
                    <a:pt x="75433" y="3591"/>
                  </a:moveTo>
                  <a:lnTo>
                    <a:pt x="118596" y="53949"/>
                  </a:lnTo>
                  <a:cubicBezTo>
                    <a:pt x="122318" y="58349"/>
                    <a:pt x="121766" y="64928"/>
                    <a:pt x="117377" y="68640"/>
                  </a:cubicBezTo>
                  <a:cubicBezTo>
                    <a:pt x="116908" y="69036"/>
                    <a:pt x="116407" y="69390"/>
                    <a:pt x="115886" y="69693"/>
                  </a:cubicBezTo>
                  <a:lnTo>
                    <a:pt x="58647" y="102743"/>
                  </a:lnTo>
                  <a:cubicBezTo>
                    <a:pt x="54309" y="105183"/>
                    <a:pt x="48857" y="104224"/>
                    <a:pt x="45614" y="100450"/>
                  </a:cubicBezTo>
                  <a:lnTo>
                    <a:pt x="2450" y="50092"/>
                  </a:lnTo>
                  <a:cubicBezTo>
                    <a:pt x="-1272" y="45692"/>
                    <a:pt x="-719" y="39113"/>
                    <a:pt x="3670" y="35401"/>
                  </a:cubicBezTo>
                  <a:cubicBezTo>
                    <a:pt x="4139" y="35005"/>
                    <a:pt x="4640" y="34651"/>
                    <a:pt x="5161" y="34348"/>
                  </a:cubicBezTo>
                  <a:lnTo>
                    <a:pt x="62296" y="1402"/>
                  </a:lnTo>
                  <a:cubicBezTo>
                    <a:pt x="66633" y="-1121"/>
                    <a:pt x="72148" y="-203"/>
                    <a:pt x="75433" y="35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8" name="Google Shape;974;p13">
              <a:extLst>
                <a:ext uri="{FF2B5EF4-FFF2-40B4-BE49-F238E27FC236}">
                  <a16:creationId xmlns="" xmlns:a16="http://schemas.microsoft.com/office/drawing/2014/main" id="{159A3129-69BE-006C-7FA5-02AC57F971E7}"/>
                </a:ext>
              </a:extLst>
            </p:cNvPr>
            <p:cNvSpPr/>
            <p:nvPr/>
          </p:nvSpPr>
          <p:spPr>
            <a:xfrm>
              <a:off x="10144887" y="4507634"/>
              <a:ext cx="101498" cy="87281"/>
            </a:xfrm>
            <a:custGeom>
              <a:avLst/>
              <a:gdLst/>
              <a:ahLst/>
              <a:cxnLst/>
              <a:rect l="l" t="t" r="r" b="b"/>
              <a:pathLst>
                <a:path w="120978" h="104033" extrusionOk="0">
                  <a:moveTo>
                    <a:pt x="75328" y="3592"/>
                  </a:moveTo>
                  <a:lnTo>
                    <a:pt x="118492" y="53949"/>
                  </a:lnTo>
                  <a:cubicBezTo>
                    <a:pt x="122214" y="58349"/>
                    <a:pt x="121662" y="64928"/>
                    <a:pt x="117272" y="68640"/>
                  </a:cubicBezTo>
                  <a:cubicBezTo>
                    <a:pt x="116803" y="69036"/>
                    <a:pt x="116303" y="69390"/>
                    <a:pt x="115781" y="69693"/>
                  </a:cubicBezTo>
                  <a:lnTo>
                    <a:pt x="58647" y="102639"/>
                  </a:lnTo>
                  <a:cubicBezTo>
                    <a:pt x="54341" y="105110"/>
                    <a:pt x="48877" y="104192"/>
                    <a:pt x="45614" y="100450"/>
                  </a:cubicBezTo>
                  <a:lnTo>
                    <a:pt x="2450" y="50092"/>
                  </a:lnTo>
                  <a:cubicBezTo>
                    <a:pt x="-1272" y="45692"/>
                    <a:pt x="-719" y="39113"/>
                    <a:pt x="3670" y="35401"/>
                  </a:cubicBezTo>
                  <a:cubicBezTo>
                    <a:pt x="4139" y="35005"/>
                    <a:pt x="4639" y="34651"/>
                    <a:pt x="5161" y="34348"/>
                  </a:cubicBezTo>
                  <a:lnTo>
                    <a:pt x="62191" y="1402"/>
                  </a:lnTo>
                  <a:cubicBezTo>
                    <a:pt x="66529" y="-1121"/>
                    <a:pt x="72044" y="-204"/>
                    <a:pt x="75328"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29" name="Google Shape;975;p13">
              <a:extLst>
                <a:ext uri="{FF2B5EF4-FFF2-40B4-BE49-F238E27FC236}">
                  <a16:creationId xmlns="" xmlns:a16="http://schemas.microsoft.com/office/drawing/2014/main" id="{D5996B5C-4585-8CF2-0971-AFE28B5E61F7}"/>
                </a:ext>
              </a:extLst>
            </p:cNvPr>
            <p:cNvSpPr/>
            <p:nvPr/>
          </p:nvSpPr>
          <p:spPr>
            <a:xfrm>
              <a:off x="10102375" y="4347886"/>
              <a:ext cx="101534" cy="87306"/>
            </a:xfrm>
            <a:custGeom>
              <a:avLst/>
              <a:gdLst/>
              <a:ahLst/>
              <a:cxnLst/>
              <a:rect l="l" t="t" r="r" b="b"/>
              <a:pathLst>
                <a:path w="121022" h="104063" extrusionOk="0">
                  <a:moveTo>
                    <a:pt x="75328" y="3621"/>
                  </a:moveTo>
                  <a:lnTo>
                    <a:pt x="118596" y="53979"/>
                  </a:lnTo>
                  <a:cubicBezTo>
                    <a:pt x="122277" y="58410"/>
                    <a:pt x="121672" y="64978"/>
                    <a:pt x="117241" y="68659"/>
                  </a:cubicBezTo>
                  <a:cubicBezTo>
                    <a:pt x="116814" y="69013"/>
                    <a:pt x="116365" y="69336"/>
                    <a:pt x="115886" y="69618"/>
                  </a:cubicBezTo>
                  <a:lnTo>
                    <a:pt x="58646" y="102668"/>
                  </a:lnTo>
                  <a:cubicBezTo>
                    <a:pt x="54341" y="105139"/>
                    <a:pt x="48877" y="104222"/>
                    <a:pt x="45614" y="100479"/>
                  </a:cubicBezTo>
                  <a:lnTo>
                    <a:pt x="2450" y="50121"/>
                  </a:lnTo>
                  <a:cubicBezTo>
                    <a:pt x="-1272" y="45721"/>
                    <a:pt x="-720" y="39142"/>
                    <a:pt x="3670" y="35431"/>
                  </a:cubicBezTo>
                  <a:cubicBezTo>
                    <a:pt x="4139" y="35034"/>
                    <a:pt x="4639" y="34680"/>
                    <a:pt x="5161" y="34378"/>
                  </a:cubicBezTo>
                  <a:lnTo>
                    <a:pt x="62296" y="1327"/>
                  </a:lnTo>
                  <a:cubicBezTo>
                    <a:pt x="66633" y="-1113"/>
                    <a:pt x="72086" y="-153"/>
                    <a:pt x="7532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0" name="Google Shape;976;p13">
              <a:extLst>
                <a:ext uri="{FF2B5EF4-FFF2-40B4-BE49-F238E27FC236}">
                  <a16:creationId xmlns="" xmlns:a16="http://schemas.microsoft.com/office/drawing/2014/main" id="{BB9E45A4-7E14-7D09-D26F-12FEDDCE8D0F}"/>
                </a:ext>
              </a:extLst>
            </p:cNvPr>
            <p:cNvSpPr/>
            <p:nvPr/>
          </p:nvSpPr>
          <p:spPr>
            <a:xfrm>
              <a:off x="10097126" y="4452033"/>
              <a:ext cx="101498" cy="87251"/>
            </a:xfrm>
            <a:custGeom>
              <a:avLst/>
              <a:gdLst/>
              <a:ahLst/>
              <a:cxnLst/>
              <a:rect l="l" t="t" r="r" b="b"/>
              <a:pathLst>
                <a:path w="120978" h="103997" extrusionOk="0">
                  <a:moveTo>
                    <a:pt x="75328" y="3555"/>
                  </a:moveTo>
                  <a:lnTo>
                    <a:pt x="118492" y="53913"/>
                  </a:lnTo>
                  <a:cubicBezTo>
                    <a:pt x="122214" y="58312"/>
                    <a:pt x="121662" y="64891"/>
                    <a:pt x="117272" y="68603"/>
                  </a:cubicBezTo>
                  <a:cubicBezTo>
                    <a:pt x="116803" y="68999"/>
                    <a:pt x="116303" y="69354"/>
                    <a:pt x="115781" y="69656"/>
                  </a:cubicBezTo>
                  <a:lnTo>
                    <a:pt x="58646" y="102602"/>
                  </a:lnTo>
                  <a:cubicBezTo>
                    <a:pt x="54341" y="105073"/>
                    <a:pt x="48877" y="104156"/>
                    <a:pt x="45614" y="100413"/>
                  </a:cubicBezTo>
                  <a:lnTo>
                    <a:pt x="2450" y="50055"/>
                  </a:lnTo>
                  <a:cubicBezTo>
                    <a:pt x="-1272" y="45655"/>
                    <a:pt x="-720" y="39076"/>
                    <a:pt x="3670" y="35365"/>
                  </a:cubicBezTo>
                  <a:cubicBezTo>
                    <a:pt x="4139" y="34968"/>
                    <a:pt x="4639" y="34614"/>
                    <a:pt x="5161" y="34312"/>
                  </a:cubicBezTo>
                  <a:lnTo>
                    <a:pt x="62296" y="1365"/>
                  </a:lnTo>
                  <a:cubicBezTo>
                    <a:pt x="66602" y="-1106"/>
                    <a:pt x="72065" y="-188"/>
                    <a:pt x="75328"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1" name="Google Shape;977;p13">
              <a:extLst>
                <a:ext uri="{FF2B5EF4-FFF2-40B4-BE49-F238E27FC236}">
                  <a16:creationId xmlns="" xmlns:a16="http://schemas.microsoft.com/office/drawing/2014/main" id="{A0451EC2-2182-06A9-F0F9-9A8F726CEB8C}"/>
                </a:ext>
              </a:extLst>
            </p:cNvPr>
            <p:cNvSpPr/>
            <p:nvPr/>
          </p:nvSpPr>
          <p:spPr>
            <a:xfrm>
              <a:off x="10069623" y="4550955"/>
              <a:ext cx="101447" cy="87489"/>
            </a:xfrm>
            <a:custGeom>
              <a:avLst/>
              <a:gdLst/>
              <a:ahLst/>
              <a:cxnLst/>
              <a:rect l="l" t="t" r="r" b="b"/>
              <a:pathLst>
                <a:path w="120918" h="104281" extrusionOk="0">
                  <a:moveTo>
                    <a:pt x="75268" y="3877"/>
                  </a:moveTo>
                  <a:lnTo>
                    <a:pt x="118433" y="54131"/>
                  </a:lnTo>
                  <a:cubicBezTo>
                    <a:pt x="122155" y="58530"/>
                    <a:pt x="121602" y="65109"/>
                    <a:pt x="117213" y="68821"/>
                  </a:cubicBezTo>
                  <a:cubicBezTo>
                    <a:pt x="116743" y="69217"/>
                    <a:pt x="116243" y="69572"/>
                    <a:pt x="115722" y="69874"/>
                  </a:cubicBezTo>
                  <a:lnTo>
                    <a:pt x="58587" y="102925"/>
                  </a:lnTo>
                  <a:cubicBezTo>
                    <a:pt x="54250" y="105364"/>
                    <a:pt x="48797" y="104405"/>
                    <a:pt x="45554" y="100631"/>
                  </a:cubicBezTo>
                  <a:lnTo>
                    <a:pt x="2390" y="49960"/>
                  </a:lnTo>
                  <a:cubicBezTo>
                    <a:pt x="-1290" y="45529"/>
                    <a:pt x="-685" y="38961"/>
                    <a:pt x="3746" y="35280"/>
                  </a:cubicBezTo>
                  <a:cubicBezTo>
                    <a:pt x="4173" y="34926"/>
                    <a:pt x="4621" y="34603"/>
                    <a:pt x="5101" y="34321"/>
                  </a:cubicBezTo>
                  <a:lnTo>
                    <a:pt x="62132" y="1270"/>
                  </a:lnTo>
                  <a:cubicBezTo>
                    <a:pt x="66563" y="-1159"/>
                    <a:pt x="72099" y="-64"/>
                    <a:pt x="75268" y="3877"/>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2" name="Google Shape;978;p13">
              <a:extLst>
                <a:ext uri="{FF2B5EF4-FFF2-40B4-BE49-F238E27FC236}">
                  <a16:creationId xmlns="" xmlns:a16="http://schemas.microsoft.com/office/drawing/2014/main" id="{46BA4A6C-A30F-356A-76AC-44B38A99FAF5}"/>
                </a:ext>
              </a:extLst>
            </p:cNvPr>
            <p:cNvSpPr/>
            <p:nvPr/>
          </p:nvSpPr>
          <p:spPr>
            <a:xfrm>
              <a:off x="10054877" y="4292371"/>
              <a:ext cx="101585" cy="87157"/>
            </a:xfrm>
            <a:custGeom>
              <a:avLst/>
              <a:gdLst/>
              <a:ahLst/>
              <a:cxnLst/>
              <a:rect l="l" t="t" r="r" b="b"/>
              <a:pathLst>
                <a:path w="121082" h="103885" extrusionOk="0">
                  <a:moveTo>
                    <a:pt x="75120" y="3690"/>
                  </a:moveTo>
                  <a:lnTo>
                    <a:pt x="118596" y="53735"/>
                  </a:lnTo>
                  <a:cubicBezTo>
                    <a:pt x="122319" y="58135"/>
                    <a:pt x="121766" y="64714"/>
                    <a:pt x="117377" y="68425"/>
                  </a:cubicBezTo>
                  <a:cubicBezTo>
                    <a:pt x="116908" y="68822"/>
                    <a:pt x="116407" y="69176"/>
                    <a:pt x="115886" y="69478"/>
                  </a:cubicBezTo>
                  <a:lnTo>
                    <a:pt x="58647" y="102529"/>
                  </a:lnTo>
                  <a:cubicBezTo>
                    <a:pt x="54310" y="104968"/>
                    <a:pt x="48857" y="104009"/>
                    <a:pt x="45614" y="100235"/>
                  </a:cubicBezTo>
                  <a:lnTo>
                    <a:pt x="2450" y="49982"/>
                  </a:lnTo>
                  <a:cubicBezTo>
                    <a:pt x="-1272" y="45582"/>
                    <a:pt x="-719" y="39003"/>
                    <a:pt x="3670" y="35291"/>
                  </a:cubicBezTo>
                  <a:cubicBezTo>
                    <a:pt x="4139" y="34895"/>
                    <a:pt x="4640" y="34541"/>
                    <a:pt x="5161" y="34238"/>
                  </a:cubicBezTo>
                  <a:lnTo>
                    <a:pt x="62296" y="1188"/>
                  </a:lnTo>
                  <a:cubicBezTo>
                    <a:pt x="66633" y="-1096"/>
                    <a:pt x="71961" y="-53"/>
                    <a:pt x="75120" y="3690"/>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3" name="Google Shape;979;p13">
              <a:extLst>
                <a:ext uri="{FF2B5EF4-FFF2-40B4-BE49-F238E27FC236}">
                  <a16:creationId xmlns="" xmlns:a16="http://schemas.microsoft.com/office/drawing/2014/main" id="{A4481209-746A-1F52-0640-8F3B6E4D2B1E}"/>
                </a:ext>
              </a:extLst>
            </p:cNvPr>
            <p:cNvSpPr/>
            <p:nvPr/>
          </p:nvSpPr>
          <p:spPr>
            <a:xfrm>
              <a:off x="10039133" y="4384555"/>
              <a:ext cx="101498" cy="87025"/>
            </a:xfrm>
            <a:custGeom>
              <a:avLst/>
              <a:gdLst/>
              <a:ahLst/>
              <a:cxnLst/>
              <a:rect l="l" t="t" r="r" b="b"/>
              <a:pathLst>
                <a:path w="120978" h="103728" extrusionOk="0">
                  <a:moveTo>
                    <a:pt x="75328" y="3391"/>
                  </a:moveTo>
                  <a:lnTo>
                    <a:pt x="118492" y="53748"/>
                  </a:lnTo>
                  <a:cubicBezTo>
                    <a:pt x="122214" y="58148"/>
                    <a:pt x="121661" y="64727"/>
                    <a:pt x="117272" y="68439"/>
                  </a:cubicBezTo>
                  <a:cubicBezTo>
                    <a:pt x="116803" y="68835"/>
                    <a:pt x="116303" y="69190"/>
                    <a:pt x="115781" y="69492"/>
                  </a:cubicBezTo>
                  <a:lnTo>
                    <a:pt x="58647" y="102334"/>
                  </a:lnTo>
                  <a:cubicBezTo>
                    <a:pt x="54340" y="104805"/>
                    <a:pt x="48877" y="103887"/>
                    <a:pt x="45614" y="100145"/>
                  </a:cubicBezTo>
                  <a:lnTo>
                    <a:pt x="2450" y="50204"/>
                  </a:lnTo>
                  <a:cubicBezTo>
                    <a:pt x="-1272" y="45804"/>
                    <a:pt x="-719" y="39225"/>
                    <a:pt x="3670" y="35513"/>
                  </a:cubicBezTo>
                  <a:cubicBezTo>
                    <a:pt x="4139" y="35117"/>
                    <a:pt x="4639" y="34763"/>
                    <a:pt x="5161" y="34460"/>
                  </a:cubicBezTo>
                  <a:lnTo>
                    <a:pt x="62191" y="1514"/>
                  </a:lnTo>
                  <a:cubicBezTo>
                    <a:pt x="66456" y="-1093"/>
                    <a:pt x="71960" y="-300"/>
                    <a:pt x="75328" y="33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4" name="Google Shape;980;p13">
              <a:extLst>
                <a:ext uri="{FF2B5EF4-FFF2-40B4-BE49-F238E27FC236}">
                  <a16:creationId xmlns="" xmlns:a16="http://schemas.microsoft.com/office/drawing/2014/main" id="{EABD7234-0DC7-824C-22ED-EE1E0D25EA03}"/>
                </a:ext>
              </a:extLst>
            </p:cNvPr>
            <p:cNvSpPr/>
            <p:nvPr/>
          </p:nvSpPr>
          <p:spPr>
            <a:xfrm>
              <a:off x="10021813" y="4495476"/>
              <a:ext cx="101498" cy="87281"/>
            </a:xfrm>
            <a:custGeom>
              <a:avLst/>
              <a:gdLst/>
              <a:ahLst/>
              <a:cxnLst/>
              <a:rect l="l" t="t" r="r" b="b"/>
              <a:pathLst>
                <a:path w="120978" h="104033" extrusionOk="0">
                  <a:moveTo>
                    <a:pt x="75328" y="3591"/>
                  </a:moveTo>
                  <a:lnTo>
                    <a:pt x="118492" y="53949"/>
                  </a:lnTo>
                  <a:cubicBezTo>
                    <a:pt x="122214" y="58349"/>
                    <a:pt x="121662" y="64928"/>
                    <a:pt x="117272" y="68640"/>
                  </a:cubicBezTo>
                  <a:cubicBezTo>
                    <a:pt x="116803" y="69036"/>
                    <a:pt x="116303" y="69390"/>
                    <a:pt x="115782" y="69693"/>
                  </a:cubicBezTo>
                  <a:lnTo>
                    <a:pt x="58647" y="102639"/>
                  </a:lnTo>
                  <a:cubicBezTo>
                    <a:pt x="54341" y="105110"/>
                    <a:pt x="48877" y="104193"/>
                    <a:pt x="45614" y="100450"/>
                  </a:cubicBezTo>
                  <a:lnTo>
                    <a:pt x="2450" y="50092"/>
                  </a:lnTo>
                  <a:cubicBezTo>
                    <a:pt x="-1272" y="45692"/>
                    <a:pt x="-719" y="39113"/>
                    <a:pt x="3670" y="35401"/>
                  </a:cubicBezTo>
                  <a:cubicBezTo>
                    <a:pt x="4139" y="35005"/>
                    <a:pt x="4640" y="34651"/>
                    <a:pt x="5161" y="34348"/>
                  </a:cubicBezTo>
                  <a:lnTo>
                    <a:pt x="62191" y="1402"/>
                  </a:lnTo>
                  <a:cubicBezTo>
                    <a:pt x="66529" y="-1121"/>
                    <a:pt x="72044" y="-203"/>
                    <a:pt x="75328" y="35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5" name="Google Shape;981;p13">
              <a:extLst>
                <a:ext uri="{FF2B5EF4-FFF2-40B4-BE49-F238E27FC236}">
                  <a16:creationId xmlns="" xmlns:a16="http://schemas.microsoft.com/office/drawing/2014/main" id="{904D9F1F-710C-5535-94ED-39B2A5A1F0A2}"/>
                </a:ext>
              </a:extLst>
            </p:cNvPr>
            <p:cNvSpPr/>
            <p:nvPr/>
          </p:nvSpPr>
          <p:spPr>
            <a:xfrm>
              <a:off x="10006244" y="4587672"/>
              <a:ext cx="101585" cy="87281"/>
            </a:xfrm>
            <a:custGeom>
              <a:avLst/>
              <a:gdLst/>
              <a:ahLst/>
              <a:cxnLst/>
              <a:rect l="l" t="t" r="r" b="b"/>
              <a:pathLst>
                <a:path w="121082" h="104033" extrusionOk="0">
                  <a:moveTo>
                    <a:pt x="75432" y="3592"/>
                  </a:moveTo>
                  <a:lnTo>
                    <a:pt x="118596" y="53949"/>
                  </a:lnTo>
                  <a:cubicBezTo>
                    <a:pt x="122319" y="58349"/>
                    <a:pt x="121766" y="64928"/>
                    <a:pt x="117377" y="68640"/>
                  </a:cubicBezTo>
                  <a:cubicBezTo>
                    <a:pt x="116908" y="69036"/>
                    <a:pt x="116407" y="69390"/>
                    <a:pt x="115886" y="69693"/>
                  </a:cubicBezTo>
                  <a:lnTo>
                    <a:pt x="58647" y="102639"/>
                  </a:lnTo>
                  <a:cubicBezTo>
                    <a:pt x="54341" y="105110"/>
                    <a:pt x="48877" y="104192"/>
                    <a:pt x="45614" y="100450"/>
                  </a:cubicBezTo>
                  <a:lnTo>
                    <a:pt x="2450" y="50092"/>
                  </a:lnTo>
                  <a:cubicBezTo>
                    <a:pt x="-1272" y="45692"/>
                    <a:pt x="-719" y="39113"/>
                    <a:pt x="3670" y="35401"/>
                  </a:cubicBezTo>
                  <a:cubicBezTo>
                    <a:pt x="4139" y="35005"/>
                    <a:pt x="4640" y="34651"/>
                    <a:pt x="5161" y="34349"/>
                  </a:cubicBezTo>
                  <a:lnTo>
                    <a:pt x="62296" y="1402"/>
                  </a:lnTo>
                  <a:cubicBezTo>
                    <a:pt x="66633" y="-1121"/>
                    <a:pt x="72148" y="-204"/>
                    <a:pt x="75432"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6" name="Google Shape;982;p13">
              <a:extLst>
                <a:ext uri="{FF2B5EF4-FFF2-40B4-BE49-F238E27FC236}">
                  <a16:creationId xmlns="" xmlns:a16="http://schemas.microsoft.com/office/drawing/2014/main" id="{D20DCB1A-F1BF-FF24-D98C-8688C97292FF}"/>
                </a:ext>
              </a:extLst>
            </p:cNvPr>
            <p:cNvSpPr/>
            <p:nvPr/>
          </p:nvSpPr>
          <p:spPr>
            <a:xfrm>
              <a:off x="9991461" y="4328872"/>
              <a:ext cx="101410" cy="87163"/>
            </a:xfrm>
            <a:custGeom>
              <a:avLst/>
              <a:gdLst/>
              <a:ahLst/>
              <a:cxnLst/>
              <a:rect l="l" t="t" r="r" b="b"/>
              <a:pathLst>
                <a:path w="120874" h="103892" extrusionOk="0">
                  <a:moveTo>
                    <a:pt x="75224" y="3555"/>
                  </a:moveTo>
                  <a:lnTo>
                    <a:pt x="118388" y="53808"/>
                  </a:lnTo>
                  <a:cubicBezTo>
                    <a:pt x="122110" y="58208"/>
                    <a:pt x="121557" y="64787"/>
                    <a:pt x="117168" y="68499"/>
                  </a:cubicBezTo>
                  <a:cubicBezTo>
                    <a:pt x="116699" y="68895"/>
                    <a:pt x="116198" y="69249"/>
                    <a:pt x="115677" y="69552"/>
                  </a:cubicBezTo>
                  <a:lnTo>
                    <a:pt x="58647" y="102498"/>
                  </a:lnTo>
                  <a:cubicBezTo>
                    <a:pt x="54341" y="104969"/>
                    <a:pt x="48877" y="104052"/>
                    <a:pt x="45614" y="100309"/>
                  </a:cubicBezTo>
                  <a:lnTo>
                    <a:pt x="2450" y="50055"/>
                  </a:lnTo>
                  <a:cubicBezTo>
                    <a:pt x="-1272" y="45655"/>
                    <a:pt x="-719" y="39076"/>
                    <a:pt x="3670" y="35365"/>
                  </a:cubicBezTo>
                  <a:cubicBezTo>
                    <a:pt x="4139" y="34968"/>
                    <a:pt x="4640" y="34614"/>
                    <a:pt x="5161" y="34311"/>
                  </a:cubicBezTo>
                  <a:lnTo>
                    <a:pt x="62191" y="1365"/>
                  </a:lnTo>
                  <a:cubicBezTo>
                    <a:pt x="66497" y="-1106"/>
                    <a:pt x="71961" y="-188"/>
                    <a:pt x="75224"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7" name="Google Shape;983;p13">
              <a:extLst>
                <a:ext uri="{FF2B5EF4-FFF2-40B4-BE49-F238E27FC236}">
                  <a16:creationId xmlns="" xmlns:a16="http://schemas.microsoft.com/office/drawing/2014/main" id="{BB20AB4C-90D7-0642-1C45-89B8339D5E40}"/>
                </a:ext>
              </a:extLst>
            </p:cNvPr>
            <p:cNvSpPr/>
            <p:nvPr/>
          </p:nvSpPr>
          <p:spPr>
            <a:xfrm>
              <a:off x="9963869" y="4427979"/>
              <a:ext cx="101447" cy="87306"/>
            </a:xfrm>
            <a:custGeom>
              <a:avLst/>
              <a:gdLst/>
              <a:ahLst/>
              <a:cxnLst/>
              <a:rect l="l" t="t" r="r" b="b"/>
              <a:pathLst>
                <a:path w="120918" h="104063" extrusionOk="0">
                  <a:moveTo>
                    <a:pt x="75164" y="3555"/>
                  </a:moveTo>
                  <a:lnTo>
                    <a:pt x="118432" y="53808"/>
                  </a:lnTo>
                  <a:cubicBezTo>
                    <a:pt x="122155" y="58208"/>
                    <a:pt x="121602" y="64787"/>
                    <a:pt x="117213" y="68499"/>
                  </a:cubicBezTo>
                  <a:cubicBezTo>
                    <a:pt x="116743" y="68895"/>
                    <a:pt x="116243" y="69249"/>
                    <a:pt x="115722" y="69552"/>
                  </a:cubicBezTo>
                  <a:lnTo>
                    <a:pt x="58587" y="102707"/>
                  </a:lnTo>
                  <a:cubicBezTo>
                    <a:pt x="54250" y="105146"/>
                    <a:pt x="48797" y="104187"/>
                    <a:pt x="45554" y="100413"/>
                  </a:cubicBezTo>
                  <a:lnTo>
                    <a:pt x="2391" y="50055"/>
                  </a:lnTo>
                  <a:cubicBezTo>
                    <a:pt x="-1290" y="45624"/>
                    <a:pt x="-685" y="39055"/>
                    <a:pt x="3746" y="35375"/>
                  </a:cubicBezTo>
                  <a:cubicBezTo>
                    <a:pt x="4173" y="35021"/>
                    <a:pt x="4622" y="34697"/>
                    <a:pt x="5101" y="34416"/>
                  </a:cubicBezTo>
                  <a:lnTo>
                    <a:pt x="62132" y="1365"/>
                  </a:lnTo>
                  <a:cubicBezTo>
                    <a:pt x="66438" y="-1106"/>
                    <a:pt x="71901" y="-188"/>
                    <a:pt x="75164"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8" name="Google Shape;984;p13">
              <a:extLst>
                <a:ext uri="{FF2B5EF4-FFF2-40B4-BE49-F238E27FC236}">
                  <a16:creationId xmlns="" xmlns:a16="http://schemas.microsoft.com/office/drawing/2014/main" id="{F9E261C9-720D-BCD6-DF68-4B44AB167C09}"/>
                </a:ext>
              </a:extLst>
            </p:cNvPr>
            <p:cNvSpPr/>
            <p:nvPr/>
          </p:nvSpPr>
          <p:spPr>
            <a:xfrm>
              <a:off x="9958483" y="4532015"/>
              <a:ext cx="101534" cy="87306"/>
            </a:xfrm>
            <a:custGeom>
              <a:avLst/>
              <a:gdLst/>
              <a:ahLst/>
              <a:cxnLst/>
              <a:rect l="l" t="t" r="r" b="b"/>
              <a:pathLst>
                <a:path w="121022" h="104063" extrusionOk="0">
                  <a:moveTo>
                    <a:pt x="75432" y="3621"/>
                  </a:moveTo>
                  <a:lnTo>
                    <a:pt x="118596" y="53978"/>
                  </a:lnTo>
                  <a:cubicBezTo>
                    <a:pt x="122277" y="58409"/>
                    <a:pt x="121672" y="64978"/>
                    <a:pt x="117241" y="68658"/>
                  </a:cubicBezTo>
                  <a:cubicBezTo>
                    <a:pt x="116813" y="69013"/>
                    <a:pt x="116365" y="69336"/>
                    <a:pt x="115886" y="69618"/>
                  </a:cubicBezTo>
                  <a:lnTo>
                    <a:pt x="58647" y="102668"/>
                  </a:lnTo>
                  <a:cubicBezTo>
                    <a:pt x="54340" y="105139"/>
                    <a:pt x="48877" y="104222"/>
                    <a:pt x="45614" y="100479"/>
                  </a:cubicBezTo>
                  <a:lnTo>
                    <a:pt x="2450" y="50121"/>
                  </a:lnTo>
                  <a:cubicBezTo>
                    <a:pt x="-1272" y="45721"/>
                    <a:pt x="-719" y="39142"/>
                    <a:pt x="3670" y="35431"/>
                  </a:cubicBezTo>
                  <a:cubicBezTo>
                    <a:pt x="4139" y="35034"/>
                    <a:pt x="4639" y="34680"/>
                    <a:pt x="5161" y="34377"/>
                  </a:cubicBezTo>
                  <a:lnTo>
                    <a:pt x="62400" y="1327"/>
                  </a:lnTo>
                  <a:cubicBezTo>
                    <a:pt x="66737" y="-1113"/>
                    <a:pt x="72190" y="-153"/>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39" name="Google Shape;985;p13">
              <a:extLst>
                <a:ext uri="{FF2B5EF4-FFF2-40B4-BE49-F238E27FC236}">
                  <a16:creationId xmlns="" xmlns:a16="http://schemas.microsoft.com/office/drawing/2014/main" id="{978781C5-9DE5-764D-E796-005C383B6216}"/>
                </a:ext>
              </a:extLst>
            </p:cNvPr>
            <p:cNvSpPr/>
            <p:nvPr/>
          </p:nvSpPr>
          <p:spPr>
            <a:xfrm>
              <a:off x="9916147" y="4372193"/>
              <a:ext cx="101585" cy="87316"/>
            </a:xfrm>
            <a:custGeom>
              <a:avLst/>
              <a:gdLst/>
              <a:ahLst/>
              <a:cxnLst/>
              <a:rect l="l" t="t" r="r" b="b"/>
              <a:pathLst>
                <a:path w="121082" h="104075" extrusionOk="0">
                  <a:moveTo>
                    <a:pt x="75432" y="3633"/>
                  </a:moveTo>
                  <a:lnTo>
                    <a:pt x="118596" y="53991"/>
                  </a:lnTo>
                  <a:cubicBezTo>
                    <a:pt x="122319" y="58391"/>
                    <a:pt x="121766" y="64969"/>
                    <a:pt x="117377" y="68681"/>
                  </a:cubicBezTo>
                  <a:cubicBezTo>
                    <a:pt x="116907" y="69077"/>
                    <a:pt x="116407" y="69432"/>
                    <a:pt x="115886" y="69734"/>
                  </a:cubicBezTo>
                  <a:lnTo>
                    <a:pt x="58751" y="102680"/>
                  </a:lnTo>
                  <a:cubicBezTo>
                    <a:pt x="54445" y="105151"/>
                    <a:pt x="48982" y="104234"/>
                    <a:pt x="45718" y="100491"/>
                  </a:cubicBezTo>
                  <a:lnTo>
                    <a:pt x="2450" y="50133"/>
                  </a:lnTo>
                  <a:cubicBezTo>
                    <a:pt x="-1272" y="45733"/>
                    <a:pt x="-719" y="39155"/>
                    <a:pt x="3670" y="35443"/>
                  </a:cubicBezTo>
                  <a:cubicBezTo>
                    <a:pt x="4139" y="35047"/>
                    <a:pt x="4639" y="34692"/>
                    <a:pt x="5161" y="34390"/>
                  </a:cubicBezTo>
                  <a:lnTo>
                    <a:pt x="62191" y="1444"/>
                  </a:lnTo>
                  <a:cubicBezTo>
                    <a:pt x="66550" y="-1142"/>
                    <a:pt x="72138" y="-214"/>
                    <a:pt x="75432" y="3633"/>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0" name="Google Shape;986;p13">
              <a:extLst>
                <a:ext uri="{FF2B5EF4-FFF2-40B4-BE49-F238E27FC236}">
                  <a16:creationId xmlns="" xmlns:a16="http://schemas.microsoft.com/office/drawing/2014/main" id="{2A5CD7D5-88AD-E703-F691-C4A9688D691E}"/>
                </a:ext>
              </a:extLst>
            </p:cNvPr>
            <p:cNvSpPr/>
            <p:nvPr/>
          </p:nvSpPr>
          <p:spPr>
            <a:xfrm>
              <a:off x="10007702" y="4672134"/>
              <a:ext cx="68315" cy="306259"/>
            </a:xfrm>
            <a:custGeom>
              <a:avLst/>
              <a:gdLst/>
              <a:ahLst/>
              <a:cxnLst/>
              <a:rect l="l" t="t" r="r" b="b"/>
              <a:pathLst>
                <a:path w="81427" h="365039" extrusionOk="0">
                  <a:moveTo>
                    <a:pt x="-18" y="341543"/>
                  </a:moveTo>
                  <a:lnTo>
                    <a:pt x="-18" y="12288"/>
                  </a:lnTo>
                  <a:lnTo>
                    <a:pt x="49297" y="18544"/>
                  </a:lnTo>
                  <a:lnTo>
                    <a:pt x="81409" y="-15"/>
                  </a:lnTo>
                  <a:lnTo>
                    <a:pt x="81409" y="341543"/>
                  </a:lnTo>
                  <a:cubicBezTo>
                    <a:pt x="80638" y="348799"/>
                    <a:pt x="76134" y="355128"/>
                    <a:pt x="69524" y="358225"/>
                  </a:cubicBezTo>
                  <a:cubicBezTo>
                    <a:pt x="57648" y="364084"/>
                    <a:pt x="44272" y="366232"/>
                    <a:pt x="31156" y="364376"/>
                  </a:cubicBezTo>
                  <a:cubicBezTo>
                    <a:pt x="29800" y="364376"/>
                    <a:pt x="29696" y="364376"/>
                    <a:pt x="28758" y="364376"/>
                  </a:cubicBezTo>
                  <a:cubicBezTo>
                    <a:pt x="22794" y="363396"/>
                    <a:pt x="17039" y="361384"/>
                    <a:pt x="11763" y="358433"/>
                  </a:cubicBezTo>
                  <a:lnTo>
                    <a:pt x="11763" y="358433"/>
                  </a:lnTo>
                  <a:lnTo>
                    <a:pt x="9053" y="356765"/>
                  </a:lnTo>
                  <a:lnTo>
                    <a:pt x="9053" y="356765"/>
                  </a:lnTo>
                  <a:cubicBezTo>
                    <a:pt x="3787" y="353418"/>
                    <a:pt x="420" y="347767"/>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1" name="Google Shape;987;p13">
              <a:extLst>
                <a:ext uri="{FF2B5EF4-FFF2-40B4-BE49-F238E27FC236}">
                  <a16:creationId xmlns="" xmlns:a16="http://schemas.microsoft.com/office/drawing/2014/main" id="{10974EF5-DC19-49E2-538D-B7CBEB9B5794}"/>
                </a:ext>
              </a:extLst>
            </p:cNvPr>
            <p:cNvSpPr/>
            <p:nvPr/>
          </p:nvSpPr>
          <p:spPr>
            <a:xfrm>
              <a:off x="9992416" y="4951519"/>
              <a:ext cx="98647" cy="49401"/>
            </a:xfrm>
            <a:custGeom>
              <a:avLst/>
              <a:gdLst/>
              <a:ahLst/>
              <a:cxnLst/>
              <a:rect l="l" t="t" r="r" b="b"/>
              <a:pathLst>
                <a:path w="117580" h="58882" extrusionOk="0">
                  <a:moveTo>
                    <a:pt x="5378" y="10411"/>
                  </a:moveTo>
                  <a:cubicBezTo>
                    <a:pt x="8829" y="6064"/>
                    <a:pt x="13166" y="2508"/>
                    <a:pt x="18098" y="-15"/>
                  </a:cubicBezTo>
                  <a:cubicBezTo>
                    <a:pt x="17722" y="3989"/>
                    <a:pt x="17931" y="8034"/>
                    <a:pt x="18723" y="11975"/>
                  </a:cubicBezTo>
                  <a:cubicBezTo>
                    <a:pt x="18796" y="12799"/>
                    <a:pt x="19078" y="13591"/>
                    <a:pt x="19557" y="14269"/>
                  </a:cubicBezTo>
                  <a:cubicBezTo>
                    <a:pt x="19818" y="15061"/>
                    <a:pt x="20204" y="15802"/>
                    <a:pt x="20704" y="16458"/>
                  </a:cubicBezTo>
                  <a:cubicBezTo>
                    <a:pt x="23061" y="19784"/>
                    <a:pt x="26167" y="22495"/>
                    <a:pt x="29775" y="24382"/>
                  </a:cubicBezTo>
                  <a:lnTo>
                    <a:pt x="29775" y="24382"/>
                  </a:lnTo>
                  <a:cubicBezTo>
                    <a:pt x="34925" y="27990"/>
                    <a:pt x="40858" y="30346"/>
                    <a:pt x="47082" y="31263"/>
                  </a:cubicBezTo>
                  <a:lnTo>
                    <a:pt x="48333" y="31263"/>
                  </a:lnTo>
                  <a:lnTo>
                    <a:pt x="51357" y="31263"/>
                  </a:lnTo>
                  <a:cubicBezTo>
                    <a:pt x="67934" y="33244"/>
                    <a:pt x="90767" y="28240"/>
                    <a:pt x="97649" y="15520"/>
                  </a:cubicBezTo>
                  <a:cubicBezTo>
                    <a:pt x="98482" y="14258"/>
                    <a:pt x="99056" y="12841"/>
                    <a:pt x="99317" y="11350"/>
                  </a:cubicBezTo>
                  <a:cubicBezTo>
                    <a:pt x="99786" y="7648"/>
                    <a:pt x="99786" y="3895"/>
                    <a:pt x="99317" y="194"/>
                  </a:cubicBezTo>
                  <a:cubicBezTo>
                    <a:pt x="103988" y="2675"/>
                    <a:pt x="108189" y="5959"/>
                    <a:pt x="111724" y="9890"/>
                  </a:cubicBezTo>
                  <a:cubicBezTo>
                    <a:pt x="115310" y="13883"/>
                    <a:pt x="117385" y="19013"/>
                    <a:pt x="117562" y="24382"/>
                  </a:cubicBezTo>
                  <a:cubicBezTo>
                    <a:pt x="117562" y="38770"/>
                    <a:pt x="104113" y="48362"/>
                    <a:pt x="90767" y="53367"/>
                  </a:cubicBezTo>
                  <a:cubicBezTo>
                    <a:pt x="57300" y="65982"/>
                    <a:pt x="17785" y="54826"/>
                    <a:pt x="6420" y="40751"/>
                  </a:cubicBezTo>
                  <a:cubicBezTo>
                    <a:pt x="3188" y="37373"/>
                    <a:pt x="978" y="33140"/>
                    <a:pt x="60" y="28553"/>
                  </a:cubicBezTo>
                  <a:cubicBezTo>
                    <a:pt x="60" y="28553"/>
                    <a:pt x="60" y="28553"/>
                    <a:pt x="60" y="27823"/>
                  </a:cubicBezTo>
                  <a:cubicBezTo>
                    <a:pt x="-440" y="21557"/>
                    <a:pt x="1468" y="15332"/>
                    <a:pt x="5378" y="1041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2" name="Google Shape;988;p13">
              <a:extLst>
                <a:ext uri="{FF2B5EF4-FFF2-40B4-BE49-F238E27FC236}">
                  <a16:creationId xmlns="" xmlns:a16="http://schemas.microsoft.com/office/drawing/2014/main" id="{B15B2B2D-B72F-8D87-FB62-759EF7BCD247}"/>
                </a:ext>
              </a:extLst>
            </p:cNvPr>
            <p:cNvSpPr/>
            <p:nvPr/>
          </p:nvSpPr>
          <p:spPr>
            <a:xfrm>
              <a:off x="9900490" y="4464424"/>
              <a:ext cx="101585" cy="87281"/>
            </a:xfrm>
            <a:custGeom>
              <a:avLst/>
              <a:gdLst/>
              <a:ahLst/>
              <a:cxnLst/>
              <a:rect l="l" t="t" r="r" b="b"/>
              <a:pathLst>
                <a:path w="121082" h="104033" extrusionOk="0">
                  <a:moveTo>
                    <a:pt x="75432" y="3592"/>
                  </a:moveTo>
                  <a:lnTo>
                    <a:pt x="118596" y="53949"/>
                  </a:lnTo>
                  <a:cubicBezTo>
                    <a:pt x="122319" y="58349"/>
                    <a:pt x="121766" y="64928"/>
                    <a:pt x="117377" y="68640"/>
                  </a:cubicBezTo>
                  <a:cubicBezTo>
                    <a:pt x="116907" y="69036"/>
                    <a:pt x="116407" y="69390"/>
                    <a:pt x="115886" y="69693"/>
                  </a:cubicBezTo>
                  <a:lnTo>
                    <a:pt x="58647" y="102639"/>
                  </a:lnTo>
                  <a:cubicBezTo>
                    <a:pt x="54341" y="105110"/>
                    <a:pt x="48877" y="104192"/>
                    <a:pt x="45614" y="100450"/>
                  </a:cubicBezTo>
                  <a:lnTo>
                    <a:pt x="2450" y="50092"/>
                  </a:lnTo>
                  <a:cubicBezTo>
                    <a:pt x="-1272" y="45692"/>
                    <a:pt x="-719" y="39113"/>
                    <a:pt x="3670" y="35401"/>
                  </a:cubicBezTo>
                  <a:cubicBezTo>
                    <a:pt x="4139" y="35005"/>
                    <a:pt x="4640" y="34651"/>
                    <a:pt x="5161" y="34348"/>
                  </a:cubicBezTo>
                  <a:lnTo>
                    <a:pt x="62296" y="1402"/>
                  </a:lnTo>
                  <a:cubicBezTo>
                    <a:pt x="66633" y="-1121"/>
                    <a:pt x="72148" y="-204"/>
                    <a:pt x="75432"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3" name="Google Shape;989;p13">
              <a:extLst>
                <a:ext uri="{FF2B5EF4-FFF2-40B4-BE49-F238E27FC236}">
                  <a16:creationId xmlns="" xmlns:a16="http://schemas.microsoft.com/office/drawing/2014/main" id="{75C40E14-F28A-48FB-3AB1-ECD19E5C5232}"/>
                </a:ext>
              </a:extLst>
            </p:cNvPr>
            <p:cNvSpPr/>
            <p:nvPr/>
          </p:nvSpPr>
          <p:spPr>
            <a:xfrm>
              <a:off x="9963353" y="4278684"/>
              <a:ext cx="150364" cy="81523"/>
            </a:xfrm>
            <a:custGeom>
              <a:avLst/>
              <a:gdLst/>
              <a:ahLst/>
              <a:cxnLst/>
              <a:rect l="l" t="t" r="r" b="b"/>
              <a:pathLst>
                <a:path w="179224" h="97170" extrusionOk="0">
                  <a:moveTo>
                    <a:pt x="0" y="95399"/>
                  </a:moveTo>
                  <a:lnTo>
                    <a:pt x="165149" y="0"/>
                  </a:lnTo>
                  <a:lnTo>
                    <a:pt x="179224" y="1773"/>
                  </a:lnTo>
                  <a:lnTo>
                    <a:pt x="14075" y="97171"/>
                  </a:lnTo>
                  <a:lnTo>
                    <a:pt x="0" y="95399"/>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4" name="Google Shape;990;p13">
              <a:extLst>
                <a:ext uri="{FF2B5EF4-FFF2-40B4-BE49-F238E27FC236}">
                  <a16:creationId xmlns="" xmlns:a16="http://schemas.microsoft.com/office/drawing/2014/main" id="{0405C769-2659-733A-A369-28F95CF78640}"/>
                </a:ext>
              </a:extLst>
            </p:cNvPr>
            <p:cNvSpPr/>
            <p:nvPr/>
          </p:nvSpPr>
          <p:spPr>
            <a:xfrm>
              <a:off x="9852730" y="4408732"/>
              <a:ext cx="101534" cy="87341"/>
            </a:xfrm>
            <a:custGeom>
              <a:avLst/>
              <a:gdLst/>
              <a:ahLst/>
              <a:cxnLst/>
              <a:rect l="l" t="t" r="r" b="b"/>
              <a:pathLst>
                <a:path w="121022" h="104104" extrusionOk="0">
                  <a:moveTo>
                    <a:pt x="75432" y="3662"/>
                  </a:moveTo>
                  <a:lnTo>
                    <a:pt x="118596" y="54020"/>
                  </a:lnTo>
                  <a:cubicBezTo>
                    <a:pt x="122277" y="58451"/>
                    <a:pt x="121672" y="65019"/>
                    <a:pt x="117241" y="68700"/>
                  </a:cubicBezTo>
                  <a:cubicBezTo>
                    <a:pt x="116813" y="69054"/>
                    <a:pt x="116365" y="69377"/>
                    <a:pt x="115886" y="69659"/>
                  </a:cubicBezTo>
                  <a:lnTo>
                    <a:pt x="58647" y="102709"/>
                  </a:lnTo>
                  <a:cubicBezTo>
                    <a:pt x="54340" y="105180"/>
                    <a:pt x="48877" y="104263"/>
                    <a:pt x="45614" y="100520"/>
                  </a:cubicBezTo>
                  <a:lnTo>
                    <a:pt x="2450" y="50162"/>
                  </a:lnTo>
                  <a:cubicBezTo>
                    <a:pt x="-1272" y="45762"/>
                    <a:pt x="-719" y="39183"/>
                    <a:pt x="3670" y="35472"/>
                  </a:cubicBezTo>
                  <a:cubicBezTo>
                    <a:pt x="4139" y="35075"/>
                    <a:pt x="4639" y="34721"/>
                    <a:pt x="5161" y="34419"/>
                  </a:cubicBezTo>
                  <a:lnTo>
                    <a:pt x="62295" y="1368"/>
                  </a:lnTo>
                  <a:cubicBezTo>
                    <a:pt x="66654" y="-1134"/>
                    <a:pt x="72179" y="-164"/>
                    <a:pt x="75432" y="366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5" name="Google Shape;991;p13">
              <a:extLst>
                <a:ext uri="{FF2B5EF4-FFF2-40B4-BE49-F238E27FC236}">
                  <a16:creationId xmlns="" xmlns:a16="http://schemas.microsoft.com/office/drawing/2014/main" id="{32022ECC-BA2E-7867-2A04-01714F3C8338}"/>
                </a:ext>
              </a:extLst>
            </p:cNvPr>
            <p:cNvSpPr/>
            <p:nvPr/>
          </p:nvSpPr>
          <p:spPr>
            <a:xfrm>
              <a:off x="10207048" y="4470331"/>
              <a:ext cx="103746" cy="89228"/>
            </a:xfrm>
            <a:custGeom>
              <a:avLst/>
              <a:gdLst/>
              <a:ahLst/>
              <a:cxnLst/>
              <a:rect l="l" t="t" r="r" b="b"/>
              <a:pathLst>
                <a:path w="123658" h="106354" extrusionOk="0">
                  <a:moveTo>
                    <a:pt x="54826" y="106337"/>
                  </a:moveTo>
                  <a:cubicBezTo>
                    <a:pt x="51427" y="106326"/>
                    <a:pt x="48195" y="104846"/>
                    <a:pt x="45963" y="102271"/>
                  </a:cubicBezTo>
                  <a:lnTo>
                    <a:pt x="2800" y="52226"/>
                  </a:lnTo>
                  <a:cubicBezTo>
                    <a:pt x="-1402" y="47336"/>
                    <a:pt x="-839" y="39965"/>
                    <a:pt x="4051" y="35763"/>
                  </a:cubicBezTo>
                  <a:cubicBezTo>
                    <a:pt x="4603" y="35283"/>
                    <a:pt x="5197" y="34866"/>
                    <a:pt x="5823" y="34501"/>
                  </a:cubicBezTo>
                  <a:lnTo>
                    <a:pt x="62958" y="1555"/>
                  </a:lnTo>
                  <a:cubicBezTo>
                    <a:pt x="67827" y="-1260"/>
                    <a:pt x="73999" y="-207"/>
                    <a:pt x="77659" y="4057"/>
                  </a:cubicBezTo>
                  <a:lnTo>
                    <a:pt x="120822" y="54311"/>
                  </a:lnTo>
                  <a:cubicBezTo>
                    <a:pt x="125024" y="59201"/>
                    <a:pt x="124461" y="66572"/>
                    <a:pt x="119571" y="70773"/>
                  </a:cubicBezTo>
                  <a:cubicBezTo>
                    <a:pt x="119019" y="71253"/>
                    <a:pt x="118425" y="71670"/>
                    <a:pt x="117799" y="72035"/>
                  </a:cubicBezTo>
                  <a:cubicBezTo>
                    <a:pt x="56285" y="107275"/>
                    <a:pt x="59205" y="106337"/>
                    <a:pt x="54826" y="106337"/>
                  </a:cubicBezTo>
                  <a:close/>
                  <a:moveTo>
                    <a:pt x="68796" y="2076"/>
                  </a:moveTo>
                  <a:cubicBezTo>
                    <a:pt x="65356" y="2076"/>
                    <a:pt x="68796" y="512"/>
                    <a:pt x="7074" y="36378"/>
                  </a:cubicBezTo>
                  <a:cubicBezTo>
                    <a:pt x="2726" y="38870"/>
                    <a:pt x="1215" y="44406"/>
                    <a:pt x="3707" y="48754"/>
                  </a:cubicBezTo>
                  <a:cubicBezTo>
                    <a:pt x="3988" y="49244"/>
                    <a:pt x="4311" y="49713"/>
                    <a:pt x="4676" y="50140"/>
                  </a:cubicBezTo>
                  <a:lnTo>
                    <a:pt x="47944" y="100394"/>
                  </a:lnTo>
                  <a:cubicBezTo>
                    <a:pt x="50749" y="103730"/>
                    <a:pt x="55545" y="104564"/>
                    <a:pt x="59309" y="102375"/>
                  </a:cubicBezTo>
                  <a:lnTo>
                    <a:pt x="116548" y="69429"/>
                  </a:lnTo>
                  <a:cubicBezTo>
                    <a:pt x="120875" y="66905"/>
                    <a:pt x="122334" y="61348"/>
                    <a:pt x="119811" y="57021"/>
                  </a:cubicBezTo>
                  <a:cubicBezTo>
                    <a:pt x="119530" y="56542"/>
                    <a:pt x="119206" y="56083"/>
                    <a:pt x="118842" y="55666"/>
                  </a:cubicBezTo>
                  <a:lnTo>
                    <a:pt x="75678" y="5308"/>
                  </a:lnTo>
                  <a:cubicBezTo>
                    <a:pt x="73957" y="3307"/>
                    <a:pt x="71434" y="2160"/>
                    <a:pt x="68796" y="218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6" name="Google Shape;992;p13">
              <a:extLst>
                <a:ext uri="{FF2B5EF4-FFF2-40B4-BE49-F238E27FC236}">
                  <a16:creationId xmlns="" xmlns:a16="http://schemas.microsoft.com/office/drawing/2014/main" id="{E7DB7FD5-B7C0-FF3D-C602-B4AD5CE8F5A5}"/>
                </a:ext>
              </a:extLst>
            </p:cNvPr>
            <p:cNvSpPr/>
            <p:nvPr/>
          </p:nvSpPr>
          <p:spPr>
            <a:xfrm>
              <a:off x="10159288" y="4414464"/>
              <a:ext cx="103659" cy="89374"/>
            </a:xfrm>
            <a:custGeom>
              <a:avLst/>
              <a:gdLst/>
              <a:ahLst/>
              <a:cxnLst/>
              <a:rect l="l" t="t" r="r" b="b"/>
              <a:pathLst>
                <a:path w="123554" h="106528" extrusionOk="0">
                  <a:moveTo>
                    <a:pt x="54827" y="106511"/>
                  </a:moveTo>
                  <a:cubicBezTo>
                    <a:pt x="51417" y="106542"/>
                    <a:pt x="48164" y="105051"/>
                    <a:pt x="45964" y="102445"/>
                  </a:cubicBezTo>
                  <a:lnTo>
                    <a:pt x="2800" y="52087"/>
                  </a:lnTo>
                  <a:cubicBezTo>
                    <a:pt x="-1381" y="47249"/>
                    <a:pt x="-849" y="39941"/>
                    <a:pt x="3989" y="35760"/>
                  </a:cubicBezTo>
                  <a:cubicBezTo>
                    <a:pt x="4562" y="35270"/>
                    <a:pt x="5167" y="34843"/>
                    <a:pt x="5824" y="34467"/>
                  </a:cubicBezTo>
                  <a:lnTo>
                    <a:pt x="62959" y="1416"/>
                  </a:lnTo>
                  <a:cubicBezTo>
                    <a:pt x="67849" y="-1242"/>
                    <a:pt x="73948" y="-116"/>
                    <a:pt x="77555" y="4127"/>
                  </a:cubicBezTo>
                  <a:lnTo>
                    <a:pt x="120719" y="54485"/>
                  </a:lnTo>
                  <a:cubicBezTo>
                    <a:pt x="124921" y="59375"/>
                    <a:pt x="124358" y="66746"/>
                    <a:pt x="119468" y="70948"/>
                  </a:cubicBezTo>
                  <a:cubicBezTo>
                    <a:pt x="118916" y="71427"/>
                    <a:pt x="118321" y="71844"/>
                    <a:pt x="117696" y="72209"/>
                  </a:cubicBezTo>
                  <a:cubicBezTo>
                    <a:pt x="56703" y="107450"/>
                    <a:pt x="59205" y="106511"/>
                    <a:pt x="54827" y="106511"/>
                  </a:cubicBezTo>
                  <a:close/>
                  <a:moveTo>
                    <a:pt x="68797" y="2251"/>
                  </a:moveTo>
                  <a:cubicBezTo>
                    <a:pt x="65357" y="2251"/>
                    <a:pt x="68797" y="582"/>
                    <a:pt x="7075" y="36448"/>
                  </a:cubicBezTo>
                  <a:cubicBezTo>
                    <a:pt x="2707" y="39023"/>
                    <a:pt x="1257" y="44643"/>
                    <a:pt x="3832" y="49011"/>
                  </a:cubicBezTo>
                  <a:cubicBezTo>
                    <a:pt x="4083" y="49428"/>
                    <a:pt x="4364" y="49835"/>
                    <a:pt x="4677" y="50211"/>
                  </a:cubicBezTo>
                  <a:lnTo>
                    <a:pt x="47945" y="100568"/>
                  </a:lnTo>
                  <a:cubicBezTo>
                    <a:pt x="50750" y="103905"/>
                    <a:pt x="55546" y="104739"/>
                    <a:pt x="59310" y="102549"/>
                  </a:cubicBezTo>
                  <a:lnTo>
                    <a:pt x="116549" y="69499"/>
                  </a:lnTo>
                  <a:cubicBezTo>
                    <a:pt x="120876" y="66976"/>
                    <a:pt x="122335" y="61418"/>
                    <a:pt x="119812" y="57091"/>
                  </a:cubicBezTo>
                  <a:cubicBezTo>
                    <a:pt x="119645" y="56800"/>
                    <a:pt x="119458" y="56529"/>
                    <a:pt x="119260" y="56258"/>
                  </a:cubicBezTo>
                  <a:lnTo>
                    <a:pt x="76095" y="5900"/>
                  </a:lnTo>
                  <a:cubicBezTo>
                    <a:pt x="74313" y="3700"/>
                    <a:pt x="71623" y="2428"/>
                    <a:pt x="68797" y="245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7" name="Google Shape;993;p13">
              <a:extLst>
                <a:ext uri="{FF2B5EF4-FFF2-40B4-BE49-F238E27FC236}">
                  <a16:creationId xmlns="" xmlns:a16="http://schemas.microsoft.com/office/drawing/2014/main" id="{592DCFCA-6AD0-2AE9-4010-F77699E8D560}"/>
                </a:ext>
              </a:extLst>
            </p:cNvPr>
            <p:cNvSpPr/>
            <p:nvPr/>
          </p:nvSpPr>
          <p:spPr>
            <a:xfrm>
              <a:off x="10143805" y="4506543"/>
              <a:ext cx="103659" cy="89491"/>
            </a:xfrm>
            <a:custGeom>
              <a:avLst/>
              <a:gdLst/>
              <a:ahLst/>
              <a:cxnLst/>
              <a:rect l="l" t="t" r="r" b="b"/>
              <a:pathLst>
                <a:path w="123554" h="106667" extrusionOk="0">
                  <a:moveTo>
                    <a:pt x="54826" y="106649"/>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2855" y="1555"/>
                  </a:lnTo>
                  <a:cubicBezTo>
                    <a:pt x="67723" y="-1260"/>
                    <a:pt x="73896" y="-207"/>
                    <a:pt x="77555" y="4057"/>
                  </a:cubicBezTo>
                  <a:lnTo>
                    <a:pt x="120719" y="54415"/>
                  </a:lnTo>
                  <a:cubicBezTo>
                    <a:pt x="124921" y="59305"/>
                    <a:pt x="124358" y="66676"/>
                    <a:pt x="119468" y="70878"/>
                  </a:cubicBezTo>
                  <a:cubicBezTo>
                    <a:pt x="118915" y="71357"/>
                    <a:pt x="118321" y="71775"/>
                    <a:pt x="117695" y="72139"/>
                  </a:cubicBezTo>
                  <a:cubicBezTo>
                    <a:pt x="56182" y="107692"/>
                    <a:pt x="59205" y="106649"/>
                    <a:pt x="54826" y="106649"/>
                  </a:cubicBezTo>
                  <a:close/>
                  <a:moveTo>
                    <a:pt x="68693" y="2389"/>
                  </a:moveTo>
                  <a:cubicBezTo>
                    <a:pt x="65252" y="2389"/>
                    <a:pt x="68693" y="721"/>
                    <a:pt x="7075" y="36587"/>
                  </a:cubicBezTo>
                  <a:cubicBezTo>
                    <a:pt x="2706" y="39162"/>
                    <a:pt x="1257" y="44781"/>
                    <a:pt x="3833" y="49150"/>
                  </a:cubicBezTo>
                  <a:cubicBezTo>
                    <a:pt x="4083" y="49567"/>
                    <a:pt x="4364" y="49974"/>
                    <a:pt x="4677" y="50349"/>
                  </a:cubicBezTo>
                  <a:lnTo>
                    <a:pt x="47945" y="100707"/>
                  </a:lnTo>
                  <a:cubicBezTo>
                    <a:pt x="50750" y="104043"/>
                    <a:pt x="55546" y="104877"/>
                    <a:pt x="59310" y="102688"/>
                  </a:cubicBezTo>
                  <a:lnTo>
                    <a:pt x="116444" y="69637"/>
                  </a:lnTo>
                  <a:cubicBezTo>
                    <a:pt x="120771" y="67114"/>
                    <a:pt x="122231" y="61557"/>
                    <a:pt x="119708" y="57230"/>
                  </a:cubicBezTo>
                  <a:cubicBezTo>
                    <a:pt x="119426" y="56751"/>
                    <a:pt x="119103" y="56292"/>
                    <a:pt x="118738" y="55875"/>
                  </a:cubicBezTo>
                  <a:lnTo>
                    <a:pt x="75157" y="5830"/>
                  </a:lnTo>
                  <a:cubicBezTo>
                    <a:pt x="73552" y="3890"/>
                    <a:pt x="71206" y="2723"/>
                    <a:pt x="68693"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8" name="Google Shape;994;p13">
              <a:extLst>
                <a:ext uri="{FF2B5EF4-FFF2-40B4-BE49-F238E27FC236}">
                  <a16:creationId xmlns="" xmlns:a16="http://schemas.microsoft.com/office/drawing/2014/main" id="{A23D75FE-43E6-A702-F275-66868BC3BFB3}"/>
                </a:ext>
              </a:extLst>
            </p:cNvPr>
            <p:cNvSpPr/>
            <p:nvPr/>
          </p:nvSpPr>
          <p:spPr>
            <a:xfrm>
              <a:off x="10101207" y="4346645"/>
              <a:ext cx="104096" cy="89665"/>
            </a:xfrm>
            <a:custGeom>
              <a:avLst/>
              <a:gdLst/>
              <a:ahLst/>
              <a:cxnLst/>
              <a:rect l="l" t="t" r="r" b="b"/>
              <a:pathLst>
                <a:path w="124075" h="106875" extrusionOk="0">
                  <a:moveTo>
                    <a:pt x="54930" y="106858"/>
                  </a:moveTo>
                  <a:cubicBezTo>
                    <a:pt x="51521" y="106858"/>
                    <a:pt x="48289" y="105378"/>
                    <a:pt x="46068" y="102792"/>
                  </a:cubicBezTo>
                  <a:lnTo>
                    <a:pt x="2800" y="52434"/>
                  </a:lnTo>
                  <a:cubicBezTo>
                    <a:pt x="-1402" y="47544"/>
                    <a:pt x="-839" y="40173"/>
                    <a:pt x="4051" y="35971"/>
                  </a:cubicBezTo>
                  <a:cubicBezTo>
                    <a:pt x="4603" y="35492"/>
                    <a:pt x="5198" y="35075"/>
                    <a:pt x="5823" y="34710"/>
                  </a:cubicBezTo>
                  <a:lnTo>
                    <a:pt x="63375" y="1555"/>
                  </a:lnTo>
                  <a:cubicBezTo>
                    <a:pt x="68244" y="-1260"/>
                    <a:pt x="74416" y="-207"/>
                    <a:pt x="78076" y="4057"/>
                  </a:cubicBezTo>
                  <a:lnTo>
                    <a:pt x="121240" y="54311"/>
                  </a:lnTo>
                  <a:cubicBezTo>
                    <a:pt x="125441" y="59201"/>
                    <a:pt x="124878" y="66572"/>
                    <a:pt x="119989" y="70774"/>
                  </a:cubicBezTo>
                  <a:cubicBezTo>
                    <a:pt x="119436" y="71253"/>
                    <a:pt x="118842" y="71670"/>
                    <a:pt x="118216" y="72035"/>
                  </a:cubicBezTo>
                  <a:cubicBezTo>
                    <a:pt x="56389" y="107797"/>
                    <a:pt x="59309" y="106858"/>
                    <a:pt x="54930" y="106858"/>
                  </a:cubicBezTo>
                  <a:close/>
                  <a:moveTo>
                    <a:pt x="68901" y="2598"/>
                  </a:moveTo>
                  <a:cubicBezTo>
                    <a:pt x="65460" y="2598"/>
                    <a:pt x="68901" y="929"/>
                    <a:pt x="7178" y="36795"/>
                  </a:cubicBezTo>
                  <a:cubicBezTo>
                    <a:pt x="2831" y="39277"/>
                    <a:pt x="1319" y="44823"/>
                    <a:pt x="3811" y="49171"/>
                  </a:cubicBezTo>
                  <a:cubicBezTo>
                    <a:pt x="4082" y="49661"/>
                    <a:pt x="4416" y="50130"/>
                    <a:pt x="4781" y="50558"/>
                  </a:cubicBezTo>
                  <a:lnTo>
                    <a:pt x="47944" y="100811"/>
                  </a:lnTo>
                  <a:cubicBezTo>
                    <a:pt x="50801" y="104127"/>
                    <a:pt x="55608" y="104950"/>
                    <a:pt x="59413" y="102792"/>
                  </a:cubicBezTo>
                  <a:lnTo>
                    <a:pt x="116652" y="69846"/>
                  </a:lnTo>
                  <a:cubicBezTo>
                    <a:pt x="120979" y="67323"/>
                    <a:pt x="122439" y="61765"/>
                    <a:pt x="119916" y="57438"/>
                  </a:cubicBezTo>
                  <a:cubicBezTo>
                    <a:pt x="119634" y="56959"/>
                    <a:pt x="119311" y="56500"/>
                    <a:pt x="118946" y="56083"/>
                  </a:cubicBezTo>
                  <a:lnTo>
                    <a:pt x="75782" y="5725"/>
                  </a:lnTo>
                  <a:cubicBezTo>
                    <a:pt x="74031" y="3786"/>
                    <a:pt x="71518" y="2712"/>
                    <a:pt x="68901" y="280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49" name="Google Shape;995;p13">
              <a:extLst>
                <a:ext uri="{FF2B5EF4-FFF2-40B4-BE49-F238E27FC236}">
                  <a16:creationId xmlns="" xmlns:a16="http://schemas.microsoft.com/office/drawing/2014/main" id="{F0B67697-60AE-83C2-1E66-529D5C01BDCF}"/>
                </a:ext>
              </a:extLst>
            </p:cNvPr>
            <p:cNvSpPr/>
            <p:nvPr/>
          </p:nvSpPr>
          <p:spPr>
            <a:xfrm>
              <a:off x="10096047" y="4450912"/>
              <a:ext cx="103659" cy="89490"/>
            </a:xfrm>
            <a:custGeom>
              <a:avLst/>
              <a:gdLst/>
              <a:ahLst/>
              <a:cxnLst/>
              <a:rect l="l" t="t" r="r" b="b"/>
              <a:pathLst>
                <a:path w="123554" h="106666" extrusionOk="0">
                  <a:moveTo>
                    <a:pt x="54826" y="106650"/>
                  </a:moveTo>
                  <a:cubicBezTo>
                    <a:pt x="51427" y="106639"/>
                    <a:pt x="48195" y="105159"/>
                    <a:pt x="45963" y="102583"/>
                  </a:cubicBezTo>
                  <a:lnTo>
                    <a:pt x="2800" y="52226"/>
                  </a:lnTo>
                  <a:cubicBezTo>
                    <a:pt x="-1402" y="47336"/>
                    <a:pt x="-839" y="39965"/>
                    <a:pt x="4051" y="35763"/>
                  </a:cubicBezTo>
                  <a:cubicBezTo>
                    <a:pt x="4603" y="35283"/>
                    <a:pt x="5197" y="34866"/>
                    <a:pt x="5823" y="34501"/>
                  </a:cubicBezTo>
                  <a:lnTo>
                    <a:pt x="62854" y="1555"/>
                  </a:lnTo>
                  <a:cubicBezTo>
                    <a:pt x="67723" y="-1260"/>
                    <a:pt x="73895" y="-207"/>
                    <a:pt x="77554" y="4057"/>
                  </a:cubicBezTo>
                  <a:lnTo>
                    <a:pt x="120718" y="54415"/>
                  </a:lnTo>
                  <a:cubicBezTo>
                    <a:pt x="124899" y="59253"/>
                    <a:pt x="124368" y="66561"/>
                    <a:pt x="119530" y="70742"/>
                  </a:cubicBezTo>
                  <a:cubicBezTo>
                    <a:pt x="118956" y="71232"/>
                    <a:pt x="118352" y="71660"/>
                    <a:pt x="117695" y="72035"/>
                  </a:cubicBezTo>
                  <a:cubicBezTo>
                    <a:pt x="56285" y="107588"/>
                    <a:pt x="59100" y="106650"/>
                    <a:pt x="54826" y="106650"/>
                  </a:cubicBezTo>
                  <a:close/>
                  <a:moveTo>
                    <a:pt x="68692" y="2389"/>
                  </a:moveTo>
                  <a:cubicBezTo>
                    <a:pt x="65356" y="2389"/>
                    <a:pt x="69214" y="721"/>
                    <a:pt x="7074" y="36586"/>
                  </a:cubicBezTo>
                  <a:cubicBezTo>
                    <a:pt x="2747" y="39110"/>
                    <a:pt x="1288" y="44667"/>
                    <a:pt x="3811" y="48994"/>
                  </a:cubicBezTo>
                  <a:cubicBezTo>
                    <a:pt x="4092" y="49473"/>
                    <a:pt x="4416" y="49932"/>
                    <a:pt x="4781" y="50349"/>
                  </a:cubicBezTo>
                  <a:lnTo>
                    <a:pt x="47944" y="100707"/>
                  </a:lnTo>
                  <a:cubicBezTo>
                    <a:pt x="50801" y="103970"/>
                    <a:pt x="55556" y="104752"/>
                    <a:pt x="59309" y="102583"/>
                  </a:cubicBezTo>
                  <a:lnTo>
                    <a:pt x="116444" y="69637"/>
                  </a:lnTo>
                  <a:cubicBezTo>
                    <a:pt x="120812" y="67062"/>
                    <a:pt x="122262" y="61442"/>
                    <a:pt x="119686" y="57074"/>
                  </a:cubicBezTo>
                  <a:cubicBezTo>
                    <a:pt x="119436" y="56657"/>
                    <a:pt x="119155" y="56250"/>
                    <a:pt x="118842" y="55875"/>
                  </a:cubicBezTo>
                  <a:lnTo>
                    <a:pt x="75573" y="5517"/>
                  </a:lnTo>
                  <a:cubicBezTo>
                    <a:pt x="73863" y="3494"/>
                    <a:pt x="71341" y="2347"/>
                    <a:pt x="68692"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0" name="Google Shape;996;p13">
              <a:extLst>
                <a:ext uri="{FF2B5EF4-FFF2-40B4-BE49-F238E27FC236}">
                  <a16:creationId xmlns="" xmlns:a16="http://schemas.microsoft.com/office/drawing/2014/main" id="{EC06DD14-11DD-9657-05CD-6D886B3D1482}"/>
                </a:ext>
              </a:extLst>
            </p:cNvPr>
            <p:cNvSpPr/>
            <p:nvPr/>
          </p:nvSpPr>
          <p:spPr>
            <a:xfrm>
              <a:off x="10068449" y="4550072"/>
              <a:ext cx="103702" cy="89436"/>
            </a:xfrm>
            <a:custGeom>
              <a:avLst/>
              <a:gdLst/>
              <a:ahLst/>
              <a:cxnLst/>
              <a:rect l="l" t="t" r="r" b="b"/>
              <a:pathLst>
                <a:path w="123606" h="106602" extrusionOk="0">
                  <a:moveTo>
                    <a:pt x="54878" y="106585"/>
                  </a:moveTo>
                  <a:cubicBezTo>
                    <a:pt x="51458" y="106627"/>
                    <a:pt x="48205" y="105136"/>
                    <a:pt x="46016" y="102519"/>
                  </a:cubicBezTo>
                  <a:lnTo>
                    <a:pt x="2748" y="52265"/>
                  </a:lnTo>
                  <a:cubicBezTo>
                    <a:pt x="-1444" y="47281"/>
                    <a:pt x="-797" y="39858"/>
                    <a:pt x="4186" y="35667"/>
                  </a:cubicBezTo>
                  <a:cubicBezTo>
                    <a:pt x="4676" y="35250"/>
                    <a:pt x="5208" y="34874"/>
                    <a:pt x="5771" y="34541"/>
                  </a:cubicBezTo>
                  <a:lnTo>
                    <a:pt x="62906" y="1490"/>
                  </a:lnTo>
                  <a:cubicBezTo>
                    <a:pt x="67806" y="-1252"/>
                    <a:pt x="73957" y="-168"/>
                    <a:pt x="77607" y="4097"/>
                  </a:cubicBezTo>
                  <a:lnTo>
                    <a:pt x="120771" y="54350"/>
                  </a:lnTo>
                  <a:cubicBezTo>
                    <a:pt x="124972" y="59240"/>
                    <a:pt x="124409" y="66611"/>
                    <a:pt x="119520" y="70813"/>
                  </a:cubicBezTo>
                  <a:cubicBezTo>
                    <a:pt x="118967" y="71293"/>
                    <a:pt x="118373" y="71710"/>
                    <a:pt x="117747" y="72074"/>
                  </a:cubicBezTo>
                  <a:cubicBezTo>
                    <a:pt x="56233" y="107627"/>
                    <a:pt x="59257" y="106585"/>
                    <a:pt x="54878" y="106585"/>
                  </a:cubicBezTo>
                  <a:close/>
                  <a:moveTo>
                    <a:pt x="68744" y="2324"/>
                  </a:moveTo>
                  <a:cubicBezTo>
                    <a:pt x="65304" y="2324"/>
                    <a:pt x="68744" y="656"/>
                    <a:pt x="7126" y="36522"/>
                  </a:cubicBezTo>
                  <a:cubicBezTo>
                    <a:pt x="2758" y="39097"/>
                    <a:pt x="1309" y="44717"/>
                    <a:pt x="3884" y="49085"/>
                  </a:cubicBezTo>
                  <a:cubicBezTo>
                    <a:pt x="4134" y="49502"/>
                    <a:pt x="4416" y="49909"/>
                    <a:pt x="4728" y="50284"/>
                  </a:cubicBezTo>
                  <a:lnTo>
                    <a:pt x="47892" y="100642"/>
                  </a:lnTo>
                  <a:cubicBezTo>
                    <a:pt x="50749" y="103958"/>
                    <a:pt x="55556" y="104781"/>
                    <a:pt x="59361" y="102623"/>
                  </a:cubicBezTo>
                  <a:lnTo>
                    <a:pt x="116496" y="69572"/>
                  </a:lnTo>
                  <a:cubicBezTo>
                    <a:pt x="120791" y="67101"/>
                    <a:pt x="122272" y="61617"/>
                    <a:pt x="119801" y="57332"/>
                  </a:cubicBezTo>
                  <a:cubicBezTo>
                    <a:pt x="119509" y="56821"/>
                    <a:pt x="119175" y="56352"/>
                    <a:pt x="118790" y="55914"/>
                  </a:cubicBezTo>
                  <a:lnTo>
                    <a:pt x="75626" y="5556"/>
                  </a:lnTo>
                  <a:cubicBezTo>
                    <a:pt x="73885" y="3586"/>
                    <a:pt x="71372" y="2481"/>
                    <a:pt x="68744"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1" name="Google Shape;997;p13">
              <a:extLst>
                <a:ext uri="{FF2B5EF4-FFF2-40B4-BE49-F238E27FC236}">
                  <a16:creationId xmlns="" xmlns:a16="http://schemas.microsoft.com/office/drawing/2014/main" id="{F0726B01-38CA-BDEB-3C67-7D616FF7B25C}"/>
                </a:ext>
              </a:extLst>
            </p:cNvPr>
            <p:cNvSpPr/>
            <p:nvPr/>
          </p:nvSpPr>
          <p:spPr>
            <a:xfrm>
              <a:off x="10053506" y="4291151"/>
              <a:ext cx="103774" cy="89441"/>
            </a:xfrm>
            <a:custGeom>
              <a:avLst/>
              <a:gdLst/>
              <a:ahLst/>
              <a:cxnLst/>
              <a:rect l="l" t="t" r="r" b="b"/>
              <a:pathLst>
                <a:path w="123691" h="106607" extrusionOk="0">
                  <a:moveTo>
                    <a:pt x="54859" y="106589"/>
                  </a:moveTo>
                  <a:cubicBezTo>
                    <a:pt x="51440" y="106631"/>
                    <a:pt x="48187" y="105140"/>
                    <a:pt x="45997" y="102523"/>
                  </a:cubicBezTo>
                  <a:lnTo>
                    <a:pt x="2833" y="52269"/>
                  </a:lnTo>
                  <a:cubicBezTo>
                    <a:pt x="-1368" y="47453"/>
                    <a:pt x="-868" y="40144"/>
                    <a:pt x="3949" y="35942"/>
                  </a:cubicBezTo>
                  <a:cubicBezTo>
                    <a:pt x="4512" y="35452"/>
                    <a:pt x="5106" y="35025"/>
                    <a:pt x="5752" y="34649"/>
                  </a:cubicBezTo>
                  <a:lnTo>
                    <a:pt x="62992" y="1494"/>
                  </a:lnTo>
                  <a:cubicBezTo>
                    <a:pt x="67871" y="-1227"/>
                    <a:pt x="73991" y="-194"/>
                    <a:pt x="77692" y="3997"/>
                  </a:cubicBezTo>
                  <a:lnTo>
                    <a:pt x="120856" y="54355"/>
                  </a:lnTo>
                  <a:cubicBezTo>
                    <a:pt x="125058" y="59244"/>
                    <a:pt x="124495" y="66616"/>
                    <a:pt x="119605" y="70817"/>
                  </a:cubicBezTo>
                  <a:cubicBezTo>
                    <a:pt x="119052" y="71297"/>
                    <a:pt x="118458" y="71714"/>
                    <a:pt x="117833" y="72079"/>
                  </a:cubicBezTo>
                  <a:cubicBezTo>
                    <a:pt x="56110" y="107632"/>
                    <a:pt x="59134" y="106589"/>
                    <a:pt x="54859" y="106589"/>
                  </a:cubicBezTo>
                  <a:close/>
                  <a:moveTo>
                    <a:pt x="68830" y="2329"/>
                  </a:moveTo>
                  <a:cubicBezTo>
                    <a:pt x="65389" y="2329"/>
                    <a:pt x="68830" y="764"/>
                    <a:pt x="7108" y="36630"/>
                  </a:cubicBezTo>
                  <a:cubicBezTo>
                    <a:pt x="2760" y="39112"/>
                    <a:pt x="1249" y="44658"/>
                    <a:pt x="3740" y="49006"/>
                  </a:cubicBezTo>
                  <a:cubicBezTo>
                    <a:pt x="4011" y="49496"/>
                    <a:pt x="4345" y="49965"/>
                    <a:pt x="4710" y="50393"/>
                  </a:cubicBezTo>
                  <a:lnTo>
                    <a:pt x="47874" y="100646"/>
                  </a:lnTo>
                  <a:cubicBezTo>
                    <a:pt x="50731" y="103962"/>
                    <a:pt x="55537" y="104786"/>
                    <a:pt x="59342" y="102627"/>
                  </a:cubicBezTo>
                  <a:lnTo>
                    <a:pt x="116581" y="69577"/>
                  </a:lnTo>
                  <a:cubicBezTo>
                    <a:pt x="120908" y="67053"/>
                    <a:pt x="122368" y="61496"/>
                    <a:pt x="119845" y="57170"/>
                  </a:cubicBezTo>
                  <a:cubicBezTo>
                    <a:pt x="119563" y="56690"/>
                    <a:pt x="119240" y="56231"/>
                    <a:pt x="118875" y="55814"/>
                  </a:cubicBezTo>
                  <a:lnTo>
                    <a:pt x="75711" y="5561"/>
                  </a:lnTo>
                  <a:cubicBezTo>
                    <a:pt x="73970" y="3590"/>
                    <a:pt x="71457" y="2485"/>
                    <a:pt x="68830"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2" name="Google Shape;998;p13">
              <a:extLst>
                <a:ext uri="{FF2B5EF4-FFF2-40B4-BE49-F238E27FC236}">
                  <a16:creationId xmlns="" xmlns:a16="http://schemas.microsoft.com/office/drawing/2014/main" id="{5BE8C610-CA52-1454-D65B-03B46FD083CC}"/>
                </a:ext>
              </a:extLst>
            </p:cNvPr>
            <p:cNvSpPr/>
            <p:nvPr/>
          </p:nvSpPr>
          <p:spPr>
            <a:xfrm>
              <a:off x="10038365" y="4383296"/>
              <a:ext cx="103821" cy="89490"/>
            </a:xfrm>
            <a:custGeom>
              <a:avLst/>
              <a:gdLst/>
              <a:ahLst/>
              <a:cxnLst/>
              <a:rect l="l" t="t" r="r" b="b"/>
              <a:pathLst>
                <a:path w="123747" h="106666" extrusionOk="0">
                  <a:moveTo>
                    <a:pt x="54870" y="106649"/>
                  </a:moveTo>
                  <a:cubicBezTo>
                    <a:pt x="51451" y="106691"/>
                    <a:pt x="48198" y="105201"/>
                    <a:pt x="46008" y="102583"/>
                  </a:cubicBezTo>
                  <a:lnTo>
                    <a:pt x="2740" y="52225"/>
                  </a:lnTo>
                  <a:cubicBezTo>
                    <a:pt x="-1420" y="47304"/>
                    <a:pt x="-805" y="39933"/>
                    <a:pt x="4116" y="35773"/>
                  </a:cubicBezTo>
                  <a:cubicBezTo>
                    <a:pt x="4627" y="35335"/>
                    <a:pt x="5180" y="34950"/>
                    <a:pt x="5764" y="34605"/>
                  </a:cubicBezTo>
                  <a:lnTo>
                    <a:pt x="62898" y="1555"/>
                  </a:lnTo>
                  <a:cubicBezTo>
                    <a:pt x="67767" y="-1260"/>
                    <a:pt x="73940" y="-207"/>
                    <a:pt x="77599" y="4057"/>
                  </a:cubicBezTo>
                  <a:lnTo>
                    <a:pt x="120763" y="54415"/>
                  </a:lnTo>
                  <a:cubicBezTo>
                    <a:pt x="125059" y="59222"/>
                    <a:pt x="124641" y="66613"/>
                    <a:pt x="119825" y="70899"/>
                  </a:cubicBezTo>
                  <a:cubicBezTo>
                    <a:pt x="119095" y="71555"/>
                    <a:pt x="118292" y="72108"/>
                    <a:pt x="117427" y="72556"/>
                  </a:cubicBezTo>
                  <a:cubicBezTo>
                    <a:pt x="55913" y="107588"/>
                    <a:pt x="58832" y="106649"/>
                    <a:pt x="54870" y="106649"/>
                  </a:cubicBezTo>
                  <a:close/>
                  <a:moveTo>
                    <a:pt x="68737" y="2389"/>
                  </a:moveTo>
                  <a:cubicBezTo>
                    <a:pt x="65296" y="2389"/>
                    <a:pt x="68737" y="721"/>
                    <a:pt x="7119" y="36586"/>
                  </a:cubicBezTo>
                  <a:cubicBezTo>
                    <a:pt x="2751" y="39162"/>
                    <a:pt x="1301" y="44781"/>
                    <a:pt x="3877" y="49150"/>
                  </a:cubicBezTo>
                  <a:cubicBezTo>
                    <a:pt x="4127" y="49567"/>
                    <a:pt x="4408" y="49974"/>
                    <a:pt x="4721" y="50349"/>
                  </a:cubicBezTo>
                  <a:lnTo>
                    <a:pt x="47885" y="100707"/>
                  </a:lnTo>
                  <a:cubicBezTo>
                    <a:pt x="50742" y="104022"/>
                    <a:pt x="55548" y="104846"/>
                    <a:pt x="59353" y="102688"/>
                  </a:cubicBezTo>
                  <a:lnTo>
                    <a:pt x="116488" y="69637"/>
                  </a:lnTo>
                  <a:cubicBezTo>
                    <a:pt x="120815" y="67114"/>
                    <a:pt x="122275" y="61557"/>
                    <a:pt x="119752" y="57230"/>
                  </a:cubicBezTo>
                  <a:cubicBezTo>
                    <a:pt x="119470" y="56751"/>
                    <a:pt x="119147" y="56292"/>
                    <a:pt x="118782" y="55875"/>
                  </a:cubicBezTo>
                  <a:lnTo>
                    <a:pt x="75722" y="5725"/>
                  </a:lnTo>
                  <a:cubicBezTo>
                    <a:pt x="73856" y="3609"/>
                    <a:pt x="71135" y="2462"/>
                    <a:pt x="68320"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3" name="Google Shape;999;p13">
              <a:extLst>
                <a:ext uri="{FF2B5EF4-FFF2-40B4-BE49-F238E27FC236}">
                  <a16:creationId xmlns="" xmlns:a16="http://schemas.microsoft.com/office/drawing/2014/main" id="{5DBAA498-3037-DE7A-9CF4-FDF9CF42A78C}"/>
                </a:ext>
              </a:extLst>
            </p:cNvPr>
            <p:cNvSpPr/>
            <p:nvPr/>
          </p:nvSpPr>
          <p:spPr>
            <a:xfrm>
              <a:off x="10020820" y="4494385"/>
              <a:ext cx="103571" cy="89751"/>
            </a:xfrm>
            <a:custGeom>
              <a:avLst/>
              <a:gdLst/>
              <a:ahLst/>
              <a:cxnLst/>
              <a:rect l="l" t="t" r="r" b="b"/>
              <a:pathLst>
                <a:path w="123449" h="106977" extrusionOk="0">
                  <a:moveTo>
                    <a:pt x="54930" y="106962"/>
                  </a:moveTo>
                  <a:cubicBezTo>
                    <a:pt x="51531" y="106952"/>
                    <a:pt x="48299" y="105471"/>
                    <a:pt x="46068" y="102896"/>
                  </a:cubicBezTo>
                  <a:lnTo>
                    <a:pt x="2800" y="52226"/>
                  </a:lnTo>
                  <a:cubicBezTo>
                    <a:pt x="-1402" y="47336"/>
                    <a:pt x="-839" y="39965"/>
                    <a:pt x="4051" y="35763"/>
                  </a:cubicBezTo>
                  <a:cubicBezTo>
                    <a:pt x="4603" y="35283"/>
                    <a:pt x="5198" y="34866"/>
                    <a:pt x="5823" y="34501"/>
                  </a:cubicBezTo>
                  <a:lnTo>
                    <a:pt x="62854" y="1555"/>
                  </a:lnTo>
                  <a:cubicBezTo>
                    <a:pt x="67723" y="-1260"/>
                    <a:pt x="73895" y="-207"/>
                    <a:pt x="77555" y="4057"/>
                  </a:cubicBezTo>
                  <a:lnTo>
                    <a:pt x="120614" y="54832"/>
                  </a:lnTo>
                  <a:cubicBezTo>
                    <a:pt x="124816" y="59722"/>
                    <a:pt x="124253" y="67093"/>
                    <a:pt x="119363" y="71295"/>
                  </a:cubicBezTo>
                  <a:cubicBezTo>
                    <a:pt x="118811" y="71774"/>
                    <a:pt x="118216" y="72192"/>
                    <a:pt x="117591" y="72557"/>
                  </a:cubicBezTo>
                  <a:cubicBezTo>
                    <a:pt x="56181" y="107588"/>
                    <a:pt x="59100" y="106962"/>
                    <a:pt x="54930" y="106962"/>
                  </a:cubicBezTo>
                  <a:close/>
                  <a:moveTo>
                    <a:pt x="68796" y="2702"/>
                  </a:moveTo>
                  <a:cubicBezTo>
                    <a:pt x="65460" y="2702"/>
                    <a:pt x="68796" y="1034"/>
                    <a:pt x="7179" y="36899"/>
                  </a:cubicBezTo>
                  <a:cubicBezTo>
                    <a:pt x="2810" y="39475"/>
                    <a:pt x="1361" y="45094"/>
                    <a:pt x="3936" y="49463"/>
                  </a:cubicBezTo>
                  <a:cubicBezTo>
                    <a:pt x="4186" y="49880"/>
                    <a:pt x="4468" y="50286"/>
                    <a:pt x="4781" y="50662"/>
                  </a:cubicBezTo>
                  <a:lnTo>
                    <a:pt x="48049" y="101019"/>
                  </a:lnTo>
                  <a:cubicBezTo>
                    <a:pt x="50853" y="104356"/>
                    <a:pt x="55681" y="105148"/>
                    <a:pt x="59413" y="102896"/>
                  </a:cubicBezTo>
                  <a:lnTo>
                    <a:pt x="116548" y="69950"/>
                  </a:lnTo>
                  <a:cubicBezTo>
                    <a:pt x="120875" y="67427"/>
                    <a:pt x="122334" y="61870"/>
                    <a:pt x="119811" y="57543"/>
                  </a:cubicBezTo>
                  <a:cubicBezTo>
                    <a:pt x="119530" y="57063"/>
                    <a:pt x="119207" y="56605"/>
                    <a:pt x="118842" y="56188"/>
                  </a:cubicBezTo>
                  <a:lnTo>
                    <a:pt x="75782" y="5725"/>
                  </a:lnTo>
                  <a:cubicBezTo>
                    <a:pt x="73978" y="3661"/>
                    <a:pt x="71320" y="2545"/>
                    <a:pt x="68588" y="27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4" name="Google Shape;1000;p13">
              <a:extLst>
                <a:ext uri="{FF2B5EF4-FFF2-40B4-BE49-F238E27FC236}">
                  <a16:creationId xmlns="" xmlns:a16="http://schemas.microsoft.com/office/drawing/2014/main" id="{0811B953-51C3-B728-2EAE-66ADE3CBEDC2}"/>
                </a:ext>
              </a:extLst>
            </p:cNvPr>
            <p:cNvSpPr/>
            <p:nvPr/>
          </p:nvSpPr>
          <p:spPr>
            <a:xfrm>
              <a:off x="10005162" y="4586581"/>
              <a:ext cx="103747" cy="89490"/>
            </a:xfrm>
            <a:custGeom>
              <a:avLst/>
              <a:gdLst/>
              <a:ahLst/>
              <a:cxnLst/>
              <a:rect l="l" t="t" r="r" b="b"/>
              <a:pathLst>
                <a:path w="123659" h="106666" extrusionOk="0">
                  <a:moveTo>
                    <a:pt x="54827" y="106650"/>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2959" y="1555"/>
                  </a:lnTo>
                  <a:cubicBezTo>
                    <a:pt x="67828" y="-1260"/>
                    <a:pt x="74000" y="-207"/>
                    <a:pt x="77660" y="4057"/>
                  </a:cubicBezTo>
                  <a:lnTo>
                    <a:pt x="120823" y="54415"/>
                  </a:lnTo>
                  <a:cubicBezTo>
                    <a:pt x="125025" y="59305"/>
                    <a:pt x="124462" y="66676"/>
                    <a:pt x="119572" y="70878"/>
                  </a:cubicBezTo>
                  <a:cubicBezTo>
                    <a:pt x="119020" y="71357"/>
                    <a:pt x="118425" y="71775"/>
                    <a:pt x="117800" y="72140"/>
                  </a:cubicBezTo>
                  <a:cubicBezTo>
                    <a:pt x="56286" y="107588"/>
                    <a:pt x="59205" y="106650"/>
                    <a:pt x="54827" y="106650"/>
                  </a:cubicBezTo>
                  <a:close/>
                  <a:moveTo>
                    <a:pt x="68798" y="2389"/>
                  </a:moveTo>
                  <a:cubicBezTo>
                    <a:pt x="65357" y="2389"/>
                    <a:pt x="68798" y="721"/>
                    <a:pt x="7075" y="36587"/>
                  </a:cubicBezTo>
                  <a:cubicBezTo>
                    <a:pt x="2748" y="39110"/>
                    <a:pt x="1289" y="44667"/>
                    <a:pt x="3812" y="48994"/>
                  </a:cubicBezTo>
                  <a:cubicBezTo>
                    <a:pt x="4093" y="49473"/>
                    <a:pt x="4416" y="49932"/>
                    <a:pt x="4781" y="50349"/>
                  </a:cubicBezTo>
                  <a:lnTo>
                    <a:pt x="47945" y="100707"/>
                  </a:lnTo>
                  <a:cubicBezTo>
                    <a:pt x="50771" y="104002"/>
                    <a:pt x="55536" y="104836"/>
                    <a:pt x="59310" y="102688"/>
                  </a:cubicBezTo>
                  <a:lnTo>
                    <a:pt x="116549" y="69637"/>
                  </a:lnTo>
                  <a:cubicBezTo>
                    <a:pt x="120876" y="67114"/>
                    <a:pt x="122335" y="61557"/>
                    <a:pt x="119812" y="57230"/>
                  </a:cubicBezTo>
                  <a:cubicBezTo>
                    <a:pt x="119531" y="56751"/>
                    <a:pt x="119207" y="56292"/>
                    <a:pt x="118842" y="55875"/>
                  </a:cubicBezTo>
                  <a:lnTo>
                    <a:pt x="75679" y="5517"/>
                  </a:lnTo>
                  <a:cubicBezTo>
                    <a:pt x="73927" y="3578"/>
                    <a:pt x="71414" y="2504"/>
                    <a:pt x="68798"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5" name="Google Shape;1001;p13">
              <a:extLst>
                <a:ext uri="{FF2B5EF4-FFF2-40B4-BE49-F238E27FC236}">
                  <a16:creationId xmlns="" xmlns:a16="http://schemas.microsoft.com/office/drawing/2014/main" id="{A73D7580-85CD-B943-5F63-A5F062225315}"/>
                </a:ext>
              </a:extLst>
            </p:cNvPr>
            <p:cNvSpPr/>
            <p:nvPr/>
          </p:nvSpPr>
          <p:spPr>
            <a:xfrm>
              <a:off x="9990292" y="4327751"/>
              <a:ext cx="103659" cy="89403"/>
            </a:xfrm>
            <a:custGeom>
              <a:avLst/>
              <a:gdLst/>
              <a:ahLst/>
              <a:cxnLst/>
              <a:rect l="l" t="t" r="r" b="b"/>
              <a:pathLst>
                <a:path w="123554" h="106562" extrusionOk="0">
                  <a:moveTo>
                    <a:pt x="54826" y="106545"/>
                  </a:moveTo>
                  <a:cubicBezTo>
                    <a:pt x="51427" y="106535"/>
                    <a:pt x="48195" y="105054"/>
                    <a:pt x="45963" y="102479"/>
                  </a:cubicBezTo>
                  <a:lnTo>
                    <a:pt x="2800" y="52226"/>
                  </a:lnTo>
                  <a:cubicBezTo>
                    <a:pt x="-1402" y="47336"/>
                    <a:pt x="-839" y="39964"/>
                    <a:pt x="4051" y="35763"/>
                  </a:cubicBezTo>
                  <a:cubicBezTo>
                    <a:pt x="4603" y="35283"/>
                    <a:pt x="5197" y="34866"/>
                    <a:pt x="5823" y="34501"/>
                  </a:cubicBezTo>
                  <a:lnTo>
                    <a:pt x="62854" y="1555"/>
                  </a:lnTo>
                  <a:cubicBezTo>
                    <a:pt x="67723" y="-1260"/>
                    <a:pt x="73895" y="-207"/>
                    <a:pt x="77554" y="4057"/>
                  </a:cubicBezTo>
                  <a:lnTo>
                    <a:pt x="120718" y="54311"/>
                  </a:lnTo>
                  <a:cubicBezTo>
                    <a:pt x="124899" y="59149"/>
                    <a:pt x="124368" y="66457"/>
                    <a:pt x="119530" y="70638"/>
                  </a:cubicBezTo>
                  <a:cubicBezTo>
                    <a:pt x="118956" y="71128"/>
                    <a:pt x="118351" y="71555"/>
                    <a:pt x="117695" y="71931"/>
                  </a:cubicBezTo>
                  <a:cubicBezTo>
                    <a:pt x="56285" y="107484"/>
                    <a:pt x="59205" y="106545"/>
                    <a:pt x="54826" y="106545"/>
                  </a:cubicBezTo>
                  <a:close/>
                  <a:moveTo>
                    <a:pt x="68692" y="2285"/>
                  </a:moveTo>
                  <a:cubicBezTo>
                    <a:pt x="65252" y="2285"/>
                    <a:pt x="68692" y="617"/>
                    <a:pt x="7074" y="36482"/>
                  </a:cubicBezTo>
                  <a:cubicBezTo>
                    <a:pt x="2747" y="39005"/>
                    <a:pt x="1288" y="44562"/>
                    <a:pt x="3811" y="48889"/>
                  </a:cubicBezTo>
                  <a:cubicBezTo>
                    <a:pt x="4092" y="49369"/>
                    <a:pt x="4416" y="49828"/>
                    <a:pt x="4781" y="50245"/>
                  </a:cubicBezTo>
                  <a:lnTo>
                    <a:pt x="47944" y="100498"/>
                  </a:lnTo>
                  <a:cubicBezTo>
                    <a:pt x="50801" y="103762"/>
                    <a:pt x="55556" y="104543"/>
                    <a:pt x="59309" y="102375"/>
                  </a:cubicBezTo>
                  <a:lnTo>
                    <a:pt x="116444" y="69429"/>
                  </a:lnTo>
                  <a:cubicBezTo>
                    <a:pt x="120771" y="66906"/>
                    <a:pt x="122230" y="61349"/>
                    <a:pt x="119707" y="57022"/>
                  </a:cubicBezTo>
                  <a:cubicBezTo>
                    <a:pt x="119426" y="56542"/>
                    <a:pt x="119102" y="56083"/>
                    <a:pt x="118737" y="55666"/>
                  </a:cubicBezTo>
                  <a:lnTo>
                    <a:pt x="75573" y="5413"/>
                  </a:lnTo>
                  <a:cubicBezTo>
                    <a:pt x="73801" y="3515"/>
                    <a:pt x="71288" y="2483"/>
                    <a:pt x="6869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6" name="Google Shape;1002;p13">
              <a:extLst>
                <a:ext uri="{FF2B5EF4-FFF2-40B4-BE49-F238E27FC236}">
                  <a16:creationId xmlns="" xmlns:a16="http://schemas.microsoft.com/office/drawing/2014/main" id="{D15A32F2-874F-0058-EABB-F5223F12B9D2}"/>
                </a:ext>
              </a:extLst>
            </p:cNvPr>
            <p:cNvSpPr/>
            <p:nvPr/>
          </p:nvSpPr>
          <p:spPr>
            <a:xfrm>
              <a:off x="9962695" y="4426557"/>
              <a:ext cx="103702" cy="89702"/>
            </a:xfrm>
            <a:custGeom>
              <a:avLst/>
              <a:gdLst/>
              <a:ahLst/>
              <a:cxnLst/>
              <a:rect l="l" t="t" r="r" b="b"/>
              <a:pathLst>
                <a:path w="123606" h="106919" extrusionOk="0">
                  <a:moveTo>
                    <a:pt x="54773" y="106902"/>
                  </a:moveTo>
                  <a:cubicBezTo>
                    <a:pt x="51395" y="106933"/>
                    <a:pt x="48174" y="105442"/>
                    <a:pt x="46016" y="102836"/>
                  </a:cubicBezTo>
                  <a:lnTo>
                    <a:pt x="2748" y="52269"/>
                  </a:lnTo>
                  <a:cubicBezTo>
                    <a:pt x="-1444" y="47286"/>
                    <a:pt x="-797" y="39862"/>
                    <a:pt x="4186" y="35671"/>
                  </a:cubicBezTo>
                  <a:cubicBezTo>
                    <a:pt x="4676" y="35254"/>
                    <a:pt x="5208" y="34879"/>
                    <a:pt x="5771" y="34545"/>
                  </a:cubicBezTo>
                  <a:lnTo>
                    <a:pt x="62906" y="1495"/>
                  </a:lnTo>
                  <a:cubicBezTo>
                    <a:pt x="67785" y="-1227"/>
                    <a:pt x="73905" y="-195"/>
                    <a:pt x="77607" y="3997"/>
                  </a:cubicBezTo>
                  <a:lnTo>
                    <a:pt x="120771" y="54355"/>
                  </a:lnTo>
                  <a:cubicBezTo>
                    <a:pt x="124972" y="59245"/>
                    <a:pt x="124409" y="66616"/>
                    <a:pt x="119519" y="70817"/>
                  </a:cubicBezTo>
                  <a:cubicBezTo>
                    <a:pt x="118967" y="71297"/>
                    <a:pt x="118373" y="71714"/>
                    <a:pt x="117747" y="72079"/>
                  </a:cubicBezTo>
                  <a:cubicBezTo>
                    <a:pt x="56337" y="107840"/>
                    <a:pt x="59257" y="106902"/>
                    <a:pt x="54773" y="106902"/>
                  </a:cubicBezTo>
                  <a:close/>
                  <a:moveTo>
                    <a:pt x="68744" y="2641"/>
                  </a:moveTo>
                  <a:cubicBezTo>
                    <a:pt x="65304" y="2641"/>
                    <a:pt x="68744" y="973"/>
                    <a:pt x="7126" y="36839"/>
                  </a:cubicBezTo>
                  <a:cubicBezTo>
                    <a:pt x="2758" y="39414"/>
                    <a:pt x="1309" y="45034"/>
                    <a:pt x="3884" y="49402"/>
                  </a:cubicBezTo>
                  <a:cubicBezTo>
                    <a:pt x="4134" y="49820"/>
                    <a:pt x="4416" y="50226"/>
                    <a:pt x="4728" y="50601"/>
                  </a:cubicBezTo>
                  <a:lnTo>
                    <a:pt x="47892" y="100959"/>
                  </a:lnTo>
                  <a:cubicBezTo>
                    <a:pt x="50749" y="104275"/>
                    <a:pt x="55556" y="105098"/>
                    <a:pt x="59361" y="102940"/>
                  </a:cubicBezTo>
                  <a:lnTo>
                    <a:pt x="116496" y="69890"/>
                  </a:lnTo>
                  <a:cubicBezTo>
                    <a:pt x="120791" y="67419"/>
                    <a:pt x="122272" y="61934"/>
                    <a:pt x="119801" y="57649"/>
                  </a:cubicBezTo>
                  <a:cubicBezTo>
                    <a:pt x="119509" y="57139"/>
                    <a:pt x="119175" y="56669"/>
                    <a:pt x="118790" y="56231"/>
                  </a:cubicBezTo>
                  <a:lnTo>
                    <a:pt x="75626" y="5873"/>
                  </a:lnTo>
                  <a:cubicBezTo>
                    <a:pt x="73885" y="3903"/>
                    <a:pt x="71372" y="2798"/>
                    <a:pt x="68744" y="285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7" name="Google Shape;1003;p13">
              <a:extLst>
                <a:ext uri="{FF2B5EF4-FFF2-40B4-BE49-F238E27FC236}">
                  <a16:creationId xmlns="" xmlns:a16="http://schemas.microsoft.com/office/drawing/2014/main" id="{F2EB2F43-87AD-09F0-9605-91867CDE5949}"/>
                </a:ext>
              </a:extLst>
            </p:cNvPr>
            <p:cNvSpPr/>
            <p:nvPr/>
          </p:nvSpPr>
          <p:spPr>
            <a:xfrm>
              <a:off x="9957403" y="4530948"/>
              <a:ext cx="103746" cy="89490"/>
            </a:xfrm>
            <a:custGeom>
              <a:avLst/>
              <a:gdLst/>
              <a:ahLst/>
              <a:cxnLst/>
              <a:rect l="l" t="t" r="r" b="b"/>
              <a:pathLst>
                <a:path w="123658" h="106666" extrusionOk="0">
                  <a:moveTo>
                    <a:pt x="54826" y="106650"/>
                  </a:moveTo>
                  <a:cubicBezTo>
                    <a:pt x="51427" y="106639"/>
                    <a:pt x="48195" y="105159"/>
                    <a:pt x="45964" y="102584"/>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0823" y="54311"/>
                  </a:lnTo>
                  <a:cubicBezTo>
                    <a:pt x="125024" y="59201"/>
                    <a:pt x="124461" y="66572"/>
                    <a:pt x="119572" y="70774"/>
                  </a:cubicBezTo>
                  <a:cubicBezTo>
                    <a:pt x="119019" y="71253"/>
                    <a:pt x="118425" y="71670"/>
                    <a:pt x="117799" y="72035"/>
                  </a:cubicBezTo>
                  <a:cubicBezTo>
                    <a:pt x="56285" y="107588"/>
                    <a:pt x="59205" y="106650"/>
                    <a:pt x="54826" y="106650"/>
                  </a:cubicBezTo>
                  <a:close/>
                  <a:moveTo>
                    <a:pt x="68796" y="2389"/>
                  </a:moveTo>
                  <a:cubicBezTo>
                    <a:pt x="65356" y="2389"/>
                    <a:pt x="68796" y="721"/>
                    <a:pt x="7074" y="36586"/>
                  </a:cubicBezTo>
                  <a:cubicBezTo>
                    <a:pt x="2747" y="39110"/>
                    <a:pt x="1288" y="44667"/>
                    <a:pt x="3811" y="48994"/>
                  </a:cubicBezTo>
                  <a:cubicBezTo>
                    <a:pt x="4092" y="49473"/>
                    <a:pt x="4416" y="49932"/>
                    <a:pt x="4781" y="50349"/>
                  </a:cubicBezTo>
                  <a:lnTo>
                    <a:pt x="47944" y="100603"/>
                  </a:lnTo>
                  <a:cubicBezTo>
                    <a:pt x="50749" y="103939"/>
                    <a:pt x="55545" y="104773"/>
                    <a:pt x="59309" y="102584"/>
                  </a:cubicBezTo>
                  <a:lnTo>
                    <a:pt x="116548" y="69637"/>
                  </a:lnTo>
                  <a:cubicBezTo>
                    <a:pt x="120875" y="67114"/>
                    <a:pt x="122334" y="61557"/>
                    <a:pt x="119811" y="57230"/>
                  </a:cubicBezTo>
                  <a:cubicBezTo>
                    <a:pt x="119530" y="56751"/>
                    <a:pt x="119207" y="56292"/>
                    <a:pt x="118842" y="55875"/>
                  </a:cubicBezTo>
                  <a:lnTo>
                    <a:pt x="75678" y="5517"/>
                  </a:lnTo>
                  <a:cubicBezTo>
                    <a:pt x="73926" y="3578"/>
                    <a:pt x="71414" y="2504"/>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8" name="Google Shape;1004;p13">
              <a:extLst>
                <a:ext uri="{FF2B5EF4-FFF2-40B4-BE49-F238E27FC236}">
                  <a16:creationId xmlns="" xmlns:a16="http://schemas.microsoft.com/office/drawing/2014/main" id="{6824823E-F835-3544-6E62-8F964D37B8A1}"/>
                </a:ext>
              </a:extLst>
            </p:cNvPr>
            <p:cNvSpPr/>
            <p:nvPr/>
          </p:nvSpPr>
          <p:spPr>
            <a:xfrm>
              <a:off x="9914935" y="4371137"/>
              <a:ext cx="103702" cy="89493"/>
            </a:xfrm>
            <a:custGeom>
              <a:avLst/>
              <a:gdLst/>
              <a:ahLst/>
              <a:cxnLst/>
              <a:rect l="l" t="t" r="r" b="b"/>
              <a:pathLst>
                <a:path w="123606" h="106669" extrusionOk="0">
                  <a:moveTo>
                    <a:pt x="54878" y="106650"/>
                  </a:moveTo>
                  <a:cubicBezTo>
                    <a:pt x="51468" y="106681"/>
                    <a:pt x="48216" y="105190"/>
                    <a:pt x="46016" y="102583"/>
                  </a:cubicBezTo>
                  <a:lnTo>
                    <a:pt x="2748" y="52226"/>
                  </a:lnTo>
                  <a:cubicBezTo>
                    <a:pt x="-1444" y="47242"/>
                    <a:pt x="-798" y="39819"/>
                    <a:pt x="4186" y="35627"/>
                  </a:cubicBezTo>
                  <a:cubicBezTo>
                    <a:pt x="4676" y="35210"/>
                    <a:pt x="5208" y="34835"/>
                    <a:pt x="5771" y="34501"/>
                  </a:cubicBezTo>
                  <a:lnTo>
                    <a:pt x="62906" y="1555"/>
                  </a:lnTo>
                  <a:cubicBezTo>
                    <a:pt x="67775" y="-1260"/>
                    <a:pt x="73947" y="-207"/>
                    <a:pt x="77607" y="4057"/>
                  </a:cubicBezTo>
                  <a:lnTo>
                    <a:pt x="120770" y="54415"/>
                  </a:lnTo>
                  <a:cubicBezTo>
                    <a:pt x="124972" y="59305"/>
                    <a:pt x="124409" y="66676"/>
                    <a:pt x="119519" y="70878"/>
                  </a:cubicBezTo>
                  <a:cubicBezTo>
                    <a:pt x="118967" y="71357"/>
                    <a:pt x="118373" y="71775"/>
                    <a:pt x="117747" y="72139"/>
                  </a:cubicBezTo>
                  <a:cubicBezTo>
                    <a:pt x="56025" y="107901"/>
                    <a:pt x="59257" y="106650"/>
                    <a:pt x="54878" y="106650"/>
                  </a:cubicBezTo>
                  <a:close/>
                  <a:moveTo>
                    <a:pt x="68744" y="2389"/>
                  </a:moveTo>
                  <a:cubicBezTo>
                    <a:pt x="65408" y="2389"/>
                    <a:pt x="68744" y="721"/>
                    <a:pt x="7126" y="36587"/>
                  </a:cubicBezTo>
                  <a:cubicBezTo>
                    <a:pt x="2758" y="39162"/>
                    <a:pt x="1309" y="44782"/>
                    <a:pt x="3884" y="49150"/>
                  </a:cubicBezTo>
                  <a:cubicBezTo>
                    <a:pt x="4134" y="49567"/>
                    <a:pt x="4416" y="49974"/>
                    <a:pt x="4728" y="50349"/>
                  </a:cubicBezTo>
                  <a:lnTo>
                    <a:pt x="47997" y="100707"/>
                  </a:lnTo>
                  <a:cubicBezTo>
                    <a:pt x="50833" y="104002"/>
                    <a:pt x="55618" y="104794"/>
                    <a:pt x="59361" y="102583"/>
                  </a:cubicBezTo>
                  <a:lnTo>
                    <a:pt x="116496" y="69637"/>
                  </a:lnTo>
                  <a:cubicBezTo>
                    <a:pt x="120802" y="67072"/>
                    <a:pt x="122199" y="61505"/>
                    <a:pt x="119634" y="57199"/>
                  </a:cubicBezTo>
                  <a:cubicBezTo>
                    <a:pt x="119332" y="56688"/>
                    <a:pt x="118977" y="56208"/>
                    <a:pt x="118581" y="55770"/>
                  </a:cubicBezTo>
                  <a:lnTo>
                    <a:pt x="75417" y="5413"/>
                  </a:lnTo>
                  <a:cubicBezTo>
                    <a:pt x="73697" y="3567"/>
                    <a:pt x="71268" y="2545"/>
                    <a:pt x="6874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59" name="Google Shape;1005;p13">
              <a:extLst>
                <a:ext uri="{FF2B5EF4-FFF2-40B4-BE49-F238E27FC236}">
                  <a16:creationId xmlns="" xmlns:a16="http://schemas.microsoft.com/office/drawing/2014/main" id="{58CA49E7-4B03-BDC6-F2A5-6AD2CEB69415}"/>
                </a:ext>
              </a:extLst>
            </p:cNvPr>
            <p:cNvSpPr/>
            <p:nvPr/>
          </p:nvSpPr>
          <p:spPr>
            <a:xfrm>
              <a:off x="9899332" y="4463333"/>
              <a:ext cx="103822" cy="89490"/>
            </a:xfrm>
            <a:custGeom>
              <a:avLst/>
              <a:gdLst/>
              <a:ahLst/>
              <a:cxnLst/>
              <a:rect l="l" t="t" r="r" b="b"/>
              <a:pathLst>
                <a:path w="123749" h="106666" extrusionOk="0">
                  <a:moveTo>
                    <a:pt x="54917" y="106650"/>
                  </a:moveTo>
                  <a:cubicBezTo>
                    <a:pt x="51508" y="106681"/>
                    <a:pt x="48255" y="105190"/>
                    <a:pt x="46055" y="102583"/>
                  </a:cubicBezTo>
                  <a:lnTo>
                    <a:pt x="2891" y="52226"/>
                  </a:lnTo>
                  <a:cubicBezTo>
                    <a:pt x="-1321" y="47503"/>
                    <a:pt x="-914" y="40246"/>
                    <a:pt x="3819" y="36034"/>
                  </a:cubicBezTo>
                  <a:cubicBezTo>
                    <a:pt x="4424" y="35492"/>
                    <a:pt x="5102" y="35012"/>
                    <a:pt x="5810" y="34606"/>
                  </a:cubicBezTo>
                  <a:lnTo>
                    <a:pt x="63050" y="1555"/>
                  </a:lnTo>
                  <a:cubicBezTo>
                    <a:pt x="67918" y="-1260"/>
                    <a:pt x="74091" y="-207"/>
                    <a:pt x="77750" y="4057"/>
                  </a:cubicBezTo>
                  <a:lnTo>
                    <a:pt x="120914" y="54415"/>
                  </a:lnTo>
                  <a:cubicBezTo>
                    <a:pt x="125116" y="59305"/>
                    <a:pt x="124553" y="66676"/>
                    <a:pt x="119663" y="70878"/>
                  </a:cubicBezTo>
                  <a:cubicBezTo>
                    <a:pt x="119110" y="71357"/>
                    <a:pt x="118516" y="71775"/>
                    <a:pt x="117891" y="72139"/>
                  </a:cubicBezTo>
                  <a:cubicBezTo>
                    <a:pt x="56377" y="107588"/>
                    <a:pt x="59296" y="106650"/>
                    <a:pt x="54917" y="106650"/>
                  </a:cubicBezTo>
                  <a:close/>
                  <a:moveTo>
                    <a:pt x="68888" y="2389"/>
                  </a:moveTo>
                  <a:cubicBezTo>
                    <a:pt x="65448" y="2389"/>
                    <a:pt x="68888" y="721"/>
                    <a:pt x="7166" y="36587"/>
                  </a:cubicBezTo>
                  <a:cubicBezTo>
                    <a:pt x="2797" y="39162"/>
                    <a:pt x="1348" y="44781"/>
                    <a:pt x="3923" y="49150"/>
                  </a:cubicBezTo>
                  <a:cubicBezTo>
                    <a:pt x="4174" y="49567"/>
                    <a:pt x="4455" y="49974"/>
                    <a:pt x="4768" y="50349"/>
                  </a:cubicBezTo>
                  <a:lnTo>
                    <a:pt x="48036" y="100707"/>
                  </a:lnTo>
                  <a:cubicBezTo>
                    <a:pt x="50862" y="104001"/>
                    <a:pt x="55626" y="104836"/>
                    <a:pt x="59401" y="102688"/>
                  </a:cubicBezTo>
                  <a:lnTo>
                    <a:pt x="116640" y="69637"/>
                  </a:lnTo>
                  <a:cubicBezTo>
                    <a:pt x="120966" y="67114"/>
                    <a:pt x="122426" y="61557"/>
                    <a:pt x="119903" y="57230"/>
                  </a:cubicBezTo>
                  <a:cubicBezTo>
                    <a:pt x="119621" y="56751"/>
                    <a:pt x="119298" y="56292"/>
                    <a:pt x="118933" y="55875"/>
                  </a:cubicBezTo>
                  <a:lnTo>
                    <a:pt x="75769" y="5517"/>
                  </a:lnTo>
                  <a:cubicBezTo>
                    <a:pt x="74018" y="3578"/>
                    <a:pt x="71505" y="2504"/>
                    <a:pt x="68888"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0" name="Google Shape;1006;p13">
              <a:extLst>
                <a:ext uri="{FF2B5EF4-FFF2-40B4-BE49-F238E27FC236}">
                  <a16:creationId xmlns="" xmlns:a16="http://schemas.microsoft.com/office/drawing/2014/main" id="{73AB75B6-29E7-EEC8-444C-C8B336D425F8}"/>
                </a:ext>
              </a:extLst>
            </p:cNvPr>
            <p:cNvSpPr/>
            <p:nvPr/>
          </p:nvSpPr>
          <p:spPr>
            <a:xfrm>
              <a:off x="9851649" y="4407701"/>
              <a:ext cx="103920" cy="89490"/>
            </a:xfrm>
            <a:custGeom>
              <a:avLst/>
              <a:gdLst/>
              <a:ahLst/>
              <a:cxnLst/>
              <a:rect l="l" t="t" r="r" b="b"/>
              <a:pathLst>
                <a:path w="123866" h="106666" extrusionOk="0">
                  <a:moveTo>
                    <a:pt x="54826" y="106650"/>
                  </a:moveTo>
                  <a:cubicBezTo>
                    <a:pt x="51427" y="106639"/>
                    <a:pt x="48195" y="105159"/>
                    <a:pt x="45963" y="102584"/>
                  </a:cubicBezTo>
                  <a:lnTo>
                    <a:pt x="2800" y="52226"/>
                  </a:lnTo>
                  <a:cubicBezTo>
                    <a:pt x="-1402" y="47336"/>
                    <a:pt x="-839" y="39965"/>
                    <a:pt x="4051" y="35763"/>
                  </a:cubicBezTo>
                  <a:cubicBezTo>
                    <a:pt x="4603" y="35283"/>
                    <a:pt x="5198" y="34866"/>
                    <a:pt x="5823" y="34501"/>
                  </a:cubicBezTo>
                  <a:lnTo>
                    <a:pt x="62958" y="1555"/>
                  </a:lnTo>
                  <a:cubicBezTo>
                    <a:pt x="67827" y="-1260"/>
                    <a:pt x="73999" y="-207"/>
                    <a:pt x="77659" y="4057"/>
                  </a:cubicBezTo>
                  <a:lnTo>
                    <a:pt x="121031" y="53894"/>
                  </a:lnTo>
                  <a:cubicBezTo>
                    <a:pt x="125233" y="58784"/>
                    <a:pt x="124670" y="66155"/>
                    <a:pt x="119780" y="70357"/>
                  </a:cubicBezTo>
                  <a:cubicBezTo>
                    <a:pt x="119227" y="70836"/>
                    <a:pt x="118633" y="71253"/>
                    <a:pt x="118008" y="71618"/>
                  </a:cubicBezTo>
                  <a:cubicBezTo>
                    <a:pt x="56389" y="107484"/>
                    <a:pt x="59205" y="106650"/>
                    <a:pt x="54826" y="106650"/>
                  </a:cubicBezTo>
                  <a:close/>
                  <a:moveTo>
                    <a:pt x="68796" y="2389"/>
                  </a:moveTo>
                  <a:cubicBezTo>
                    <a:pt x="65356" y="2389"/>
                    <a:pt x="68796" y="721"/>
                    <a:pt x="7074" y="36586"/>
                  </a:cubicBezTo>
                  <a:cubicBezTo>
                    <a:pt x="2727" y="39068"/>
                    <a:pt x="1215" y="44614"/>
                    <a:pt x="3707" y="48962"/>
                  </a:cubicBezTo>
                  <a:cubicBezTo>
                    <a:pt x="3978" y="49452"/>
                    <a:pt x="4311" y="49921"/>
                    <a:pt x="4676" y="50349"/>
                  </a:cubicBezTo>
                  <a:lnTo>
                    <a:pt x="48049" y="100811"/>
                  </a:lnTo>
                  <a:cubicBezTo>
                    <a:pt x="50853" y="104147"/>
                    <a:pt x="55649" y="104981"/>
                    <a:pt x="59413" y="102792"/>
                  </a:cubicBezTo>
                  <a:lnTo>
                    <a:pt x="116652" y="69846"/>
                  </a:lnTo>
                  <a:cubicBezTo>
                    <a:pt x="120979" y="67322"/>
                    <a:pt x="122439" y="61766"/>
                    <a:pt x="119916" y="57439"/>
                  </a:cubicBezTo>
                  <a:cubicBezTo>
                    <a:pt x="119634" y="56959"/>
                    <a:pt x="119311" y="56500"/>
                    <a:pt x="118946" y="56083"/>
                  </a:cubicBezTo>
                  <a:lnTo>
                    <a:pt x="75782" y="5725"/>
                  </a:lnTo>
                  <a:cubicBezTo>
                    <a:pt x="74072" y="3703"/>
                    <a:pt x="71549" y="2556"/>
                    <a:pt x="68901"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1" name="Google Shape;1007;p13">
              <a:extLst>
                <a:ext uri="{FF2B5EF4-FFF2-40B4-BE49-F238E27FC236}">
                  <a16:creationId xmlns="" xmlns:a16="http://schemas.microsoft.com/office/drawing/2014/main" id="{8D36C65B-F762-86C2-5F95-A490239BE11B}"/>
                </a:ext>
              </a:extLst>
            </p:cNvPr>
            <p:cNvSpPr/>
            <p:nvPr/>
          </p:nvSpPr>
          <p:spPr>
            <a:xfrm>
              <a:off x="9824798" y="4358721"/>
              <a:ext cx="150364" cy="81436"/>
            </a:xfrm>
            <a:custGeom>
              <a:avLst/>
              <a:gdLst/>
              <a:ahLst/>
              <a:cxnLst/>
              <a:rect l="l" t="t" r="r" b="b"/>
              <a:pathLst>
                <a:path w="179224" h="97066" extrusionOk="0">
                  <a:moveTo>
                    <a:pt x="179224" y="1772"/>
                  </a:moveTo>
                  <a:lnTo>
                    <a:pt x="13971" y="97067"/>
                  </a:lnTo>
                  <a:lnTo>
                    <a:pt x="0" y="95398"/>
                  </a:lnTo>
                  <a:lnTo>
                    <a:pt x="165149" y="0"/>
                  </a:lnTo>
                  <a:lnTo>
                    <a:pt x="179224" y="1772"/>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2" name="Google Shape;1008;p13">
              <a:extLst>
                <a:ext uri="{FF2B5EF4-FFF2-40B4-BE49-F238E27FC236}">
                  <a16:creationId xmlns="" xmlns:a16="http://schemas.microsoft.com/office/drawing/2014/main" id="{CBA4978D-AD40-3228-4BD2-121380EDCF42}"/>
                </a:ext>
              </a:extLst>
            </p:cNvPr>
            <p:cNvSpPr/>
            <p:nvPr/>
          </p:nvSpPr>
          <p:spPr>
            <a:xfrm>
              <a:off x="9824885" y="4438670"/>
              <a:ext cx="224191" cy="249032"/>
            </a:xfrm>
            <a:custGeom>
              <a:avLst/>
              <a:gdLst/>
              <a:ahLst/>
              <a:cxnLst/>
              <a:rect l="l" t="t" r="r" b="b"/>
              <a:pathLst>
                <a:path w="267220" h="296829" extrusionOk="0">
                  <a:moveTo>
                    <a:pt x="13953" y="1758"/>
                  </a:moveTo>
                  <a:cubicBezTo>
                    <a:pt x="166382" y="179001"/>
                    <a:pt x="107788" y="111023"/>
                    <a:pt x="267202" y="296815"/>
                  </a:cubicBezTo>
                  <a:lnTo>
                    <a:pt x="164610" y="283991"/>
                  </a:lnTo>
                  <a:cubicBezTo>
                    <a:pt x="58785" y="101431"/>
                    <a:pt x="18019" y="31368"/>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3" name="Google Shape;1009;p13">
              <a:extLst>
                <a:ext uri="{FF2B5EF4-FFF2-40B4-BE49-F238E27FC236}">
                  <a16:creationId xmlns="" xmlns:a16="http://schemas.microsoft.com/office/drawing/2014/main" id="{DFDCDB8A-7372-2562-0240-6FDF28C2DAF4}"/>
                </a:ext>
              </a:extLst>
            </p:cNvPr>
            <p:cNvSpPr/>
            <p:nvPr/>
          </p:nvSpPr>
          <p:spPr>
            <a:xfrm>
              <a:off x="10682724" y="4083359"/>
              <a:ext cx="489668" cy="407181"/>
            </a:xfrm>
            <a:custGeom>
              <a:avLst/>
              <a:gdLst/>
              <a:ahLst/>
              <a:cxnLst/>
              <a:rect l="l" t="t" r="r" b="b"/>
              <a:pathLst>
                <a:path w="583650" h="485332" extrusionOk="0">
                  <a:moveTo>
                    <a:pt x="330384" y="-15"/>
                  </a:moveTo>
                  <a:lnTo>
                    <a:pt x="-18" y="190261"/>
                  </a:lnTo>
                  <a:lnTo>
                    <a:pt x="253231" y="485318"/>
                  </a:lnTo>
                  <a:lnTo>
                    <a:pt x="583633" y="294626"/>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4" name="Google Shape;1010;p13">
              <a:extLst>
                <a:ext uri="{FF2B5EF4-FFF2-40B4-BE49-F238E27FC236}">
                  <a16:creationId xmlns="" xmlns:a16="http://schemas.microsoft.com/office/drawing/2014/main" id="{7BA19A7D-2E05-BE9A-C48E-2FEE0E493151}"/>
                </a:ext>
              </a:extLst>
            </p:cNvPr>
            <p:cNvSpPr/>
            <p:nvPr/>
          </p:nvSpPr>
          <p:spPr>
            <a:xfrm>
              <a:off x="11054246" y="4274377"/>
              <a:ext cx="101585" cy="87251"/>
            </a:xfrm>
            <a:custGeom>
              <a:avLst/>
              <a:gdLst/>
              <a:ahLst/>
              <a:cxnLst/>
              <a:rect l="l" t="t" r="r" b="b"/>
              <a:pathLst>
                <a:path w="121082" h="103997" extrusionOk="0">
                  <a:moveTo>
                    <a:pt x="75328" y="3555"/>
                  </a:moveTo>
                  <a:lnTo>
                    <a:pt x="118596" y="53913"/>
                  </a:lnTo>
                  <a:cubicBezTo>
                    <a:pt x="122318" y="58312"/>
                    <a:pt x="121766" y="64891"/>
                    <a:pt x="117376" y="68603"/>
                  </a:cubicBezTo>
                  <a:cubicBezTo>
                    <a:pt x="116907" y="68999"/>
                    <a:pt x="116407" y="69354"/>
                    <a:pt x="115886" y="69656"/>
                  </a:cubicBezTo>
                  <a:lnTo>
                    <a:pt x="58647" y="102602"/>
                  </a:lnTo>
                  <a:cubicBezTo>
                    <a:pt x="54330" y="105073"/>
                    <a:pt x="48877" y="104156"/>
                    <a:pt x="45614" y="100413"/>
                  </a:cubicBezTo>
                  <a:lnTo>
                    <a:pt x="2450" y="50055"/>
                  </a:lnTo>
                  <a:cubicBezTo>
                    <a:pt x="-1272" y="45655"/>
                    <a:pt x="-719" y="39076"/>
                    <a:pt x="3670" y="35365"/>
                  </a:cubicBezTo>
                  <a:cubicBezTo>
                    <a:pt x="4139" y="34968"/>
                    <a:pt x="4640" y="34614"/>
                    <a:pt x="5161" y="34312"/>
                  </a:cubicBezTo>
                  <a:lnTo>
                    <a:pt x="62295" y="1365"/>
                  </a:lnTo>
                  <a:cubicBezTo>
                    <a:pt x="66602" y="-1106"/>
                    <a:pt x="72065" y="-188"/>
                    <a:pt x="75328"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5" name="Google Shape;1011;p13">
              <a:extLst>
                <a:ext uri="{FF2B5EF4-FFF2-40B4-BE49-F238E27FC236}">
                  <a16:creationId xmlns="" xmlns:a16="http://schemas.microsoft.com/office/drawing/2014/main" id="{CE83DC15-516E-239A-3B16-C3E443B6AB4A}"/>
                </a:ext>
              </a:extLst>
            </p:cNvPr>
            <p:cNvSpPr/>
            <p:nvPr/>
          </p:nvSpPr>
          <p:spPr>
            <a:xfrm>
              <a:off x="11006487" y="4218475"/>
              <a:ext cx="101534" cy="87521"/>
            </a:xfrm>
            <a:custGeom>
              <a:avLst/>
              <a:gdLst/>
              <a:ahLst/>
              <a:cxnLst/>
              <a:rect l="l" t="t" r="r" b="b"/>
              <a:pathLst>
                <a:path w="121022" h="104319" extrusionOk="0">
                  <a:moveTo>
                    <a:pt x="75433" y="3877"/>
                  </a:moveTo>
                  <a:lnTo>
                    <a:pt x="118596" y="54235"/>
                  </a:lnTo>
                  <a:cubicBezTo>
                    <a:pt x="122277" y="58666"/>
                    <a:pt x="121672" y="65234"/>
                    <a:pt x="117241" y="68915"/>
                  </a:cubicBezTo>
                  <a:cubicBezTo>
                    <a:pt x="116814" y="69269"/>
                    <a:pt x="116365" y="69592"/>
                    <a:pt x="115886" y="69874"/>
                  </a:cubicBezTo>
                  <a:lnTo>
                    <a:pt x="58229" y="102925"/>
                  </a:lnTo>
                  <a:cubicBezTo>
                    <a:pt x="53913" y="105396"/>
                    <a:pt x="48460" y="104478"/>
                    <a:pt x="45197" y="100735"/>
                  </a:cubicBezTo>
                  <a:lnTo>
                    <a:pt x="2450" y="50064"/>
                  </a:lnTo>
                  <a:cubicBezTo>
                    <a:pt x="-1272" y="45665"/>
                    <a:pt x="-720" y="39086"/>
                    <a:pt x="3670" y="35374"/>
                  </a:cubicBezTo>
                  <a:cubicBezTo>
                    <a:pt x="4139" y="34978"/>
                    <a:pt x="4639" y="34624"/>
                    <a:pt x="5160" y="34321"/>
                  </a:cubicBezTo>
                  <a:lnTo>
                    <a:pt x="62296" y="1271"/>
                  </a:lnTo>
                  <a:cubicBezTo>
                    <a:pt x="66727" y="-1159"/>
                    <a:pt x="72263" y="-64"/>
                    <a:pt x="75433" y="3877"/>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6" name="Google Shape;1012;p13">
              <a:extLst>
                <a:ext uri="{FF2B5EF4-FFF2-40B4-BE49-F238E27FC236}">
                  <a16:creationId xmlns="" xmlns:a16="http://schemas.microsoft.com/office/drawing/2014/main" id="{5C83FE47-2BDE-27D0-736D-4529FD4DC14D}"/>
                </a:ext>
              </a:extLst>
            </p:cNvPr>
            <p:cNvSpPr/>
            <p:nvPr/>
          </p:nvSpPr>
          <p:spPr>
            <a:xfrm>
              <a:off x="10991004" y="4310851"/>
              <a:ext cx="101447" cy="87341"/>
            </a:xfrm>
            <a:custGeom>
              <a:avLst/>
              <a:gdLst/>
              <a:ahLst/>
              <a:cxnLst/>
              <a:rect l="l" t="t" r="r" b="b"/>
              <a:pathLst>
                <a:path w="120918" h="104104" extrusionOk="0">
                  <a:moveTo>
                    <a:pt x="75328" y="3662"/>
                  </a:moveTo>
                  <a:lnTo>
                    <a:pt x="118492" y="54020"/>
                  </a:lnTo>
                  <a:cubicBezTo>
                    <a:pt x="122172" y="58451"/>
                    <a:pt x="121568" y="65019"/>
                    <a:pt x="117137" y="68699"/>
                  </a:cubicBezTo>
                  <a:cubicBezTo>
                    <a:pt x="116709" y="69054"/>
                    <a:pt x="116261" y="69377"/>
                    <a:pt x="115781" y="69659"/>
                  </a:cubicBezTo>
                  <a:lnTo>
                    <a:pt x="58647" y="102709"/>
                  </a:lnTo>
                  <a:cubicBezTo>
                    <a:pt x="54341" y="105180"/>
                    <a:pt x="48877" y="104263"/>
                    <a:pt x="45614" y="100520"/>
                  </a:cubicBezTo>
                  <a:lnTo>
                    <a:pt x="2450" y="50162"/>
                  </a:lnTo>
                  <a:cubicBezTo>
                    <a:pt x="-1272" y="45762"/>
                    <a:pt x="-720" y="39183"/>
                    <a:pt x="3670" y="35472"/>
                  </a:cubicBezTo>
                  <a:cubicBezTo>
                    <a:pt x="4139" y="35075"/>
                    <a:pt x="4640" y="34721"/>
                    <a:pt x="5161" y="34419"/>
                  </a:cubicBezTo>
                  <a:lnTo>
                    <a:pt x="62191" y="1368"/>
                  </a:lnTo>
                  <a:cubicBezTo>
                    <a:pt x="66550" y="-1134"/>
                    <a:pt x="72075" y="-164"/>
                    <a:pt x="75328" y="366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7" name="Google Shape;1013;p13">
              <a:extLst>
                <a:ext uri="{FF2B5EF4-FFF2-40B4-BE49-F238E27FC236}">
                  <a16:creationId xmlns="" xmlns:a16="http://schemas.microsoft.com/office/drawing/2014/main" id="{F3C21912-F727-4F75-63C1-9B602EA6109B}"/>
                </a:ext>
              </a:extLst>
            </p:cNvPr>
            <p:cNvSpPr/>
            <p:nvPr/>
          </p:nvSpPr>
          <p:spPr>
            <a:xfrm>
              <a:off x="10948318" y="4151098"/>
              <a:ext cx="101672" cy="87281"/>
            </a:xfrm>
            <a:custGeom>
              <a:avLst/>
              <a:gdLst/>
              <a:ahLst/>
              <a:cxnLst/>
              <a:rect l="l" t="t" r="r" b="b"/>
              <a:pathLst>
                <a:path w="121186" h="104033" extrusionOk="0">
                  <a:moveTo>
                    <a:pt x="75433" y="3591"/>
                  </a:moveTo>
                  <a:lnTo>
                    <a:pt x="118701" y="53949"/>
                  </a:lnTo>
                  <a:cubicBezTo>
                    <a:pt x="122423" y="58349"/>
                    <a:pt x="121870" y="64928"/>
                    <a:pt x="117481" y="68640"/>
                  </a:cubicBezTo>
                  <a:cubicBezTo>
                    <a:pt x="117011" y="69036"/>
                    <a:pt x="116511" y="69390"/>
                    <a:pt x="115990" y="69693"/>
                  </a:cubicBezTo>
                  <a:lnTo>
                    <a:pt x="58751" y="102639"/>
                  </a:lnTo>
                  <a:cubicBezTo>
                    <a:pt x="54445" y="105110"/>
                    <a:pt x="48982" y="104193"/>
                    <a:pt x="45719" y="100450"/>
                  </a:cubicBezTo>
                  <a:lnTo>
                    <a:pt x="2450" y="50092"/>
                  </a:lnTo>
                  <a:cubicBezTo>
                    <a:pt x="-1272" y="45692"/>
                    <a:pt x="-720" y="39113"/>
                    <a:pt x="3670" y="35401"/>
                  </a:cubicBezTo>
                  <a:cubicBezTo>
                    <a:pt x="4139" y="35005"/>
                    <a:pt x="4640" y="34651"/>
                    <a:pt x="5161" y="34348"/>
                  </a:cubicBezTo>
                  <a:lnTo>
                    <a:pt x="62296" y="1402"/>
                  </a:lnTo>
                  <a:cubicBezTo>
                    <a:pt x="66633" y="-1121"/>
                    <a:pt x="72148" y="-203"/>
                    <a:pt x="75433" y="359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8" name="Google Shape;1014;p13">
              <a:extLst>
                <a:ext uri="{FF2B5EF4-FFF2-40B4-BE49-F238E27FC236}">
                  <a16:creationId xmlns="" xmlns:a16="http://schemas.microsoft.com/office/drawing/2014/main" id="{235631D2-37D1-9EA7-D3C3-F22C048EB04F}"/>
                </a:ext>
              </a:extLst>
            </p:cNvPr>
            <p:cNvSpPr/>
            <p:nvPr/>
          </p:nvSpPr>
          <p:spPr>
            <a:xfrm>
              <a:off x="10943244" y="4255221"/>
              <a:ext cx="101498" cy="87306"/>
            </a:xfrm>
            <a:custGeom>
              <a:avLst/>
              <a:gdLst/>
              <a:ahLst/>
              <a:cxnLst/>
              <a:rect l="l" t="t" r="r" b="b"/>
              <a:pathLst>
                <a:path w="120978" h="104063" extrusionOk="0">
                  <a:moveTo>
                    <a:pt x="75328" y="3555"/>
                  </a:moveTo>
                  <a:lnTo>
                    <a:pt x="118492" y="53913"/>
                  </a:lnTo>
                  <a:cubicBezTo>
                    <a:pt x="122214" y="58312"/>
                    <a:pt x="121662" y="64891"/>
                    <a:pt x="117272" y="68603"/>
                  </a:cubicBezTo>
                  <a:cubicBezTo>
                    <a:pt x="116803" y="68999"/>
                    <a:pt x="116303" y="69354"/>
                    <a:pt x="115781" y="69656"/>
                  </a:cubicBezTo>
                  <a:lnTo>
                    <a:pt x="58647" y="102707"/>
                  </a:lnTo>
                  <a:cubicBezTo>
                    <a:pt x="54309" y="105146"/>
                    <a:pt x="48856" y="104187"/>
                    <a:pt x="45614" y="100413"/>
                  </a:cubicBezTo>
                  <a:lnTo>
                    <a:pt x="2450" y="50055"/>
                  </a:lnTo>
                  <a:cubicBezTo>
                    <a:pt x="-1272" y="45655"/>
                    <a:pt x="-719" y="39076"/>
                    <a:pt x="3670" y="35365"/>
                  </a:cubicBezTo>
                  <a:cubicBezTo>
                    <a:pt x="4139" y="34968"/>
                    <a:pt x="4640" y="34614"/>
                    <a:pt x="5161" y="34312"/>
                  </a:cubicBezTo>
                  <a:lnTo>
                    <a:pt x="62295" y="1365"/>
                  </a:lnTo>
                  <a:cubicBezTo>
                    <a:pt x="66602" y="-1106"/>
                    <a:pt x="72065" y="-188"/>
                    <a:pt x="75328"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69" name="Google Shape;1015;p13">
              <a:extLst>
                <a:ext uri="{FF2B5EF4-FFF2-40B4-BE49-F238E27FC236}">
                  <a16:creationId xmlns="" xmlns:a16="http://schemas.microsoft.com/office/drawing/2014/main" id="{F244F9FA-9562-7060-9A46-947564C6E9BF}"/>
                </a:ext>
              </a:extLst>
            </p:cNvPr>
            <p:cNvSpPr/>
            <p:nvPr/>
          </p:nvSpPr>
          <p:spPr>
            <a:xfrm>
              <a:off x="10915691" y="4354384"/>
              <a:ext cx="101498" cy="87281"/>
            </a:xfrm>
            <a:custGeom>
              <a:avLst/>
              <a:gdLst/>
              <a:ahLst/>
              <a:cxnLst/>
              <a:rect l="l" t="t" r="r" b="b"/>
              <a:pathLst>
                <a:path w="120978" h="104033" extrusionOk="0">
                  <a:moveTo>
                    <a:pt x="75328" y="3591"/>
                  </a:moveTo>
                  <a:lnTo>
                    <a:pt x="118492" y="53949"/>
                  </a:lnTo>
                  <a:cubicBezTo>
                    <a:pt x="122214" y="58349"/>
                    <a:pt x="121661" y="64928"/>
                    <a:pt x="117272" y="68640"/>
                  </a:cubicBezTo>
                  <a:cubicBezTo>
                    <a:pt x="116803" y="69036"/>
                    <a:pt x="116303" y="69390"/>
                    <a:pt x="115781" y="69693"/>
                  </a:cubicBezTo>
                  <a:lnTo>
                    <a:pt x="58646" y="102639"/>
                  </a:lnTo>
                  <a:cubicBezTo>
                    <a:pt x="54330" y="105110"/>
                    <a:pt x="48877" y="104193"/>
                    <a:pt x="45614" y="100450"/>
                  </a:cubicBezTo>
                  <a:lnTo>
                    <a:pt x="2450" y="50092"/>
                  </a:lnTo>
                  <a:cubicBezTo>
                    <a:pt x="-1272" y="45692"/>
                    <a:pt x="-720" y="39113"/>
                    <a:pt x="3670" y="35402"/>
                  </a:cubicBezTo>
                  <a:cubicBezTo>
                    <a:pt x="4139" y="35005"/>
                    <a:pt x="4639" y="34651"/>
                    <a:pt x="5161" y="34348"/>
                  </a:cubicBezTo>
                  <a:lnTo>
                    <a:pt x="62191" y="1402"/>
                  </a:lnTo>
                  <a:cubicBezTo>
                    <a:pt x="66529" y="-1121"/>
                    <a:pt x="72044" y="-203"/>
                    <a:pt x="75328" y="359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0" name="Google Shape;1016;p13">
              <a:extLst>
                <a:ext uri="{FF2B5EF4-FFF2-40B4-BE49-F238E27FC236}">
                  <a16:creationId xmlns="" xmlns:a16="http://schemas.microsoft.com/office/drawing/2014/main" id="{71A37A62-8A0E-4BA2-7F13-C57A69BDD742}"/>
                </a:ext>
              </a:extLst>
            </p:cNvPr>
            <p:cNvSpPr/>
            <p:nvPr/>
          </p:nvSpPr>
          <p:spPr>
            <a:xfrm>
              <a:off x="10900733" y="4095692"/>
              <a:ext cx="101534" cy="87231"/>
            </a:xfrm>
            <a:custGeom>
              <a:avLst/>
              <a:gdLst/>
              <a:ahLst/>
              <a:cxnLst/>
              <a:rect l="l" t="t" r="r" b="b"/>
              <a:pathLst>
                <a:path w="121022" h="103973" extrusionOk="0">
                  <a:moveTo>
                    <a:pt x="75433" y="3323"/>
                  </a:moveTo>
                  <a:lnTo>
                    <a:pt x="118597" y="53681"/>
                  </a:lnTo>
                  <a:cubicBezTo>
                    <a:pt x="122277" y="58111"/>
                    <a:pt x="121672" y="64680"/>
                    <a:pt x="117241" y="68360"/>
                  </a:cubicBezTo>
                  <a:cubicBezTo>
                    <a:pt x="116814" y="68715"/>
                    <a:pt x="116366" y="69038"/>
                    <a:pt x="115886" y="69320"/>
                  </a:cubicBezTo>
                  <a:lnTo>
                    <a:pt x="59168" y="102579"/>
                  </a:lnTo>
                  <a:cubicBezTo>
                    <a:pt x="54851" y="105050"/>
                    <a:pt x="49399" y="104132"/>
                    <a:pt x="46135" y="100389"/>
                  </a:cubicBezTo>
                  <a:lnTo>
                    <a:pt x="2450" y="50448"/>
                  </a:lnTo>
                  <a:cubicBezTo>
                    <a:pt x="-1272" y="46049"/>
                    <a:pt x="-720" y="39470"/>
                    <a:pt x="3670" y="35758"/>
                  </a:cubicBezTo>
                  <a:cubicBezTo>
                    <a:pt x="4139" y="35362"/>
                    <a:pt x="4640" y="35008"/>
                    <a:pt x="5161" y="34705"/>
                  </a:cubicBezTo>
                  <a:lnTo>
                    <a:pt x="62296" y="1550"/>
                  </a:lnTo>
                  <a:cubicBezTo>
                    <a:pt x="66539" y="-1077"/>
                    <a:pt x="72044" y="-337"/>
                    <a:pt x="75433" y="3323"/>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1" name="Google Shape;1017;p13">
              <a:extLst>
                <a:ext uri="{FF2B5EF4-FFF2-40B4-BE49-F238E27FC236}">
                  <a16:creationId xmlns="" xmlns:a16="http://schemas.microsoft.com/office/drawing/2014/main" id="{09D5C322-1EB6-E9E4-1DD4-051F0F678CC2}"/>
                </a:ext>
              </a:extLst>
            </p:cNvPr>
            <p:cNvSpPr/>
            <p:nvPr/>
          </p:nvSpPr>
          <p:spPr>
            <a:xfrm>
              <a:off x="10885250" y="4187462"/>
              <a:ext cx="101447" cy="87306"/>
            </a:xfrm>
            <a:custGeom>
              <a:avLst/>
              <a:gdLst/>
              <a:ahLst/>
              <a:cxnLst/>
              <a:rect l="l" t="t" r="r" b="b"/>
              <a:pathLst>
                <a:path w="120918" h="104063" extrusionOk="0">
                  <a:moveTo>
                    <a:pt x="75224" y="3621"/>
                  </a:moveTo>
                  <a:lnTo>
                    <a:pt x="118492" y="53978"/>
                  </a:lnTo>
                  <a:cubicBezTo>
                    <a:pt x="122173" y="58410"/>
                    <a:pt x="121568" y="64978"/>
                    <a:pt x="117137" y="68659"/>
                  </a:cubicBezTo>
                  <a:cubicBezTo>
                    <a:pt x="116710" y="69013"/>
                    <a:pt x="116261" y="69336"/>
                    <a:pt x="115781" y="69618"/>
                  </a:cubicBezTo>
                  <a:lnTo>
                    <a:pt x="58647" y="102668"/>
                  </a:lnTo>
                  <a:cubicBezTo>
                    <a:pt x="54330" y="105139"/>
                    <a:pt x="48877" y="104222"/>
                    <a:pt x="45614" y="100479"/>
                  </a:cubicBezTo>
                  <a:lnTo>
                    <a:pt x="2450" y="50121"/>
                  </a:lnTo>
                  <a:cubicBezTo>
                    <a:pt x="-1272" y="45721"/>
                    <a:pt x="-719" y="39142"/>
                    <a:pt x="3670" y="35431"/>
                  </a:cubicBezTo>
                  <a:cubicBezTo>
                    <a:pt x="4139" y="35034"/>
                    <a:pt x="4640" y="34680"/>
                    <a:pt x="5161" y="34378"/>
                  </a:cubicBezTo>
                  <a:lnTo>
                    <a:pt x="62192" y="1327"/>
                  </a:lnTo>
                  <a:cubicBezTo>
                    <a:pt x="66528" y="-1113"/>
                    <a:pt x="71981" y="-153"/>
                    <a:pt x="75224"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2" name="Google Shape;1018;p13">
              <a:extLst>
                <a:ext uri="{FF2B5EF4-FFF2-40B4-BE49-F238E27FC236}">
                  <a16:creationId xmlns="" xmlns:a16="http://schemas.microsoft.com/office/drawing/2014/main" id="{8AA43AD6-19D0-3D9C-89C7-2268CA63B88F}"/>
                </a:ext>
              </a:extLst>
            </p:cNvPr>
            <p:cNvSpPr/>
            <p:nvPr/>
          </p:nvSpPr>
          <p:spPr>
            <a:xfrm>
              <a:off x="10868368" y="4298852"/>
              <a:ext cx="101060" cy="86988"/>
            </a:xfrm>
            <a:custGeom>
              <a:avLst/>
              <a:gdLst/>
              <a:ahLst/>
              <a:cxnLst/>
              <a:rect l="l" t="t" r="r" b="b"/>
              <a:pathLst>
                <a:path w="120457" h="103684" extrusionOk="0">
                  <a:moveTo>
                    <a:pt x="74807" y="3471"/>
                  </a:moveTo>
                  <a:lnTo>
                    <a:pt x="117971" y="53725"/>
                  </a:lnTo>
                  <a:cubicBezTo>
                    <a:pt x="121693" y="58124"/>
                    <a:pt x="121141" y="64703"/>
                    <a:pt x="116751" y="68415"/>
                  </a:cubicBezTo>
                  <a:cubicBezTo>
                    <a:pt x="116282" y="68811"/>
                    <a:pt x="115781" y="69166"/>
                    <a:pt x="115260" y="69468"/>
                  </a:cubicBezTo>
                  <a:lnTo>
                    <a:pt x="58125" y="102519"/>
                  </a:lnTo>
                  <a:cubicBezTo>
                    <a:pt x="53913" y="104677"/>
                    <a:pt x="48784" y="103738"/>
                    <a:pt x="45614" y="100225"/>
                  </a:cubicBezTo>
                  <a:lnTo>
                    <a:pt x="2450" y="49971"/>
                  </a:lnTo>
                  <a:cubicBezTo>
                    <a:pt x="-1272" y="45571"/>
                    <a:pt x="-719" y="38993"/>
                    <a:pt x="3670" y="35281"/>
                  </a:cubicBezTo>
                  <a:cubicBezTo>
                    <a:pt x="4139" y="34885"/>
                    <a:pt x="4640" y="34530"/>
                    <a:pt x="5161" y="34228"/>
                  </a:cubicBezTo>
                  <a:lnTo>
                    <a:pt x="62192" y="1177"/>
                  </a:lnTo>
                  <a:cubicBezTo>
                    <a:pt x="66424" y="-1044"/>
                    <a:pt x="71627" y="-95"/>
                    <a:pt x="74807" y="347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3" name="Google Shape;1019;p13">
              <a:extLst>
                <a:ext uri="{FF2B5EF4-FFF2-40B4-BE49-F238E27FC236}">
                  <a16:creationId xmlns="" xmlns:a16="http://schemas.microsoft.com/office/drawing/2014/main" id="{7DCCA600-EB66-E3FD-3E94-9A94EAFFE53C}"/>
                </a:ext>
              </a:extLst>
            </p:cNvPr>
            <p:cNvSpPr/>
            <p:nvPr/>
          </p:nvSpPr>
          <p:spPr>
            <a:xfrm>
              <a:off x="10852098" y="4390887"/>
              <a:ext cx="101585" cy="87308"/>
            </a:xfrm>
            <a:custGeom>
              <a:avLst/>
              <a:gdLst/>
              <a:ahLst/>
              <a:cxnLst/>
              <a:rect l="l" t="t" r="r" b="b"/>
              <a:pathLst>
                <a:path w="121082" h="104065" extrusionOk="0">
                  <a:moveTo>
                    <a:pt x="75433" y="3662"/>
                  </a:moveTo>
                  <a:lnTo>
                    <a:pt x="118597" y="53915"/>
                  </a:lnTo>
                  <a:cubicBezTo>
                    <a:pt x="122319" y="58315"/>
                    <a:pt x="121766" y="64894"/>
                    <a:pt x="117377" y="68606"/>
                  </a:cubicBezTo>
                  <a:cubicBezTo>
                    <a:pt x="116908" y="69002"/>
                    <a:pt x="116407" y="69356"/>
                    <a:pt x="115886" y="69659"/>
                  </a:cubicBezTo>
                  <a:lnTo>
                    <a:pt x="58647" y="102709"/>
                  </a:lnTo>
                  <a:cubicBezTo>
                    <a:pt x="54309" y="105149"/>
                    <a:pt x="48856" y="104190"/>
                    <a:pt x="45614" y="100416"/>
                  </a:cubicBezTo>
                  <a:lnTo>
                    <a:pt x="2450" y="50162"/>
                  </a:lnTo>
                  <a:cubicBezTo>
                    <a:pt x="-1272" y="45762"/>
                    <a:pt x="-720" y="39183"/>
                    <a:pt x="3670" y="35472"/>
                  </a:cubicBezTo>
                  <a:cubicBezTo>
                    <a:pt x="4139" y="35076"/>
                    <a:pt x="4640" y="34721"/>
                    <a:pt x="5161" y="34419"/>
                  </a:cubicBezTo>
                  <a:lnTo>
                    <a:pt x="62296" y="1368"/>
                  </a:lnTo>
                  <a:cubicBezTo>
                    <a:pt x="66654" y="-1134"/>
                    <a:pt x="72179" y="-164"/>
                    <a:pt x="75433" y="366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4" name="Google Shape;1020;p13">
              <a:extLst>
                <a:ext uri="{FF2B5EF4-FFF2-40B4-BE49-F238E27FC236}">
                  <a16:creationId xmlns="" xmlns:a16="http://schemas.microsoft.com/office/drawing/2014/main" id="{2AB746B3-AFC0-9EDC-3AA4-DA653BD5D806}"/>
                </a:ext>
              </a:extLst>
            </p:cNvPr>
            <p:cNvSpPr/>
            <p:nvPr/>
          </p:nvSpPr>
          <p:spPr>
            <a:xfrm>
              <a:off x="10837491" y="4132029"/>
              <a:ext cx="101498" cy="87249"/>
            </a:xfrm>
            <a:custGeom>
              <a:avLst/>
              <a:gdLst/>
              <a:ahLst/>
              <a:cxnLst/>
              <a:rect l="l" t="t" r="r" b="b"/>
              <a:pathLst>
                <a:path w="120978" h="103995" extrusionOk="0">
                  <a:moveTo>
                    <a:pt x="75328" y="3592"/>
                  </a:moveTo>
                  <a:lnTo>
                    <a:pt x="118492" y="53845"/>
                  </a:lnTo>
                  <a:cubicBezTo>
                    <a:pt x="122214" y="58245"/>
                    <a:pt x="121661" y="64824"/>
                    <a:pt x="117272" y="68535"/>
                  </a:cubicBezTo>
                  <a:cubicBezTo>
                    <a:pt x="116803" y="68932"/>
                    <a:pt x="116303" y="69286"/>
                    <a:pt x="115781" y="69588"/>
                  </a:cubicBezTo>
                  <a:lnTo>
                    <a:pt x="58646" y="102639"/>
                  </a:lnTo>
                  <a:cubicBezTo>
                    <a:pt x="54309" y="105079"/>
                    <a:pt x="48856" y="104120"/>
                    <a:pt x="45614" y="100345"/>
                  </a:cubicBezTo>
                  <a:lnTo>
                    <a:pt x="2450" y="50092"/>
                  </a:lnTo>
                  <a:cubicBezTo>
                    <a:pt x="-1272" y="45692"/>
                    <a:pt x="-720" y="39113"/>
                    <a:pt x="3670" y="35401"/>
                  </a:cubicBezTo>
                  <a:cubicBezTo>
                    <a:pt x="4139" y="35005"/>
                    <a:pt x="4639" y="34651"/>
                    <a:pt x="5161" y="34348"/>
                  </a:cubicBezTo>
                  <a:lnTo>
                    <a:pt x="62191" y="1402"/>
                  </a:lnTo>
                  <a:cubicBezTo>
                    <a:pt x="66529" y="-1121"/>
                    <a:pt x="72044" y="-204"/>
                    <a:pt x="75328" y="359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5" name="Google Shape;1021;p13">
              <a:extLst>
                <a:ext uri="{FF2B5EF4-FFF2-40B4-BE49-F238E27FC236}">
                  <a16:creationId xmlns="" xmlns:a16="http://schemas.microsoft.com/office/drawing/2014/main" id="{9869FA1D-D917-64A0-2216-BC317E19D6C7}"/>
                </a:ext>
              </a:extLst>
            </p:cNvPr>
            <p:cNvSpPr/>
            <p:nvPr/>
          </p:nvSpPr>
          <p:spPr>
            <a:xfrm>
              <a:off x="10809906" y="4231254"/>
              <a:ext cx="101528" cy="87251"/>
            </a:xfrm>
            <a:custGeom>
              <a:avLst/>
              <a:gdLst/>
              <a:ahLst/>
              <a:cxnLst/>
              <a:rect l="l" t="t" r="r" b="b"/>
              <a:pathLst>
                <a:path w="121014" h="103997" extrusionOk="0">
                  <a:moveTo>
                    <a:pt x="75260" y="3555"/>
                  </a:moveTo>
                  <a:lnTo>
                    <a:pt x="118528" y="53912"/>
                  </a:lnTo>
                  <a:cubicBezTo>
                    <a:pt x="122250" y="58313"/>
                    <a:pt x="121698" y="64891"/>
                    <a:pt x="117308" y="68603"/>
                  </a:cubicBezTo>
                  <a:cubicBezTo>
                    <a:pt x="116839" y="68999"/>
                    <a:pt x="116338" y="69354"/>
                    <a:pt x="115817" y="69656"/>
                  </a:cubicBezTo>
                  <a:lnTo>
                    <a:pt x="58683" y="102602"/>
                  </a:lnTo>
                  <a:cubicBezTo>
                    <a:pt x="54366" y="105073"/>
                    <a:pt x="48913" y="104156"/>
                    <a:pt x="45650" y="100413"/>
                  </a:cubicBezTo>
                  <a:lnTo>
                    <a:pt x="2486" y="50055"/>
                  </a:lnTo>
                  <a:cubicBezTo>
                    <a:pt x="-1257" y="45676"/>
                    <a:pt x="-746" y="39097"/>
                    <a:pt x="3633" y="35354"/>
                  </a:cubicBezTo>
                  <a:cubicBezTo>
                    <a:pt x="4091" y="34968"/>
                    <a:pt x="4581" y="34614"/>
                    <a:pt x="5092" y="34312"/>
                  </a:cubicBezTo>
                  <a:lnTo>
                    <a:pt x="62227" y="1365"/>
                  </a:lnTo>
                  <a:cubicBezTo>
                    <a:pt x="66533" y="-1106"/>
                    <a:pt x="71996" y="-188"/>
                    <a:pt x="75260"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6" name="Google Shape;1022;p13">
              <a:extLst>
                <a:ext uri="{FF2B5EF4-FFF2-40B4-BE49-F238E27FC236}">
                  <a16:creationId xmlns="" xmlns:a16="http://schemas.microsoft.com/office/drawing/2014/main" id="{D57F3F32-7D82-13FD-0180-385456B08C8C}"/>
                </a:ext>
              </a:extLst>
            </p:cNvPr>
            <p:cNvSpPr/>
            <p:nvPr/>
          </p:nvSpPr>
          <p:spPr>
            <a:xfrm>
              <a:off x="10804950" y="4335388"/>
              <a:ext cx="101235" cy="87120"/>
            </a:xfrm>
            <a:custGeom>
              <a:avLst/>
              <a:gdLst/>
              <a:ahLst/>
              <a:cxnLst/>
              <a:rect l="l" t="t" r="r" b="b"/>
              <a:pathLst>
                <a:path w="120665" h="103841" extrusionOk="0">
                  <a:moveTo>
                    <a:pt x="75016" y="3400"/>
                  </a:moveTo>
                  <a:lnTo>
                    <a:pt x="118180" y="53757"/>
                  </a:lnTo>
                  <a:cubicBezTo>
                    <a:pt x="121902" y="58157"/>
                    <a:pt x="121349" y="64736"/>
                    <a:pt x="116960" y="68448"/>
                  </a:cubicBezTo>
                  <a:cubicBezTo>
                    <a:pt x="116490" y="68844"/>
                    <a:pt x="115990" y="69198"/>
                    <a:pt x="115469" y="69501"/>
                  </a:cubicBezTo>
                  <a:lnTo>
                    <a:pt x="58647" y="102447"/>
                  </a:lnTo>
                  <a:cubicBezTo>
                    <a:pt x="54330" y="104918"/>
                    <a:pt x="48877" y="104001"/>
                    <a:pt x="45614" y="100257"/>
                  </a:cubicBezTo>
                  <a:lnTo>
                    <a:pt x="2450" y="49900"/>
                  </a:lnTo>
                  <a:cubicBezTo>
                    <a:pt x="-1272" y="45500"/>
                    <a:pt x="-719" y="38921"/>
                    <a:pt x="3670" y="35209"/>
                  </a:cubicBezTo>
                  <a:cubicBezTo>
                    <a:pt x="4139" y="34813"/>
                    <a:pt x="4640" y="34459"/>
                    <a:pt x="5161" y="34156"/>
                  </a:cubicBezTo>
                  <a:lnTo>
                    <a:pt x="62400" y="1210"/>
                  </a:lnTo>
                  <a:cubicBezTo>
                    <a:pt x="66612" y="-1032"/>
                    <a:pt x="71804" y="-135"/>
                    <a:pt x="75016" y="3400"/>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7" name="Google Shape;1023;p13">
              <a:extLst>
                <a:ext uri="{FF2B5EF4-FFF2-40B4-BE49-F238E27FC236}">
                  <a16:creationId xmlns="" xmlns:a16="http://schemas.microsoft.com/office/drawing/2014/main" id="{1DEE94F2-6C59-C222-1E21-DB89B6B02B4C}"/>
                </a:ext>
              </a:extLst>
            </p:cNvPr>
            <p:cNvSpPr/>
            <p:nvPr/>
          </p:nvSpPr>
          <p:spPr>
            <a:xfrm>
              <a:off x="10762177" y="4175479"/>
              <a:ext cx="101498" cy="87274"/>
            </a:xfrm>
            <a:custGeom>
              <a:avLst/>
              <a:gdLst/>
              <a:ahLst/>
              <a:cxnLst/>
              <a:rect l="l" t="t" r="r" b="b"/>
              <a:pathLst>
                <a:path w="120978" h="104024" extrusionOk="0">
                  <a:moveTo>
                    <a:pt x="75224" y="3621"/>
                  </a:moveTo>
                  <a:lnTo>
                    <a:pt x="118492" y="53874"/>
                  </a:lnTo>
                  <a:cubicBezTo>
                    <a:pt x="122214" y="58274"/>
                    <a:pt x="121662" y="64853"/>
                    <a:pt x="117272" y="68565"/>
                  </a:cubicBezTo>
                  <a:cubicBezTo>
                    <a:pt x="116803" y="68961"/>
                    <a:pt x="116303" y="69315"/>
                    <a:pt x="115782" y="69618"/>
                  </a:cubicBezTo>
                  <a:lnTo>
                    <a:pt x="58647" y="102668"/>
                  </a:lnTo>
                  <a:cubicBezTo>
                    <a:pt x="54309" y="105108"/>
                    <a:pt x="48857" y="104149"/>
                    <a:pt x="45614" y="100375"/>
                  </a:cubicBezTo>
                  <a:lnTo>
                    <a:pt x="2450" y="50121"/>
                  </a:lnTo>
                  <a:cubicBezTo>
                    <a:pt x="-1272" y="45721"/>
                    <a:pt x="-719" y="39142"/>
                    <a:pt x="3670" y="35431"/>
                  </a:cubicBezTo>
                  <a:cubicBezTo>
                    <a:pt x="4139" y="35034"/>
                    <a:pt x="4640" y="34680"/>
                    <a:pt x="5161" y="34377"/>
                  </a:cubicBezTo>
                  <a:lnTo>
                    <a:pt x="62192" y="1327"/>
                  </a:lnTo>
                  <a:cubicBezTo>
                    <a:pt x="66529" y="-1113"/>
                    <a:pt x="71981" y="-153"/>
                    <a:pt x="75224"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8" name="Google Shape;1024;p13">
              <a:extLst>
                <a:ext uri="{FF2B5EF4-FFF2-40B4-BE49-F238E27FC236}">
                  <a16:creationId xmlns="" xmlns:a16="http://schemas.microsoft.com/office/drawing/2014/main" id="{4150F613-EF6A-93E5-9F32-DDC0D536C651}"/>
                </a:ext>
              </a:extLst>
            </p:cNvPr>
            <p:cNvSpPr/>
            <p:nvPr/>
          </p:nvSpPr>
          <p:spPr>
            <a:xfrm>
              <a:off x="10854169" y="4475321"/>
              <a:ext cx="68315" cy="306256"/>
            </a:xfrm>
            <a:custGeom>
              <a:avLst/>
              <a:gdLst/>
              <a:ahLst/>
              <a:cxnLst/>
              <a:rect l="l" t="t" r="r" b="b"/>
              <a:pathLst>
                <a:path w="81427" h="365036" extrusionOk="0">
                  <a:moveTo>
                    <a:pt x="-18" y="341647"/>
                  </a:moveTo>
                  <a:lnTo>
                    <a:pt x="-18" y="12392"/>
                  </a:lnTo>
                  <a:lnTo>
                    <a:pt x="49297" y="18544"/>
                  </a:lnTo>
                  <a:lnTo>
                    <a:pt x="81409" y="-15"/>
                  </a:lnTo>
                  <a:lnTo>
                    <a:pt x="81409" y="341647"/>
                  </a:lnTo>
                  <a:cubicBezTo>
                    <a:pt x="80638" y="348904"/>
                    <a:pt x="76134" y="355232"/>
                    <a:pt x="69524" y="358329"/>
                  </a:cubicBezTo>
                  <a:cubicBezTo>
                    <a:pt x="57617" y="364115"/>
                    <a:pt x="44262" y="366211"/>
                    <a:pt x="31156" y="364376"/>
                  </a:cubicBezTo>
                  <a:cubicBezTo>
                    <a:pt x="29800" y="364376"/>
                    <a:pt x="29696" y="364376"/>
                    <a:pt x="28758" y="364376"/>
                  </a:cubicBezTo>
                  <a:cubicBezTo>
                    <a:pt x="22815" y="363375"/>
                    <a:pt x="17070" y="361405"/>
                    <a:pt x="11763" y="358538"/>
                  </a:cubicBezTo>
                  <a:lnTo>
                    <a:pt x="11763" y="358538"/>
                  </a:lnTo>
                  <a:lnTo>
                    <a:pt x="9053" y="356765"/>
                  </a:lnTo>
                  <a:lnTo>
                    <a:pt x="9053" y="356765"/>
                  </a:lnTo>
                  <a:cubicBezTo>
                    <a:pt x="3798" y="353460"/>
                    <a:pt x="420" y="347840"/>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79" name="Google Shape;1025;p13">
              <a:extLst>
                <a:ext uri="{FF2B5EF4-FFF2-40B4-BE49-F238E27FC236}">
                  <a16:creationId xmlns="" xmlns:a16="http://schemas.microsoft.com/office/drawing/2014/main" id="{72FFDC07-681B-E140-2830-920A8B875668}"/>
                </a:ext>
              </a:extLst>
            </p:cNvPr>
            <p:cNvSpPr/>
            <p:nvPr/>
          </p:nvSpPr>
          <p:spPr>
            <a:xfrm>
              <a:off x="10838408" y="4754445"/>
              <a:ext cx="98596" cy="49265"/>
            </a:xfrm>
            <a:custGeom>
              <a:avLst/>
              <a:gdLst/>
              <a:ahLst/>
              <a:cxnLst/>
              <a:rect l="l" t="t" r="r" b="b"/>
              <a:pathLst>
                <a:path w="117520" h="58720" extrusionOk="0">
                  <a:moveTo>
                    <a:pt x="5631" y="11141"/>
                  </a:moveTo>
                  <a:cubicBezTo>
                    <a:pt x="9103" y="6825"/>
                    <a:pt x="13440" y="3280"/>
                    <a:pt x="18351" y="715"/>
                  </a:cubicBezTo>
                  <a:cubicBezTo>
                    <a:pt x="17965" y="4719"/>
                    <a:pt x="18174" y="8764"/>
                    <a:pt x="18977" y="12705"/>
                  </a:cubicBezTo>
                  <a:cubicBezTo>
                    <a:pt x="19049" y="13529"/>
                    <a:pt x="19331" y="14321"/>
                    <a:pt x="19810" y="14999"/>
                  </a:cubicBezTo>
                  <a:cubicBezTo>
                    <a:pt x="20019" y="15802"/>
                    <a:pt x="20415" y="16552"/>
                    <a:pt x="20958" y="17188"/>
                  </a:cubicBezTo>
                  <a:cubicBezTo>
                    <a:pt x="23334" y="20514"/>
                    <a:pt x="26442" y="23256"/>
                    <a:pt x="30028" y="25216"/>
                  </a:cubicBezTo>
                  <a:lnTo>
                    <a:pt x="30028" y="25216"/>
                  </a:lnTo>
                  <a:cubicBezTo>
                    <a:pt x="35189" y="28407"/>
                    <a:pt x="40997" y="30398"/>
                    <a:pt x="47023" y="31055"/>
                  </a:cubicBezTo>
                  <a:lnTo>
                    <a:pt x="48274" y="31055"/>
                  </a:lnTo>
                  <a:lnTo>
                    <a:pt x="51297" y="31055"/>
                  </a:lnTo>
                  <a:cubicBezTo>
                    <a:pt x="67875" y="33140"/>
                    <a:pt x="90708" y="28136"/>
                    <a:pt x="97589" y="15312"/>
                  </a:cubicBezTo>
                  <a:cubicBezTo>
                    <a:pt x="98423" y="14092"/>
                    <a:pt x="98997" y="12705"/>
                    <a:pt x="99257" y="11245"/>
                  </a:cubicBezTo>
                  <a:cubicBezTo>
                    <a:pt x="99726" y="7503"/>
                    <a:pt x="99726" y="3728"/>
                    <a:pt x="99257" y="-15"/>
                  </a:cubicBezTo>
                  <a:cubicBezTo>
                    <a:pt x="103928" y="2467"/>
                    <a:pt x="108098" y="5793"/>
                    <a:pt x="111560" y="9786"/>
                  </a:cubicBezTo>
                  <a:cubicBezTo>
                    <a:pt x="115178" y="13768"/>
                    <a:pt x="117284" y="18898"/>
                    <a:pt x="117502" y="24278"/>
                  </a:cubicBezTo>
                  <a:cubicBezTo>
                    <a:pt x="117502" y="38666"/>
                    <a:pt x="104053" y="48154"/>
                    <a:pt x="90708" y="53158"/>
                  </a:cubicBezTo>
                  <a:cubicBezTo>
                    <a:pt x="57240" y="65878"/>
                    <a:pt x="17726" y="54618"/>
                    <a:pt x="6361" y="40542"/>
                  </a:cubicBezTo>
                  <a:cubicBezTo>
                    <a:pt x="3150" y="37185"/>
                    <a:pt x="950" y="32994"/>
                    <a:pt x="1" y="28449"/>
                  </a:cubicBezTo>
                  <a:cubicBezTo>
                    <a:pt x="1" y="28449"/>
                    <a:pt x="1" y="27927"/>
                    <a:pt x="1" y="27719"/>
                  </a:cubicBezTo>
                  <a:cubicBezTo>
                    <a:pt x="-239" y="21682"/>
                    <a:pt x="1773" y="15781"/>
                    <a:pt x="5631"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0" name="Google Shape;1026;p13">
              <a:extLst>
                <a:ext uri="{FF2B5EF4-FFF2-40B4-BE49-F238E27FC236}">
                  <a16:creationId xmlns="" xmlns:a16="http://schemas.microsoft.com/office/drawing/2014/main" id="{4C82BB66-BADE-5C80-4584-D50DAC5728DB}"/>
                </a:ext>
              </a:extLst>
            </p:cNvPr>
            <p:cNvSpPr/>
            <p:nvPr/>
          </p:nvSpPr>
          <p:spPr>
            <a:xfrm>
              <a:off x="10746607" y="4267674"/>
              <a:ext cx="101585" cy="87274"/>
            </a:xfrm>
            <a:custGeom>
              <a:avLst/>
              <a:gdLst/>
              <a:ahLst/>
              <a:cxnLst/>
              <a:rect l="l" t="t" r="r" b="b"/>
              <a:pathLst>
                <a:path w="121082" h="104024" extrusionOk="0">
                  <a:moveTo>
                    <a:pt x="75328" y="3621"/>
                  </a:moveTo>
                  <a:lnTo>
                    <a:pt x="118597" y="53874"/>
                  </a:lnTo>
                  <a:cubicBezTo>
                    <a:pt x="122319" y="58274"/>
                    <a:pt x="121766" y="64853"/>
                    <a:pt x="117377" y="68564"/>
                  </a:cubicBezTo>
                  <a:cubicBezTo>
                    <a:pt x="116908" y="68961"/>
                    <a:pt x="116407" y="69315"/>
                    <a:pt x="115886" y="69618"/>
                  </a:cubicBezTo>
                  <a:lnTo>
                    <a:pt x="58647" y="102668"/>
                  </a:lnTo>
                  <a:cubicBezTo>
                    <a:pt x="54309" y="105108"/>
                    <a:pt x="48856" y="104149"/>
                    <a:pt x="45614" y="100375"/>
                  </a:cubicBezTo>
                  <a:lnTo>
                    <a:pt x="2450" y="50121"/>
                  </a:lnTo>
                  <a:cubicBezTo>
                    <a:pt x="-1272" y="45721"/>
                    <a:pt x="-720" y="39142"/>
                    <a:pt x="3670" y="35431"/>
                  </a:cubicBezTo>
                  <a:cubicBezTo>
                    <a:pt x="4139" y="35034"/>
                    <a:pt x="4640" y="34680"/>
                    <a:pt x="5161" y="34377"/>
                  </a:cubicBezTo>
                  <a:lnTo>
                    <a:pt x="62296" y="1327"/>
                  </a:lnTo>
                  <a:cubicBezTo>
                    <a:pt x="66633" y="-1113"/>
                    <a:pt x="72086" y="-153"/>
                    <a:pt x="75328"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1" name="Google Shape;1027;p13">
              <a:extLst>
                <a:ext uri="{FF2B5EF4-FFF2-40B4-BE49-F238E27FC236}">
                  <a16:creationId xmlns="" xmlns:a16="http://schemas.microsoft.com/office/drawing/2014/main" id="{42F3BFD0-91C6-B45A-FA8A-D99D631F0F0F}"/>
                </a:ext>
              </a:extLst>
            </p:cNvPr>
            <p:cNvSpPr/>
            <p:nvPr/>
          </p:nvSpPr>
          <p:spPr>
            <a:xfrm>
              <a:off x="10809471" y="4081872"/>
              <a:ext cx="150364" cy="81523"/>
            </a:xfrm>
            <a:custGeom>
              <a:avLst/>
              <a:gdLst/>
              <a:ahLst/>
              <a:cxnLst/>
              <a:rect l="l" t="t" r="r" b="b"/>
              <a:pathLst>
                <a:path w="179224" h="97170" extrusionOk="0">
                  <a:moveTo>
                    <a:pt x="0" y="95399"/>
                  </a:moveTo>
                  <a:lnTo>
                    <a:pt x="165148" y="0"/>
                  </a:lnTo>
                  <a:lnTo>
                    <a:pt x="179224" y="1773"/>
                  </a:lnTo>
                  <a:lnTo>
                    <a:pt x="14075" y="97171"/>
                  </a:lnTo>
                  <a:lnTo>
                    <a:pt x="0" y="95399"/>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2" name="Google Shape;1028;p13">
              <a:extLst>
                <a:ext uri="{FF2B5EF4-FFF2-40B4-BE49-F238E27FC236}">
                  <a16:creationId xmlns="" xmlns:a16="http://schemas.microsoft.com/office/drawing/2014/main" id="{66BFA20D-9159-F9E2-A668-4706711D9754}"/>
                </a:ext>
              </a:extLst>
            </p:cNvPr>
            <p:cNvSpPr/>
            <p:nvPr/>
          </p:nvSpPr>
          <p:spPr>
            <a:xfrm>
              <a:off x="10698847" y="4211979"/>
              <a:ext cx="101585" cy="87281"/>
            </a:xfrm>
            <a:custGeom>
              <a:avLst/>
              <a:gdLst/>
              <a:ahLst/>
              <a:cxnLst/>
              <a:rect l="l" t="t" r="r" b="b"/>
              <a:pathLst>
                <a:path w="121082" h="104033" extrusionOk="0">
                  <a:moveTo>
                    <a:pt x="75432" y="3591"/>
                  </a:moveTo>
                  <a:lnTo>
                    <a:pt x="118596" y="53949"/>
                  </a:lnTo>
                  <a:cubicBezTo>
                    <a:pt x="122318" y="58349"/>
                    <a:pt x="121766" y="64928"/>
                    <a:pt x="117376" y="68640"/>
                  </a:cubicBezTo>
                  <a:cubicBezTo>
                    <a:pt x="116907" y="69036"/>
                    <a:pt x="116407" y="69390"/>
                    <a:pt x="115886" y="69693"/>
                  </a:cubicBezTo>
                  <a:lnTo>
                    <a:pt x="58647" y="102639"/>
                  </a:lnTo>
                  <a:cubicBezTo>
                    <a:pt x="54330" y="105110"/>
                    <a:pt x="48877" y="104193"/>
                    <a:pt x="45614" y="100450"/>
                  </a:cubicBezTo>
                  <a:lnTo>
                    <a:pt x="2450" y="50092"/>
                  </a:lnTo>
                  <a:cubicBezTo>
                    <a:pt x="-1272" y="45692"/>
                    <a:pt x="-719" y="39113"/>
                    <a:pt x="3670" y="35402"/>
                  </a:cubicBezTo>
                  <a:cubicBezTo>
                    <a:pt x="4139" y="35005"/>
                    <a:pt x="4640" y="34651"/>
                    <a:pt x="5161" y="34348"/>
                  </a:cubicBezTo>
                  <a:lnTo>
                    <a:pt x="62295" y="1402"/>
                  </a:lnTo>
                  <a:cubicBezTo>
                    <a:pt x="66633" y="-1121"/>
                    <a:pt x="72148" y="-203"/>
                    <a:pt x="75432" y="359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3" name="Google Shape;1029;p13">
              <a:extLst>
                <a:ext uri="{FF2B5EF4-FFF2-40B4-BE49-F238E27FC236}">
                  <a16:creationId xmlns="" xmlns:a16="http://schemas.microsoft.com/office/drawing/2014/main" id="{080410DB-4A73-9759-9C9F-0B3E166EF274}"/>
                </a:ext>
              </a:extLst>
            </p:cNvPr>
            <p:cNvSpPr/>
            <p:nvPr/>
          </p:nvSpPr>
          <p:spPr>
            <a:xfrm>
              <a:off x="11052962" y="4273256"/>
              <a:ext cx="103775" cy="89490"/>
            </a:xfrm>
            <a:custGeom>
              <a:avLst/>
              <a:gdLst/>
              <a:ahLst/>
              <a:cxnLst/>
              <a:rect l="l" t="t" r="r" b="b"/>
              <a:pathLst>
                <a:path w="123692" h="106666" extrusionOk="0">
                  <a:moveTo>
                    <a:pt x="54964" y="106650"/>
                  </a:moveTo>
                  <a:cubicBezTo>
                    <a:pt x="51554" y="106681"/>
                    <a:pt x="48302" y="105190"/>
                    <a:pt x="46102" y="102583"/>
                  </a:cubicBezTo>
                  <a:lnTo>
                    <a:pt x="2833" y="52226"/>
                  </a:lnTo>
                  <a:cubicBezTo>
                    <a:pt x="-1369" y="47409"/>
                    <a:pt x="-868" y="40100"/>
                    <a:pt x="3949" y="35898"/>
                  </a:cubicBezTo>
                  <a:cubicBezTo>
                    <a:pt x="4512" y="35408"/>
                    <a:pt x="5116" y="34981"/>
                    <a:pt x="5753" y="34606"/>
                  </a:cubicBezTo>
                  <a:lnTo>
                    <a:pt x="62992" y="1555"/>
                  </a:lnTo>
                  <a:cubicBezTo>
                    <a:pt x="67861" y="-1260"/>
                    <a:pt x="74033" y="-207"/>
                    <a:pt x="77692" y="4057"/>
                  </a:cubicBezTo>
                  <a:lnTo>
                    <a:pt x="120856" y="54415"/>
                  </a:lnTo>
                  <a:cubicBezTo>
                    <a:pt x="125058" y="59305"/>
                    <a:pt x="124495" y="66676"/>
                    <a:pt x="119605" y="70878"/>
                  </a:cubicBezTo>
                  <a:cubicBezTo>
                    <a:pt x="119052" y="71357"/>
                    <a:pt x="118459" y="71775"/>
                    <a:pt x="117833" y="72139"/>
                  </a:cubicBezTo>
                  <a:cubicBezTo>
                    <a:pt x="56528" y="107588"/>
                    <a:pt x="59447" y="106650"/>
                    <a:pt x="54964" y="106650"/>
                  </a:cubicBezTo>
                  <a:close/>
                  <a:moveTo>
                    <a:pt x="68935" y="2389"/>
                  </a:moveTo>
                  <a:cubicBezTo>
                    <a:pt x="65494" y="2389"/>
                    <a:pt x="68935" y="721"/>
                    <a:pt x="7212" y="36587"/>
                  </a:cubicBezTo>
                  <a:cubicBezTo>
                    <a:pt x="2843" y="39162"/>
                    <a:pt x="1394" y="44782"/>
                    <a:pt x="3970" y="49150"/>
                  </a:cubicBezTo>
                  <a:cubicBezTo>
                    <a:pt x="4220" y="49567"/>
                    <a:pt x="4501" y="49974"/>
                    <a:pt x="4814" y="50349"/>
                  </a:cubicBezTo>
                  <a:lnTo>
                    <a:pt x="48083" y="100707"/>
                  </a:lnTo>
                  <a:cubicBezTo>
                    <a:pt x="50887" y="104043"/>
                    <a:pt x="55683" y="104877"/>
                    <a:pt x="59447" y="102688"/>
                  </a:cubicBezTo>
                  <a:lnTo>
                    <a:pt x="116686" y="69637"/>
                  </a:lnTo>
                  <a:cubicBezTo>
                    <a:pt x="121013" y="67114"/>
                    <a:pt x="122472" y="61557"/>
                    <a:pt x="119949" y="57230"/>
                  </a:cubicBezTo>
                  <a:cubicBezTo>
                    <a:pt x="119668" y="56750"/>
                    <a:pt x="119344" y="56292"/>
                    <a:pt x="118980" y="55875"/>
                  </a:cubicBezTo>
                  <a:lnTo>
                    <a:pt x="75816" y="5621"/>
                  </a:lnTo>
                  <a:cubicBezTo>
                    <a:pt x="74106" y="3671"/>
                    <a:pt x="71635" y="2566"/>
                    <a:pt x="69038"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4" name="Google Shape;1030;p13">
              <a:extLst>
                <a:ext uri="{FF2B5EF4-FFF2-40B4-BE49-F238E27FC236}">
                  <a16:creationId xmlns="" xmlns:a16="http://schemas.microsoft.com/office/drawing/2014/main" id="{F7798A8D-3E43-CA5A-05C1-701DABE09C13}"/>
                </a:ext>
              </a:extLst>
            </p:cNvPr>
            <p:cNvSpPr/>
            <p:nvPr/>
          </p:nvSpPr>
          <p:spPr>
            <a:xfrm>
              <a:off x="11005406" y="4217624"/>
              <a:ext cx="103746" cy="89490"/>
            </a:xfrm>
            <a:custGeom>
              <a:avLst/>
              <a:gdLst/>
              <a:ahLst/>
              <a:cxnLst/>
              <a:rect l="l" t="t" r="r" b="b"/>
              <a:pathLst>
                <a:path w="123658" h="106666" extrusionOk="0">
                  <a:moveTo>
                    <a:pt x="54826" y="106649"/>
                  </a:moveTo>
                  <a:cubicBezTo>
                    <a:pt x="51427" y="106639"/>
                    <a:pt x="48195" y="105159"/>
                    <a:pt x="45964" y="102583"/>
                  </a:cubicBezTo>
                  <a:lnTo>
                    <a:pt x="2800" y="52225"/>
                  </a:lnTo>
                  <a:cubicBezTo>
                    <a:pt x="-1402" y="47336"/>
                    <a:pt x="-839" y="39964"/>
                    <a:pt x="4051" y="35763"/>
                  </a:cubicBezTo>
                  <a:cubicBezTo>
                    <a:pt x="4603" y="35283"/>
                    <a:pt x="5197" y="34866"/>
                    <a:pt x="5823" y="34501"/>
                  </a:cubicBezTo>
                  <a:lnTo>
                    <a:pt x="62958" y="1555"/>
                  </a:lnTo>
                  <a:cubicBezTo>
                    <a:pt x="67827" y="-1260"/>
                    <a:pt x="73999" y="-207"/>
                    <a:pt x="77659" y="4057"/>
                  </a:cubicBezTo>
                  <a:lnTo>
                    <a:pt x="120823" y="54311"/>
                  </a:lnTo>
                  <a:cubicBezTo>
                    <a:pt x="125025" y="59201"/>
                    <a:pt x="124461" y="66572"/>
                    <a:pt x="119572" y="70774"/>
                  </a:cubicBezTo>
                  <a:cubicBezTo>
                    <a:pt x="119019" y="71253"/>
                    <a:pt x="118425" y="71670"/>
                    <a:pt x="117799" y="72035"/>
                  </a:cubicBezTo>
                  <a:cubicBezTo>
                    <a:pt x="56285" y="107588"/>
                    <a:pt x="59517" y="106649"/>
                    <a:pt x="54826" y="106649"/>
                  </a:cubicBezTo>
                  <a:close/>
                  <a:moveTo>
                    <a:pt x="68797" y="2389"/>
                  </a:moveTo>
                  <a:cubicBezTo>
                    <a:pt x="65356" y="2389"/>
                    <a:pt x="68797" y="825"/>
                    <a:pt x="7074" y="36691"/>
                  </a:cubicBezTo>
                  <a:cubicBezTo>
                    <a:pt x="2726" y="39172"/>
                    <a:pt x="1215" y="44719"/>
                    <a:pt x="3696" y="49067"/>
                  </a:cubicBezTo>
                  <a:cubicBezTo>
                    <a:pt x="3978" y="49557"/>
                    <a:pt x="4312" y="50026"/>
                    <a:pt x="4676" y="50453"/>
                  </a:cubicBezTo>
                  <a:lnTo>
                    <a:pt x="47945" y="100707"/>
                  </a:lnTo>
                  <a:cubicBezTo>
                    <a:pt x="50624" y="104335"/>
                    <a:pt x="55577" y="105398"/>
                    <a:pt x="59517" y="103209"/>
                  </a:cubicBezTo>
                  <a:lnTo>
                    <a:pt x="116756" y="70263"/>
                  </a:lnTo>
                  <a:cubicBezTo>
                    <a:pt x="121084" y="67739"/>
                    <a:pt x="122543" y="62183"/>
                    <a:pt x="120020" y="57856"/>
                  </a:cubicBezTo>
                  <a:cubicBezTo>
                    <a:pt x="119738" y="57376"/>
                    <a:pt x="119415" y="56917"/>
                    <a:pt x="119051" y="56500"/>
                  </a:cubicBezTo>
                  <a:lnTo>
                    <a:pt x="75886" y="6142"/>
                  </a:lnTo>
                  <a:cubicBezTo>
                    <a:pt x="74229" y="3880"/>
                    <a:pt x="71601" y="2535"/>
                    <a:pt x="6879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5" name="Google Shape;1031;p13">
              <a:extLst>
                <a:ext uri="{FF2B5EF4-FFF2-40B4-BE49-F238E27FC236}">
                  <a16:creationId xmlns="" xmlns:a16="http://schemas.microsoft.com/office/drawing/2014/main" id="{26538D6C-3724-D084-F621-E221970CFE93}"/>
                </a:ext>
              </a:extLst>
            </p:cNvPr>
            <p:cNvSpPr/>
            <p:nvPr/>
          </p:nvSpPr>
          <p:spPr>
            <a:xfrm>
              <a:off x="10989924" y="4309591"/>
              <a:ext cx="104009" cy="89723"/>
            </a:xfrm>
            <a:custGeom>
              <a:avLst/>
              <a:gdLst/>
              <a:ahLst/>
              <a:cxnLst/>
              <a:rect l="l" t="t" r="r" b="b"/>
              <a:pathLst>
                <a:path w="123971" h="106943" extrusionOk="0">
                  <a:moveTo>
                    <a:pt x="54826" y="106922"/>
                  </a:moveTo>
                  <a:cubicBezTo>
                    <a:pt x="51427" y="106911"/>
                    <a:pt x="48195" y="105431"/>
                    <a:pt x="45963" y="102856"/>
                  </a:cubicBezTo>
                  <a:lnTo>
                    <a:pt x="2799" y="52498"/>
                  </a:lnTo>
                  <a:cubicBezTo>
                    <a:pt x="-1402" y="47608"/>
                    <a:pt x="-839" y="40237"/>
                    <a:pt x="4050" y="36035"/>
                  </a:cubicBezTo>
                  <a:cubicBezTo>
                    <a:pt x="4603" y="35555"/>
                    <a:pt x="5198" y="35138"/>
                    <a:pt x="5823" y="34774"/>
                  </a:cubicBezTo>
                  <a:lnTo>
                    <a:pt x="62854" y="1827"/>
                  </a:lnTo>
                  <a:cubicBezTo>
                    <a:pt x="67733" y="-1301"/>
                    <a:pt x="74176" y="-363"/>
                    <a:pt x="77972" y="4017"/>
                  </a:cubicBezTo>
                  <a:lnTo>
                    <a:pt x="121136" y="54374"/>
                  </a:lnTo>
                  <a:cubicBezTo>
                    <a:pt x="125316" y="59212"/>
                    <a:pt x="124784" y="66521"/>
                    <a:pt x="119947" y="70702"/>
                  </a:cubicBezTo>
                  <a:cubicBezTo>
                    <a:pt x="119374" y="71192"/>
                    <a:pt x="118769" y="71619"/>
                    <a:pt x="118112" y="71994"/>
                  </a:cubicBezTo>
                  <a:cubicBezTo>
                    <a:pt x="56181" y="108277"/>
                    <a:pt x="59205" y="106922"/>
                    <a:pt x="54826" y="106922"/>
                  </a:cubicBezTo>
                  <a:close/>
                  <a:moveTo>
                    <a:pt x="68692" y="2661"/>
                  </a:moveTo>
                  <a:cubicBezTo>
                    <a:pt x="65252" y="2661"/>
                    <a:pt x="68692" y="993"/>
                    <a:pt x="7074" y="36859"/>
                  </a:cubicBezTo>
                  <a:cubicBezTo>
                    <a:pt x="2727" y="39340"/>
                    <a:pt x="1215" y="44887"/>
                    <a:pt x="3707" y="49234"/>
                  </a:cubicBezTo>
                  <a:cubicBezTo>
                    <a:pt x="3978" y="49724"/>
                    <a:pt x="4311" y="50193"/>
                    <a:pt x="4676" y="50621"/>
                  </a:cubicBezTo>
                  <a:lnTo>
                    <a:pt x="47944" y="100875"/>
                  </a:lnTo>
                  <a:cubicBezTo>
                    <a:pt x="50749" y="104211"/>
                    <a:pt x="55545" y="105045"/>
                    <a:pt x="59309" y="102856"/>
                  </a:cubicBezTo>
                  <a:lnTo>
                    <a:pt x="116444" y="69909"/>
                  </a:lnTo>
                  <a:cubicBezTo>
                    <a:pt x="120770" y="67386"/>
                    <a:pt x="122230" y="61829"/>
                    <a:pt x="119707" y="57502"/>
                  </a:cubicBezTo>
                  <a:cubicBezTo>
                    <a:pt x="119426" y="57023"/>
                    <a:pt x="119102" y="56564"/>
                    <a:pt x="118737" y="56147"/>
                  </a:cubicBezTo>
                  <a:lnTo>
                    <a:pt x="75574" y="5789"/>
                  </a:lnTo>
                  <a:cubicBezTo>
                    <a:pt x="73822" y="3850"/>
                    <a:pt x="71310" y="2776"/>
                    <a:pt x="68692" y="287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6" name="Google Shape;1032;p13">
              <a:extLst>
                <a:ext uri="{FF2B5EF4-FFF2-40B4-BE49-F238E27FC236}">
                  <a16:creationId xmlns="" xmlns:a16="http://schemas.microsoft.com/office/drawing/2014/main" id="{04F48AB9-2D9A-40DB-7409-7C1A4088C5E6}"/>
                </a:ext>
              </a:extLst>
            </p:cNvPr>
            <p:cNvSpPr/>
            <p:nvPr/>
          </p:nvSpPr>
          <p:spPr>
            <a:xfrm>
              <a:off x="10947325" y="4150008"/>
              <a:ext cx="103833" cy="89490"/>
            </a:xfrm>
            <a:custGeom>
              <a:avLst/>
              <a:gdLst/>
              <a:ahLst/>
              <a:cxnLst/>
              <a:rect l="l" t="t" r="r" b="b"/>
              <a:pathLst>
                <a:path w="123762" h="106666" extrusionOk="0">
                  <a:moveTo>
                    <a:pt x="54930" y="106650"/>
                  </a:moveTo>
                  <a:cubicBezTo>
                    <a:pt x="51510" y="106691"/>
                    <a:pt x="48258" y="105200"/>
                    <a:pt x="46068" y="102583"/>
                  </a:cubicBezTo>
                  <a:lnTo>
                    <a:pt x="2799" y="52226"/>
                  </a:lnTo>
                  <a:cubicBezTo>
                    <a:pt x="-1402" y="47336"/>
                    <a:pt x="-839" y="39965"/>
                    <a:pt x="4050" y="35763"/>
                  </a:cubicBezTo>
                  <a:cubicBezTo>
                    <a:pt x="4603" y="35283"/>
                    <a:pt x="5198" y="34866"/>
                    <a:pt x="5823" y="34501"/>
                  </a:cubicBezTo>
                  <a:lnTo>
                    <a:pt x="63062" y="1555"/>
                  </a:lnTo>
                  <a:cubicBezTo>
                    <a:pt x="67931" y="-1260"/>
                    <a:pt x="74103" y="-207"/>
                    <a:pt x="77763" y="4057"/>
                  </a:cubicBezTo>
                  <a:lnTo>
                    <a:pt x="120927" y="54415"/>
                  </a:lnTo>
                  <a:cubicBezTo>
                    <a:pt x="125129" y="59305"/>
                    <a:pt x="124566" y="66676"/>
                    <a:pt x="119676" y="70878"/>
                  </a:cubicBezTo>
                  <a:cubicBezTo>
                    <a:pt x="119123" y="71357"/>
                    <a:pt x="118529" y="71775"/>
                    <a:pt x="117904" y="72139"/>
                  </a:cubicBezTo>
                  <a:cubicBezTo>
                    <a:pt x="56390" y="107588"/>
                    <a:pt x="59309" y="106650"/>
                    <a:pt x="54930" y="106650"/>
                  </a:cubicBezTo>
                  <a:close/>
                  <a:moveTo>
                    <a:pt x="68901" y="2389"/>
                  </a:moveTo>
                  <a:cubicBezTo>
                    <a:pt x="65460" y="2389"/>
                    <a:pt x="68901" y="721"/>
                    <a:pt x="7179" y="36587"/>
                  </a:cubicBezTo>
                  <a:cubicBezTo>
                    <a:pt x="2810" y="39162"/>
                    <a:pt x="1361" y="44781"/>
                    <a:pt x="3936" y="49150"/>
                  </a:cubicBezTo>
                  <a:cubicBezTo>
                    <a:pt x="4186" y="49567"/>
                    <a:pt x="4468" y="49974"/>
                    <a:pt x="4780" y="50349"/>
                  </a:cubicBezTo>
                  <a:lnTo>
                    <a:pt x="47944" y="100707"/>
                  </a:lnTo>
                  <a:cubicBezTo>
                    <a:pt x="50822" y="103981"/>
                    <a:pt x="55597" y="104804"/>
                    <a:pt x="59413" y="102688"/>
                  </a:cubicBezTo>
                  <a:lnTo>
                    <a:pt x="116652" y="69637"/>
                  </a:lnTo>
                  <a:cubicBezTo>
                    <a:pt x="120979" y="67114"/>
                    <a:pt x="122439" y="61557"/>
                    <a:pt x="119916" y="57230"/>
                  </a:cubicBezTo>
                  <a:cubicBezTo>
                    <a:pt x="119634" y="56750"/>
                    <a:pt x="119311" y="56292"/>
                    <a:pt x="118946" y="55875"/>
                  </a:cubicBezTo>
                  <a:lnTo>
                    <a:pt x="75782" y="5517"/>
                  </a:lnTo>
                  <a:cubicBezTo>
                    <a:pt x="74031" y="3578"/>
                    <a:pt x="71507" y="2504"/>
                    <a:pt x="68901"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7" name="Google Shape;1033;p13">
              <a:extLst>
                <a:ext uri="{FF2B5EF4-FFF2-40B4-BE49-F238E27FC236}">
                  <a16:creationId xmlns="" xmlns:a16="http://schemas.microsoft.com/office/drawing/2014/main" id="{6C22301C-EC04-5345-F8C7-5BDCA3580DD4}"/>
                </a:ext>
              </a:extLst>
            </p:cNvPr>
            <p:cNvSpPr/>
            <p:nvPr/>
          </p:nvSpPr>
          <p:spPr>
            <a:xfrm>
              <a:off x="10942163" y="4254099"/>
              <a:ext cx="103660" cy="89490"/>
            </a:xfrm>
            <a:custGeom>
              <a:avLst/>
              <a:gdLst/>
              <a:ahLst/>
              <a:cxnLst/>
              <a:rect l="l" t="t" r="r" b="b"/>
              <a:pathLst>
                <a:path w="123555" h="106666" extrusionOk="0">
                  <a:moveTo>
                    <a:pt x="54826" y="106650"/>
                  </a:moveTo>
                  <a:cubicBezTo>
                    <a:pt x="51417" y="106681"/>
                    <a:pt x="48164" y="105190"/>
                    <a:pt x="45964" y="102583"/>
                  </a:cubicBezTo>
                  <a:lnTo>
                    <a:pt x="2801" y="52226"/>
                  </a:lnTo>
                  <a:cubicBezTo>
                    <a:pt x="-1380" y="47388"/>
                    <a:pt x="-849" y="40079"/>
                    <a:pt x="3989" y="35898"/>
                  </a:cubicBezTo>
                  <a:cubicBezTo>
                    <a:pt x="4563" y="35408"/>
                    <a:pt x="5167" y="34981"/>
                    <a:pt x="5824" y="34606"/>
                  </a:cubicBezTo>
                  <a:lnTo>
                    <a:pt x="62855" y="1555"/>
                  </a:lnTo>
                  <a:cubicBezTo>
                    <a:pt x="67724" y="-1260"/>
                    <a:pt x="73896" y="-207"/>
                    <a:pt x="77555" y="4057"/>
                  </a:cubicBezTo>
                  <a:lnTo>
                    <a:pt x="120719" y="54415"/>
                  </a:lnTo>
                  <a:cubicBezTo>
                    <a:pt x="124921" y="59305"/>
                    <a:pt x="124358" y="66676"/>
                    <a:pt x="119468" y="70878"/>
                  </a:cubicBezTo>
                  <a:cubicBezTo>
                    <a:pt x="118915" y="71357"/>
                    <a:pt x="118321" y="71774"/>
                    <a:pt x="117695" y="72139"/>
                  </a:cubicBezTo>
                  <a:cubicBezTo>
                    <a:pt x="56286" y="107588"/>
                    <a:pt x="59205" y="106650"/>
                    <a:pt x="54826" y="106650"/>
                  </a:cubicBezTo>
                  <a:close/>
                  <a:moveTo>
                    <a:pt x="68693" y="2389"/>
                  </a:moveTo>
                  <a:cubicBezTo>
                    <a:pt x="65357" y="2389"/>
                    <a:pt x="68693" y="721"/>
                    <a:pt x="7075" y="36586"/>
                  </a:cubicBezTo>
                  <a:cubicBezTo>
                    <a:pt x="2706" y="39162"/>
                    <a:pt x="1257" y="44781"/>
                    <a:pt x="3833" y="49150"/>
                  </a:cubicBezTo>
                  <a:cubicBezTo>
                    <a:pt x="4083" y="49567"/>
                    <a:pt x="4364" y="49974"/>
                    <a:pt x="4677" y="50349"/>
                  </a:cubicBezTo>
                  <a:lnTo>
                    <a:pt x="47945" y="100707"/>
                  </a:lnTo>
                  <a:cubicBezTo>
                    <a:pt x="50750" y="104043"/>
                    <a:pt x="55546" y="104877"/>
                    <a:pt x="59310" y="102688"/>
                  </a:cubicBezTo>
                  <a:lnTo>
                    <a:pt x="116444" y="69637"/>
                  </a:lnTo>
                  <a:cubicBezTo>
                    <a:pt x="120771" y="67114"/>
                    <a:pt x="122231" y="61557"/>
                    <a:pt x="119708" y="57230"/>
                  </a:cubicBezTo>
                  <a:cubicBezTo>
                    <a:pt x="119426" y="56750"/>
                    <a:pt x="119103" y="56292"/>
                    <a:pt x="118738" y="55875"/>
                  </a:cubicBezTo>
                  <a:lnTo>
                    <a:pt x="75574" y="5621"/>
                  </a:lnTo>
                  <a:cubicBezTo>
                    <a:pt x="73833" y="3651"/>
                    <a:pt x="71320" y="2546"/>
                    <a:pt x="68693"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8" name="Google Shape;1034;p13">
              <a:extLst>
                <a:ext uri="{FF2B5EF4-FFF2-40B4-BE49-F238E27FC236}">
                  <a16:creationId xmlns="" xmlns:a16="http://schemas.microsoft.com/office/drawing/2014/main" id="{D4885AC7-D7F0-EEC5-338F-F62E336B57E7}"/>
                </a:ext>
              </a:extLst>
            </p:cNvPr>
            <p:cNvSpPr/>
            <p:nvPr/>
          </p:nvSpPr>
          <p:spPr>
            <a:xfrm>
              <a:off x="10914566" y="4353293"/>
              <a:ext cx="103702" cy="89491"/>
            </a:xfrm>
            <a:custGeom>
              <a:avLst/>
              <a:gdLst/>
              <a:ahLst/>
              <a:cxnLst/>
              <a:rect l="l" t="t" r="r" b="b"/>
              <a:pathLst>
                <a:path w="123606" h="106667" extrusionOk="0">
                  <a:moveTo>
                    <a:pt x="54878" y="106650"/>
                  </a:moveTo>
                  <a:cubicBezTo>
                    <a:pt x="51469" y="106650"/>
                    <a:pt x="48237" y="105169"/>
                    <a:pt x="46016" y="102584"/>
                  </a:cubicBezTo>
                  <a:lnTo>
                    <a:pt x="2747" y="52226"/>
                  </a:lnTo>
                  <a:cubicBezTo>
                    <a:pt x="-1444" y="47242"/>
                    <a:pt x="-797" y="39819"/>
                    <a:pt x="4186" y="35628"/>
                  </a:cubicBezTo>
                  <a:cubicBezTo>
                    <a:pt x="4676" y="35210"/>
                    <a:pt x="5208" y="34835"/>
                    <a:pt x="5771" y="34501"/>
                  </a:cubicBezTo>
                  <a:lnTo>
                    <a:pt x="62906" y="1555"/>
                  </a:lnTo>
                  <a:cubicBezTo>
                    <a:pt x="67775" y="-1260"/>
                    <a:pt x="73947" y="-207"/>
                    <a:pt x="77606" y="4057"/>
                  </a:cubicBezTo>
                  <a:lnTo>
                    <a:pt x="120770" y="54415"/>
                  </a:lnTo>
                  <a:cubicBezTo>
                    <a:pt x="124951" y="59253"/>
                    <a:pt x="124420" y="66561"/>
                    <a:pt x="119582" y="70742"/>
                  </a:cubicBezTo>
                  <a:cubicBezTo>
                    <a:pt x="119008" y="71232"/>
                    <a:pt x="118404" y="71660"/>
                    <a:pt x="117747" y="72035"/>
                  </a:cubicBezTo>
                  <a:cubicBezTo>
                    <a:pt x="56233" y="107692"/>
                    <a:pt x="59257" y="106650"/>
                    <a:pt x="54878" y="106650"/>
                  </a:cubicBezTo>
                  <a:close/>
                  <a:moveTo>
                    <a:pt x="68744" y="2389"/>
                  </a:moveTo>
                  <a:cubicBezTo>
                    <a:pt x="65304" y="2389"/>
                    <a:pt x="68744" y="721"/>
                    <a:pt x="7127" y="36586"/>
                  </a:cubicBezTo>
                  <a:cubicBezTo>
                    <a:pt x="2758" y="39162"/>
                    <a:pt x="1308" y="44781"/>
                    <a:pt x="3884" y="49150"/>
                  </a:cubicBezTo>
                  <a:cubicBezTo>
                    <a:pt x="4134" y="49567"/>
                    <a:pt x="4416" y="49974"/>
                    <a:pt x="4728" y="50349"/>
                  </a:cubicBezTo>
                  <a:lnTo>
                    <a:pt x="47892" y="100707"/>
                  </a:lnTo>
                  <a:cubicBezTo>
                    <a:pt x="50801" y="103949"/>
                    <a:pt x="55576" y="104721"/>
                    <a:pt x="59361" y="102584"/>
                  </a:cubicBezTo>
                  <a:lnTo>
                    <a:pt x="116496" y="69637"/>
                  </a:lnTo>
                  <a:cubicBezTo>
                    <a:pt x="120823" y="67114"/>
                    <a:pt x="122282" y="61557"/>
                    <a:pt x="119759" y="57230"/>
                  </a:cubicBezTo>
                  <a:cubicBezTo>
                    <a:pt x="119478" y="56750"/>
                    <a:pt x="119155" y="56292"/>
                    <a:pt x="118789" y="55875"/>
                  </a:cubicBezTo>
                  <a:lnTo>
                    <a:pt x="75625" y="5517"/>
                  </a:lnTo>
                  <a:cubicBezTo>
                    <a:pt x="73874" y="3578"/>
                    <a:pt x="71351" y="2504"/>
                    <a:pt x="68744"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89" name="Google Shape;1035;p13">
              <a:extLst>
                <a:ext uri="{FF2B5EF4-FFF2-40B4-BE49-F238E27FC236}">
                  <a16:creationId xmlns="" xmlns:a16="http://schemas.microsoft.com/office/drawing/2014/main" id="{388DB901-80D5-C1F0-3A6E-40FE099B181C}"/>
                </a:ext>
              </a:extLst>
            </p:cNvPr>
            <p:cNvSpPr/>
            <p:nvPr/>
          </p:nvSpPr>
          <p:spPr>
            <a:xfrm>
              <a:off x="10899622" y="4094113"/>
              <a:ext cx="103776" cy="89754"/>
            </a:xfrm>
            <a:custGeom>
              <a:avLst/>
              <a:gdLst/>
              <a:ahLst/>
              <a:cxnLst/>
              <a:rect l="l" t="t" r="r" b="b"/>
              <a:pathLst>
                <a:path w="123694" h="106980" extrusionOk="0">
                  <a:moveTo>
                    <a:pt x="54862" y="106962"/>
                  </a:moveTo>
                  <a:cubicBezTo>
                    <a:pt x="51453" y="106962"/>
                    <a:pt x="48221" y="105482"/>
                    <a:pt x="46000" y="102896"/>
                  </a:cubicBezTo>
                  <a:lnTo>
                    <a:pt x="2836" y="52330"/>
                  </a:lnTo>
                  <a:cubicBezTo>
                    <a:pt x="-1387" y="47461"/>
                    <a:pt x="-865" y="40079"/>
                    <a:pt x="4014" y="35857"/>
                  </a:cubicBezTo>
                  <a:cubicBezTo>
                    <a:pt x="4556" y="35388"/>
                    <a:pt x="5140" y="34970"/>
                    <a:pt x="5755" y="34606"/>
                  </a:cubicBezTo>
                  <a:lnTo>
                    <a:pt x="62994" y="1555"/>
                  </a:lnTo>
                  <a:cubicBezTo>
                    <a:pt x="67863" y="-1260"/>
                    <a:pt x="74036" y="-207"/>
                    <a:pt x="77695" y="4057"/>
                  </a:cubicBezTo>
                  <a:lnTo>
                    <a:pt x="120859" y="54311"/>
                  </a:lnTo>
                  <a:cubicBezTo>
                    <a:pt x="125061" y="59201"/>
                    <a:pt x="124497" y="66572"/>
                    <a:pt x="119608" y="70774"/>
                  </a:cubicBezTo>
                  <a:cubicBezTo>
                    <a:pt x="119055" y="71253"/>
                    <a:pt x="118461" y="71670"/>
                    <a:pt x="117835" y="72035"/>
                  </a:cubicBezTo>
                  <a:cubicBezTo>
                    <a:pt x="56113" y="108005"/>
                    <a:pt x="59137" y="106962"/>
                    <a:pt x="54862" y="106962"/>
                  </a:cubicBezTo>
                  <a:close/>
                  <a:moveTo>
                    <a:pt x="68833" y="2702"/>
                  </a:moveTo>
                  <a:cubicBezTo>
                    <a:pt x="65392" y="2702"/>
                    <a:pt x="68833" y="1034"/>
                    <a:pt x="7111" y="37004"/>
                  </a:cubicBezTo>
                  <a:cubicBezTo>
                    <a:pt x="2763" y="39485"/>
                    <a:pt x="1251" y="45032"/>
                    <a:pt x="3743" y="49379"/>
                  </a:cubicBezTo>
                  <a:cubicBezTo>
                    <a:pt x="4014" y="49869"/>
                    <a:pt x="4348" y="50338"/>
                    <a:pt x="4713" y="50766"/>
                  </a:cubicBezTo>
                  <a:lnTo>
                    <a:pt x="47876" y="101020"/>
                  </a:lnTo>
                  <a:cubicBezTo>
                    <a:pt x="50785" y="104262"/>
                    <a:pt x="55550" y="105034"/>
                    <a:pt x="59345" y="102896"/>
                  </a:cubicBezTo>
                  <a:lnTo>
                    <a:pt x="116584" y="69950"/>
                  </a:lnTo>
                  <a:cubicBezTo>
                    <a:pt x="120911" y="67427"/>
                    <a:pt x="122371" y="61870"/>
                    <a:pt x="119848" y="57543"/>
                  </a:cubicBezTo>
                  <a:cubicBezTo>
                    <a:pt x="119566" y="57063"/>
                    <a:pt x="119243" y="56605"/>
                    <a:pt x="118878" y="56188"/>
                  </a:cubicBezTo>
                  <a:lnTo>
                    <a:pt x="75714" y="5830"/>
                  </a:lnTo>
                  <a:cubicBezTo>
                    <a:pt x="73962" y="3891"/>
                    <a:pt x="71450" y="2817"/>
                    <a:pt x="68833" y="291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0" name="Google Shape;1036;p13">
              <a:extLst>
                <a:ext uri="{FF2B5EF4-FFF2-40B4-BE49-F238E27FC236}">
                  <a16:creationId xmlns="" xmlns:a16="http://schemas.microsoft.com/office/drawing/2014/main" id="{56CA2C7F-4C06-3581-0F2D-0614450CEE92}"/>
                </a:ext>
              </a:extLst>
            </p:cNvPr>
            <p:cNvSpPr/>
            <p:nvPr/>
          </p:nvSpPr>
          <p:spPr>
            <a:xfrm>
              <a:off x="10884126" y="4186571"/>
              <a:ext cx="103702" cy="89490"/>
            </a:xfrm>
            <a:custGeom>
              <a:avLst/>
              <a:gdLst/>
              <a:ahLst/>
              <a:cxnLst/>
              <a:rect l="l" t="t" r="r" b="b"/>
              <a:pathLst>
                <a:path w="123606" h="106666" extrusionOk="0">
                  <a:moveTo>
                    <a:pt x="54878" y="106650"/>
                  </a:moveTo>
                  <a:cubicBezTo>
                    <a:pt x="51468" y="106650"/>
                    <a:pt x="48236" y="105169"/>
                    <a:pt x="46016" y="102584"/>
                  </a:cubicBezTo>
                  <a:lnTo>
                    <a:pt x="2747" y="52226"/>
                  </a:lnTo>
                  <a:cubicBezTo>
                    <a:pt x="-1444" y="47242"/>
                    <a:pt x="-798" y="39819"/>
                    <a:pt x="4186" y="35627"/>
                  </a:cubicBezTo>
                  <a:cubicBezTo>
                    <a:pt x="4676" y="35210"/>
                    <a:pt x="5208" y="34835"/>
                    <a:pt x="5771" y="34501"/>
                  </a:cubicBezTo>
                  <a:lnTo>
                    <a:pt x="62906" y="1555"/>
                  </a:lnTo>
                  <a:cubicBezTo>
                    <a:pt x="67775" y="-1260"/>
                    <a:pt x="73947" y="-207"/>
                    <a:pt x="77607" y="4057"/>
                  </a:cubicBezTo>
                  <a:lnTo>
                    <a:pt x="120771" y="54415"/>
                  </a:lnTo>
                  <a:cubicBezTo>
                    <a:pt x="124951" y="59253"/>
                    <a:pt x="124419" y="66561"/>
                    <a:pt x="119582" y="70742"/>
                  </a:cubicBezTo>
                  <a:cubicBezTo>
                    <a:pt x="119009" y="71232"/>
                    <a:pt x="118404" y="71660"/>
                    <a:pt x="117747" y="72035"/>
                  </a:cubicBezTo>
                  <a:cubicBezTo>
                    <a:pt x="56338" y="107588"/>
                    <a:pt x="59257" y="106650"/>
                    <a:pt x="54878" y="106650"/>
                  </a:cubicBezTo>
                  <a:close/>
                  <a:moveTo>
                    <a:pt x="68745" y="2389"/>
                  </a:moveTo>
                  <a:cubicBezTo>
                    <a:pt x="65304" y="2389"/>
                    <a:pt x="68745" y="721"/>
                    <a:pt x="7126" y="36586"/>
                  </a:cubicBezTo>
                  <a:cubicBezTo>
                    <a:pt x="2779" y="39068"/>
                    <a:pt x="1267" y="44614"/>
                    <a:pt x="3748" y="48962"/>
                  </a:cubicBezTo>
                  <a:cubicBezTo>
                    <a:pt x="4030" y="49452"/>
                    <a:pt x="4363" y="49921"/>
                    <a:pt x="4728" y="50349"/>
                  </a:cubicBezTo>
                  <a:lnTo>
                    <a:pt x="47893" y="100603"/>
                  </a:lnTo>
                  <a:cubicBezTo>
                    <a:pt x="50749" y="103918"/>
                    <a:pt x="55556" y="104742"/>
                    <a:pt x="59361" y="102584"/>
                  </a:cubicBezTo>
                  <a:lnTo>
                    <a:pt x="116496" y="69637"/>
                  </a:lnTo>
                  <a:cubicBezTo>
                    <a:pt x="120823" y="67114"/>
                    <a:pt x="122283" y="61557"/>
                    <a:pt x="119759" y="57230"/>
                  </a:cubicBezTo>
                  <a:cubicBezTo>
                    <a:pt x="119478" y="56750"/>
                    <a:pt x="119154" y="56292"/>
                    <a:pt x="118790" y="55875"/>
                  </a:cubicBezTo>
                  <a:lnTo>
                    <a:pt x="75626" y="5517"/>
                  </a:lnTo>
                  <a:cubicBezTo>
                    <a:pt x="73832" y="3515"/>
                    <a:pt x="71216" y="2441"/>
                    <a:pt x="68536"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1" name="Google Shape;1037;p13">
              <a:extLst>
                <a:ext uri="{FF2B5EF4-FFF2-40B4-BE49-F238E27FC236}">
                  <a16:creationId xmlns="" xmlns:a16="http://schemas.microsoft.com/office/drawing/2014/main" id="{BD979564-C4AC-9F1D-EC67-C53CF36F65F3}"/>
                </a:ext>
              </a:extLst>
            </p:cNvPr>
            <p:cNvSpPr/>
            <p:nvPr/>
          </p:nvSpPr>
          <p:spPr>
            <a:xfrm>
              <a:off x="10866820" y="4297624"/>
              <a:ext cx="103689" cy="89440"/>
            </a:xfrm>
            <a:custGeom>
              <a:avLst/>
              <a:gdLst/>
              <a:ahLst/>
              <a:cxnLst/>
              <a:rect l="l" t="t" r="r" b="b"/>
              <a:pathLst>
                <a:path w="123590" h="106606" extrusionOk="0">
                  <a:moveTo>
                    <a:pt x="54862" y="106589"/>
                  </a:moveTo>
                  <a:cubicBezTo>
                    <a:pt x="51453" y="106620"/>
                    <a:pt x="48200" y="105129"/>
                    <a:pt x="46000" y="102523"/>
                  </a:cubicBezTo>
                  <a:lnTo>
                    <a:pt x="2836" y="52269"/>
                  </a:lnTo>
                  <a:cubicBezTo>
                    <a:pt x="-1387" y="47400"/>
                    <a:pt x="-865" y="40019"/>
                    <a:pt x="4014" y="35796"/>
                  </a:cubicBezTo>
                  <a:cubicBezTo>
                    <a:pt x="4556" y="35327"/>
                    <a:pt x="5140" y="34910"/>
                    <a:pt x="5755" y="34545"/>
                  </a:cubicBezTo>
                  <a:lnTo>
                    <a:pt x="62890" y="1495"/>
                  </a:lnTo>
                  <a:cubicBezTo>
                    <a:pt x="67769" y="-1227"/>
                    <a:pt x="73889" y="-195"/>
                    <a:pt x="77591" y="3997"/>
                  </a:cubicBezTo>
                  <a:lnTo>
                    <a:pt x="120755" y="54355"/>
                  </a:lnTo>
                  <a:cubicBezTo>
                    <a:pt x="124956" y="59244"/>
                    <a:pt x="124394" y="66616"/>
                    <a:pt x="119503" y="70817"/>
                  </a:cubicBezTo>
                  <a:cubicBezTo>
                    <a:pt x="118951" y="71297"/>
                    <a:pt x="118357" y="71714"/>
                    <a:pt x="117731" y="72079"/>
                  </a:cubicBezTo>
                  <a:cubicBezTo>
                    <a:pt x="56321" y="107527"/>
                    <a:pt x="59241" y="106589"/>
                    <a:pt x="54862" y="106589"/>
                  </a:cubicBezTo>
                  <a:close/>
                  <a:moveTo>
                    <a:pt x="68728" y="2329"/>
                  </a:moveTo>
                  <a:cubicBezTo>
                    <a:pt x="65392" y="2329"/>
                    <a:pt x="68728" y="660"/>
                    <a:pt x="7111" y="36526"/>
                  </a:cubicBezTo>
                  <a:cubicBezTo>
                    <a:pt x="2742" y="39101"/>
                    <a:pt x="1293" y="44721"/>
                    <a:pt x="3868" y="49089"/>
                  </a:cubicBezTo>
                  <a:cubicBezTo>
                    <a:pt x="4118" y="49506"/>
                    <a:pt x="4400" y="49913"/>
                    <a:pt x="4713" y="50289"/>
                  </a:cubicBezTo>
                  <a:lnTo>
                    <a:pt x="47981" y="100646"/>
                  </a:lnTo>
                  <a:cubicBezTo>
                    <a:pt x="50785" y="103983"/>
                    <a:pt x="55581" y="104817"/>
                    <a:pt x="59345" y="102627"/>
                  </a:cubicBezTo>
                  <a:lnTo>
                    <a:pt x="116480" y="69577"/>
                  </a:lnTo>
                  <a:cubicBezTo>
                    <a:pt x="120775" y="67106"/>
                    <a:pt x="122256" y="61622"/>
                    <a:pt x="119785" y="57336"/>
                  </a:cubicBezTo>
                  <a:cubicBezTo>
                    <a:pt x="119493" y="56825"/>
                    <a:pt x="119160" y="56356"/>
                    <a:pt x="118774" y="55918"/>
                  </a:cubicBezTo>
                  <a:lnTo>
                    <a:pt x="75610" y="5561"/>
                  </a:lnTo>
                  <a:cubicBezTo>
                    <a:pt x="73775" y="3475"/>
                    <a:pt x="71085" y="2360"/>
                    <a:pt x="68312"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2" name="Google Shape;1038;p13">
              <a:extLst>
                <a:ext uri="{FF2B5EF4-FFF2-40B4-BE49-F238E27FC236}">
                  <a16:creationId xmlns="" xmlns:a16="http://schemas.microsoft.com/office/drawing/2014/main" id="{03B6165F-1ED4-EC84-D7B9-68A6000D84B1}"/>
                </a:ext>
              </a:extLst>
            </p:cNvPr>
            <p:cNvSpPr/>
            <p:nvPr/>
          </p:nvSpPr>
          <p:spPr>
            <a:xfrm>
              <a:off x="10851280" y="4389732"/>
              <a:ext cx="103746" cy="89441"/>
            </a:xfrm>
            <a:custGeom>
              <a:avLst/>
              <a:gdLst/>
              <a:ahLst/>
              <a:cxnLst/>
              <a:rect l="l" t="t" r="r" b="b"/>
              <a:pathLst>
                <a:path w="123658" h="106608" extrusionOk="0">
                  <a:moveTo>
                    <a:pt x="54826" y="106589"/>
                  </a:moveTo>
                  <a:cubicBezTo>
                    <a:pt x="51417" y="106620"/>
                    <a:pt x="48164" y="105129"/>
                    <a:pt x="45964" y="102523"/>
                  </a:cubicBezTo>
                  <a:lnTo>
                    <a:pt x="2800" y="52269"/>
                  </a:lnTo>
                  <a:cubicBezTo>
                    <a:pt x="-1402" y="47380"/>
                    <a:pt x="-839" y="40009"/>
                    <a:pt x="4051" y="35807"/>
                  </a:cubicBezTo>
                  <a:cubicBezTo>
                    <a:pt x="4603" y="35327"/>
                    <a:pt x="5197" y="34910"/>
                    <a:pt x="5823" y="34545"/>
                  </a:cubicBezTo>
                  <a:lnTo>
                    <a:pt x="62958" y="1495"/>
                  </a:lnTo>
                  <a:cubicBezTo>
                    <a:pt x="67837" y="-1227"/>
                    <a:pt x="73958" y="-195"/>
                    <a:pt x="77659" y="3997"/>
                  </a:cubicBezTo>
                  <a:lnTo>
                    <a:pt x="120823" y="54355"/>
                  </a:lnTo>
                  <a:cubicBezTo>
                    <a:pt x="125025" y="59245"/>
                    <a:pt x="124461" y="66616"/>
                    <a:pt x="119572" y="70817"/>
                  </a:cubicBezTo>
                  <a:cubicBezTo>
                    <a:pt x="119019" y="71297"/>
                    <a:pt x="118425" y="71714"/>
                    <a:pt x="117799" y="72079"/>
                  </a:cubicBezTo>
                  <a:cubicBezTo>
                    <a:pt x="56285" y="107736"/>
                    <a:pt x="59204" y="106589"/>
                    <a:pt x="54826" y="106589"/>
                  </a:cubicBezTo>
                  <a:close/>
                  <a:moveTo>
                    <a:pt x="68797" y="2329"/>
                  </a:moveTo>
                  <a:cubicBezTo>
                    <a:pt x="65356" y="2329"/>
                    <a:pt x="68797" y="660"/>
                    <a:pt x="7074" y="36526"/>
                  </a:cubicBezTo>
                  <a:cubicBezTo>
                    <a:pt x="2706" y="39101"/>
                    <a:pt x="1256" y="44721"/>
                    <a:pt x="3832" y="49089"/>
                  </a:cubicBezTo>
                  <a:cubicBezTo>
                    <a:pt x="4082" y="49506"/>
                    <a:pt x="4364" y="49913"/>
                    <a:pt x="4676" y="50289"/>
                  </a:cubicBezTo>
                  <a:lnTo>
                    <a:pt x="47945" y="100646"/>
                  </a:lnTo>
                  <a:cubicBezTo>
                    <a:pt x="50749" y="103983"/>
                    <a:pt x="55545" y="104817"/>
                    <a:pt x="59309" y="102627"/>
                  </a:cubicBezTo>
                  <a:lnTo>
                    <a:pt x="116548" y="69577"/>
                  </a:lnTo>
                  <a:cubicBezTo>
                    <a:pt x="120875" y="67054"/>
                    <a:pt x="122335" y="61496"/>
                    <a:pt x="119812" y="57170"/>
                  </a:cubicBezTo>
                  <a:cubicBezTo>
                    <a:pt x="119530" y="56690"/>
                    <a:pt x="119206" y="56231"/>
                    <a:pt x="118842" y="55814"/>
                  </a:cubicBezTo>
                  <a:lnTo>
                    <a:pt x="75678" y="5561"/>
                  </a:lnTo>
                  <a:cubicBezTo>
                    <a:pt x="73979" y="3517"/>
                    <a:pt x="71456" y="2329"/>
                    <a:pt x="68797" y="232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3" name="Google Shape;1039;p13">
              <a:extLst>
                <a:ext uri="{FF2B5EF4-FFF2-40B4-BE49-F238E27FC236}">
                  <a16:creationId xmlns="" xmlns:a16="http://schemas.microsoft.com/office/drawing/2014/main" id="{E697AEA5-AB6E-AB74-7F84-AA022E981645}"/>
                </a:ext>
              </a:extLst>
            </p:cNvPr>
            <p:cNvSpPr/>
            <p:nvPr/>
          </p:nvSpPr>
          <p:spPr>
            <a:xfrm>
              <a:off x="10836410" y="4130967"/>
              <a:ext cx="103659" cy="89374"/>
            </a:xfrm>
            <a:custGeom>
              <a:avLst/>
              <a:gdLst/>
              <a:ahLst/>
              <a:cxnLst/>
              <a:rect l="l" t="t" r="r" b="b"/>
              <a:pathLst>
                <a:path w="123554" h="106528" extrusionOk="0">
                  <a:moveTo>
                    <a:pt x="54826" y="106512"/>
                  </a:moveTo>
                  <a:cubicBezTo>
                    <a:pt x="51417" y="106543"/>
                    <a:pt x="48164" y="105052"/>
                    <a:pt x="45964" y="102445"/>
                  </a:cubicBezTo>
                  <a:lnTo>
                    <a:pt x="2800" y="52192"/>
                  </a:lnTo>
                  <a:cubicBezTo>
                    <a:pt x="-1381" y="47354"/>
                    <a:pt x="-849" y="40045"/>
                    <a:pt x="3989" y="35865"/>
                  </a:cubicBezTo>
                  <a:cubicBezTo>
                    <a:pt x="4562" y="35375"/>
                    <a:pt x="5167" y="34947"/>
                    <a:pt x="5824" y="34572"/>
                  </a:cubicBezTo>
                  <a:lnTo>
                    <a:pt x="62854" y="1521"/>
                  </a:lnTo>
                  <a:cubicBezTo>
                    <a:pt x="67723" y="-1242"/>
                    <a:pt x="73875" y="-199"/>
                    <a:pt x="77555" y="4023"/>
                  </a:cubicBezTo>
                  <a:lnTo>
                    <a:pt x="120719" y="54277"/>
                  </a:lnTo>
                  <a:cubicBezTo>
                    <a:pt x="124921" y="59167"/>
                    <a:pt x="124358" y="66538"/>
                    <a:pt x="119468" y="70740"/>
                  </a:cubicBezTo>
                  <a:cubicBezTo>
                    <a:pt x="118916" y="71219"/>
                    <a:pt x="118321" y="71636"/>
                    <a:pt x="117696" y="72001"/>
                  </a:cubicBezTo>
                  <a:cubicBezTo>
                    <a:pt x="56286" y="107450"/>
                    <a:pt x="59206" y="106512"/>
                    <a:pt x="54826" y="106512"/>
                  </a:cubicBezTo>
                  <a:close/>
                  <a:moveTo>
                    <a:pt x="68693" y="2251"/>
                  </a:moveTo>
                  <a:cubicBezTo>
                    <a:pt x="65252" y="2251"/>
                    <a:pt x="68693" y="583"/>
                    <a:pt x="7075" y="36448"/>
                  </a:cubicBezTo>
                  <a:cubicBezTo>
                    <a:pt x="2748" y="38972"/>
                    <a:pt x="1288" y="44529"/>
                    <a:pt x="3811" y="48855"/>
                  </a:cubicBezTo>
                  <a:cubicBezTo>
                    <a:pt x="4093" y="49335"/>
                    <a:pt x="4417" y="49794"/>
                    <a:pt x="4781" y="50211"/>
                  </a:cubicBezTo>
                  <a:lnTo>
                    <a:pt x="47945" y="100464"/>
                  </a:lnTo>
                  <a:cubicBezTo>
                    <a:pt x="50750" y="103801"/>
                    <a:pt x="55546" y="104635"/>
                    <a:pt x="59309" y="102445"/>
                  </a:cubicBezTo>
                  <a:lnTo>
                    <a:pt x="116445" y="69395"/>
                  </a:lnTo>
                  <a:cubicBezTo>
                    <a:pt x="120771" y="66872"/>
                    <a:pt x="122231" y="61315"/>
                    <a:pt x="119708" y="56988"/>
                  </a:cubicBezTo>
                  <a:cubicBezTo>
                    <a:pt x="119427" y="56508"/>
                    <a:pt x="119103" y="56049"/>
                    <a:pt x="118738" y="55632"/>
                  </a:cubicBezTo>
                  <a:lnTo>
                    <a:pt x="75574" y="5379"/>
                  </a:lnTo>
                  <a:cubicBezTo>
                    <a:pt x="73771" y="3523"/>
                    <a:pt x="71279" y="2501"/>
                    <a:pt x="68693" y="256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4" name="Google Shape;1040;p13">
              <a:extLst>
                <a:ext uri="{FF2B5EF4-FFF2-40B4-BE49-F238E27FC236}">
                  <a16:creationId xmlns="" xmlns:a16="http://schemas.microsoft.com/office/drawing/2014/main" id="{03111471-39CB-B612-268F-924D6795958D}"/>
                </a:ext>
              </a:extLst>
            </p:cNvPr>
            <p:cNvSpPr/>
            <p:nvPr/>
          </p:nvSpPr>
          <p:spPr>
            <a:xfrm>
              <a:off x="10808812" y="4230045"/>
              <a:ext cx="103703" cy="89490"/>
            </a:xfrm>
            <a:custGeom>
              <a:avLst/>
              <a:gdLst/>
              <a:ahLst/>
              <a:cxnLst/>
              <a:rect l="l" t="t" r="r" b="b"/>
              <a:pathLst>
                <a:path w="123607" h="106666" extrusionOk="0">
                  <a:moveTo>
                    <a:pt x="54774" y="106650"/>
                  </a:moveTo>
                  <a:cubicBezTo>
                    <a:pt x="51375" y="106608"/>
                    <a:pt x="48153" y="105138"/>
                    <a:pt x="45911" y="102583"/>
                  </a:cubicBezTo>
                  <a:lnTo>
                    <a:pt x="2748" y="52226"/>
                  </a:lnTo>
                  <a:cubicBezTo>
                    <a:pt x="-1444" y="47242"/>
                    <a:pt x="-797" y="39819"/>
                    <a:pt x="4187" y="35627"/>
                  </a:cubicBezTo>
                  <a:cubicBezTo>
                    <a:pt x="4677" y="35210"/>
                    <a:pt x="5208" y="34835"/>
                    <a:pt x="5771" y="34501"/>
                  </a:cubicBezTo>
                  <a:lnTo>
                    <a:pt x="62906" y="1555"/>
                  </a:lnTo>
                  <a:cubicBezTo>
                    <a:pt x="67775" y="-1260"/>
                    <a:pt x="73947" y="-207"/>
                    <a:pt x="77607" y="4057"/>
                  </a:cubicBezTo>
                  <a:lnTo>
                    <a:pt x="120771" y="54415"/>
                  </a:lnTo>
                  <a:cubicBezTo>
                    <a:pt x="124952" y="59253"/>
                    <a:pt x="124420" y="66561"/>
                    <a:pt x="119582" y="70742"/>
                  </a:cubicBezTo>
                  <a:cubicBezTo>
                    <a:pt x="119019" y="71232"/>
                    <a:pt x="118404" y="71660"/>
                    <a:pt x="117747" y="72035"/>
                  </a:cubicBezTo>
                  <a:cubicBezTo>
                    <a:pt x="56337" y="107588"/>
                    <a:pt x="59257" y="106650"/>
                    <a:pt x="54774" y="106650"/>
                  </a:cubicBezTo>
                  <a:close/>
                  <a:moveTo>
                    <a:pt x="68744" y="2389"/>
                  </a:moveTo>
                  <a:cubicBezTo>
                    <a:pt x="65304" y="2389"/>
                    <a:pt x="68744" y="721"/>
                    <a:pt x="7127" y="36586"/>
                  </a:cubicBezTo>
                  <a:cubicBezTo>
                    <a:pt x="2779" y="39068"/>
                    <a:pt x="1267" y="44614"/>
                    <a:pt x="3759" y="48962"/>
                  </a:cubicBezTo>
                  <a:cubicBezTo>
                    <a:pt x="4030" y="49452"/>
                    <a:pt x="4363" y="49921"/>
                    <a:pt x="4729" y="50349"/>
                  </a:cubicBezTo>
                  <a:lnTo>
                    <a:pt x="47892" y="100707"/>
                  </a:lnTo>
                  <a:cubicBezTo>
                    <a:pt x="50781" y="103980"/>
                    <a:pt x="55576" y="104763"/>
                    <a:pt x="59361" y="102583"/>
                  </a:cubicBezTo>
                  <a:lnTo>
                    <a:pt x="116496" y="69637"/>
                  </a:lnTo>
                  <a:cubicBezTo>
                    <a:pt x="120823" y="67114"/>
                    <a:pt x="122282" y="61557"/>
                    <a:pt x="119759" y="57230"/>
                  </a:cubicBezTo>
                  <a:cubicBezTo>
                    <a:pt x="119478" y="56750"/>
                    <a:pt x="119155" y="56292"/>
                    <a:pt x="118790" y="55875"/>
                  </a:cubicBezTo>
                  <a:lnTo>
                    <a:pt x="75626" y="5517"/>
                  </a:lnTo>
                  <a:cubicBezTo>
                    <a:pt x="73874" y="3578"/>
                    <a:pt x="71362" y="2504"/>
                    <a:pt x="68744"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5" name="Google Shape;1041;p13">
              <a:extLst>
                <a:ext uri="{FF2B5EF4-FFF2-40B4-BE49-F238E27FC236}">
                  <a16:creationId xmlns="" xmlns:a16="http://schemas.microsoft.com/office/drawing/2014/main" id="{97D02F4E-7C4A-DBC2-7F63-8BC8655716DF}"/>
                </a:ext>
              </a:extLst>
            </p:cNvPr>
            <p:cNvSpPr/>
            <p:nvPr/>
          </p:nvSpPr>
          <p:spPr>
            <a:xfrm>
              <a:off x="10803520" y="4334137"/>
              <a:ext cx="103747" cy="89490"/>
            </a:xfrm>
            <a:custGeom>
              <a:avLst/>
              <a:gdLst/>
              <a:ahLst/>
              <a:cxnLst/>
              <a:rect l="l" t="t" r="r" b="b"/>
              <a:pathLst>
                <a:path w="123659" h="106666" extrusionOk="0">
                  <a:moveTo>
                    <a:pt x="54826" y="106650"/>
                  </a:moveTo>
                  <a:cubicBezTo>
                    <a:pt x="51417" y="106681"/>
                    <a:pt x="48164" y="105190"/>
                    <a:pt x="45964" y="102584"/>
                  </a:cubicBezTo>
                  <a:lnTo>
                    <a:pt x="2800" y="52226"/>
                  </a:lnTo>
                  <a:cubicBezTo>
                    <a:pt x="-1381" y="47388"/>
                    <a:pt x="-849" y="40079"/>
                    <a:pt x="3989" y="35899"/>
                  </a:cubicBezTo>
                  <a:cubicBezTo>
                    <a:pt x="455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8"/>
                    <a:pt x="118426" y="71774"/>
                    <a:pt x="117800" y="72139"/>
                  </a:cubicBezTo>
                  <a:cubicBezTo>
                    <a:pt x="56286" y="107588"/>
                    <a:pt x="59206" y="106650"/>
                    <a:pt x="54826" y="106650"/>
                  </a:cubicBezTo>
                  <a:close/>
                  <a:moveTo>
                    <a:pt x="68797" y="2389"/>
                  </a:moveTo>
                  <a:cubicBezTo>
                    <a:pt x="65357" y="2389"/>
                    <a:pt x="68797" y="721"/>
                    <a:pt x="7075" y="36586"/>
                  </a:cubicBezTo>
                  <a:cubicBezTo>
                    <a:pt x="2748" y="39110"/>
                    <a:pt x="1289" y="44667"/>
                    <a:pt x="3812" y="48994"/>
                  </a:cubicBezTo>
                  <a:cubicBezTo>
                    <a:pt x="4093" y="49473"/>
                    <a:pt x="4417" y="49932"/>
                    <a:pt x="4781" y="50349"/>
                  </a:cubicBezTo>
                  <a:lnTo>
                    <a:pt x="47945" y="100707"/>
                  </a:lnTo>
                  <a:cubicBezTo>
                    <a:pt x="50750" y="104043"/>
                    <a:pt x="55546" y="104877"/>
                    <a:pt x="59310" y="102688"/>
                  </a:cubicBezTo>
                  <a:lnTo>
                    <a:pt x="116549" y="69637"/>
                  </a:lnTo>
                  <a:cubicBezTo>
                    <a:pt x="120876" y="67114"/>
                    <a:pt x="122335" y="61557"/>
                    <a:pt x="119812" y="57230"/>
                  </a:cubicBezTo>
                  <a:cubicBezTo>
                    <a:pt x="119531" y="56751"/>
                    <a:pt x="119208" y="56292"/>
                    <a:pt x="118842" y="55875"/>
                  </a:cubicBezTo>
                  <a:lnTo>
                    <a:pt x="75678" y="6038"/>
                  </a:lnTo>
                  <a:cubicBezTo>
                    <a:pt x="74031" y="3901"/>
                    <a:pt x="71497" y="2639"/>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6" name="Google Shape;1042;p13">
              <a:extLst>
                <a:ext uri="{FF2B5EF4-FFF2-40B4-BE49-F238E27FC236}">
                  <a16:creationId xmlns="" xmlns:a16="http://schemas.microsoft.com/office/drawing/2014/main" id="{EFF8C36C-FD56-741B-8EB4-7937EFEE5577}"/>
                </a:ext>
              </a:extLst>
            </p:cNvPr>
            <p:cNvSpPr/>
            <p:nvPr/>
          </p:nvSpPr>
          <p:spPr>
            <a:xfrm>
              <a:off x="10761053" y="4174376"/>
              <a:ext cx="103702" cy="89440"/>
            </a:xfrm>
            <a:custGeom>
              <a:avLst/>
              <a:gdLst/>
              <a:ahLst/>
              <a:cxnLst/>
              <a:rect l="l" t="t" r="r" b="b"/>
              <a:pathLst>
                <a:path w="123606" h="106606" extrusionOk="0">
                  <a:moveTo>
                    <a:pt x="54878" y="106589"/>
                  </a:moveTo>
                  <a:cubicBezTo>
                    <a:pt x="51458" y="106631"/>
                    <a:pt x="48205" y="105140"/>
                    <a:pt x="46016" y="102523"/>
                  </a:cubicBezTo>
                  <a:lnTo>
                    <a:pt x="2747" y="52270"/>
                  </a:lnTo>
                  <a:cubicBezTo>
                    <a:pt x="-1444" y="47286"/>
                    <a:pt x="-797" y="39863"/>
                    <a:pt x="4186" y="35671"/>
                  </a:cubicBezTo>
                  <a:cubicBezTo>
                    <a:pt x="4676" y="35254"/>
                    <a:pt x="5208" y="34879"/>
                    <a:pt x="5771" y="34545"/>
                  </a:cubicBezTo>
                  <a:lnTo>
                    <a:pt x="62906" y="1494"/>
                  </a:lnTo>
                  <a:cubicBezTo>
                    <a:pt x="67785" y="-1227"/>
                    <a:pt x="73905" y="-194"/>
                    <a:pt x="77606" y="3997"/>
                  </a:cubicBezTo>
                  <a:lnTo>
                    <a:pt x="120770" y="54355"/>
                  </a:lnTo>
                  <a:cubicBezTo>
                    <a:pt x="124972" y="59244"/>
                    <a:pt x="124409" y="66616"/>
                    <a:pt x="119519" y="70817"/>
                  </a:cubicBezTo>
                  <a:cubicBezTo>
                    <a:pt x="118967" y="71297"/>
                    <a:pt x="118373" y="71714"/>
                    <a:pt x="117747" y="72079"/>
                  </a:cubicBezTo>
                  <a:cubicBezTo>
                    <a:pt x="56337" y="107528"/>
                    <a:pt x="58840" y="106589"/>
                    <a:pt x="54878" y="106589"/>
                  </a:cubicBezTo>
                  <a:close/>
                  <a:moveTo>
                    <a:pt x="68744" y="2329"/>
                  </a:moveTo>
                  <a:cubicBezTo>
                    <a:pt x="65408" y="2329"/>
                    <a:pt x="68744" y="660"/>
                    <a:pt x="7126" y="36526"/>
                  </a:cubicBezTo>
                  <a:cubicBezTo>
                    <a:pt x="2757" y="39101"/>
                    <a:pt x="1308" y="44721"/>
                    <a:pt x="3884" y="49089"/>
                  </a:cubicBezTo>
                  <a:cubicBezTo>
                    <a:pt x="4134" y="49507"/>
                    <a:pt x="4416" y="49913"/>
                    <a:pt x="4728" y="50289"/>
                  </a:cubicBezTo>
                  <a:lnTo>
                    <a:pt x="47892" y="100646"/>
                  </a:lnTo>
                  <a:cubicBezTo>
                    <a:pt x="50749" y="103962"/>
                    <a:pt x="55555" y="104786"/>
                    <a:pt x="59361" y="102627"/>
                  </a:cubicBezTo>
                  <a:lnTo>
                    <a:pt x="116496" y="69577"/>
                  </a:lnTo>
                  <a:cubicBezTo>
                    <a:pt x="120791" y="67106"/>
                    <a:pt x="122272" y="61621"/>
                    <a:pt x="119801" y="57337"/>
                  </a:cubicBezTo>
                  <a:cubicBezTo>
                    <a:pt x="119508" y="56826"/>
                    <a:pt x="119175" y="56357"/>
                    <a:pt x="118789" y="55918"/>
                  </a:cubicBezTo>
                  <a:lnTo>
                    <a:pt x="75625" y="5561"/>
                  </a:lnTo>
                  <a:cubicBezTo>
                    <a:pt x="74010" y="3726"/>
                    <a:pt x="71705" y="2631"/>
                    <a:pt x="69266"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7" name="Google Shape;1043;p13">
              <a:extLst>
                <a:ext uri="{FF2B5EF4-FFF2-40B4-BE49-F238E27FC236}">
                  <a16:creationId xmlns="" xmlns:a16="http://schemas.microsoft.com/office/drawing/2014/main" id="{55785F91-BD71-AAEE-7064-364174D162DE}"/>
                </a:ext>
              </a:extLst>
            </p:cNvPr>
            <p:cNvSpPr/>
            <p:nvPr/>
          </p:nvSpPr>
          <p:spPr>
            <a:xfrm>
              <a:off x="10745439" y="4266571"/>
              <a:ext cx="103833" cy="89439"/>
            </a:xfrm>
            <a:custGeom>
              <a:avLst/>
              <a:gdLst/>
              <a:ahLst/>
              <a:cxnLst/>
              <a:rect l="l" t="t" r="r" b="b"/>
              <a:pathLst>
                <a:path w="123762" h="106605" extrusionOk="0">
                  <a:moveTo>
                    <a:pt x="54930" y="106589"/>
                  </a:moveTo>
                  <a:cubicBezTo>
                    <a:pt x="51520" y="106631"/>
                    <a:pt x="48257" y="105140"/>
                    <a:pt x="46067" y="102523"/>
                  </a:cubicBezTo>
                  <a:lnTo>
                    <a:pt x="2800" y="52269"/>
                  </a:lnTo>
                  <a:cubicBezTo>
                    <a:pt x="-1402" y="47380"/>
                    <a:pt x="-839" y="40008"/>
                    <a:pt x="4051" y="35807"/>
                  </a:cubicBezTo>
                  <a:cubicBezTo>
                    <a:pt x="4603" y="35327"/>
                    <a:pt x="5197" y="34910"/>
                    <a:pt x="5823" y="34545"/>
                  </a:cubicBezTo>
                  <a:lnTo>
                    <a:pt x="63062" y="1494"/>
                  </a:lnTo>
                  <a:cubicBezTo>
                    <a:pt x="67942" y="-1227"/>
                    <a:pt x="74061" y="-194"/>
                    <a:pt x="77763" y="3997"/>
                  </a:cubicBezTo>
                  <a:lnTo>
                    <a:pt x="120926" y="54355"/>
                  </a:lnTo>
                  <a:cubicBezTo>
                    <a:pt x="125128" y="59244"/>
                    <a:pt x="124565" y="66616"/>
                    <a:pt x="119675" y="70817"/>
                  </a:cubicBezTo>
                  <a:cubicBezTo>
                    <a:pt x="119123" y="71297"/>
                    <a:pt x="118529" y="71714"/>
                    <a:pt x="117903" y="72079"/>
                  </a:cubicBezTo>
                  <a:cubicBezTo>
                    <a:pt x="56598" y="107423"/>
                    <a:pt x="59309" y="106589"/>
                    <a:pt x="54930" y="106589"/>
                  </a:cubicBezTo>
                  <a:close/>
                  <a:moveTo>
                    <a:pt x="68901" y="2329"/>
                  </a:moveTo>
                  <a:cubicBezTo>
                    <a:pt x="65460" y="2329"/>
                    <a:pt x="68901" y="765"/>
                    <a:pt x="7178" y="36630"/>
                  </a:cubicBezTo>
                  <a:cubicBezTo>
                    <a:pt x="2862" y="39059"/>
                    <a:pt x="1340" y="44533"/>
                    <a:pt x="3769" y="48839"/>
                  </a:cubicBezTo>
                  <a:cubicBezTo>
                    <a:pt x="4061" y="49360"/>
                    <a:pt x="4394" y="49840"/>
                    <a:pt x="4781" y="50288"/>
                  </a:cubicBezTo>
                  <a:lnTo>
                    <a:pt x="47944" y="100646"/>
                  </a:lnTo>
                  <a:cubicBezTo>
                    <a:pt x="50801" y="103962"/>
                    <a:pt x="55608" y="104786"/>
                    <a:pt x="59413" y="102627"/>
                  </a:cubicBezTo>
                  <a:lnTo>
                    <a:pt x="116652" y="69681"/>
                  </a:lnTo>
                  <a:cubicBezTo>
                    <a:pt x="121010" y="67095"/>
                    <a:pt x="122459" y="61475"/>
                    <a:pt x="119873" y="57107"/>
                  </a:cubicBezTo>
                  <a:cubicBezTo>
                    <a:pt x="119603" y="56648"/>
                    <a:pt x="119290" y="56221"/>
                    <a:pt x="118946" y="55814"/>
                  </a:cubicBezTo>
                  <a:lnTo>
                    <a:pt x="75782" y="5561"/>
                  </a:lnTo>
                  <a:cubicBezTo>
                    <a:pt x="74040" y="3590"/>
                    <a:pt x="71528" y="2485"/>
                    <a:pt x="68901"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8" name="Google Shape;1044;p13">
              <a:extLst>
                <a:ext uri="{FF2B5EF4-FFF2-40B4-BE49-F238E27FC236}">
                  <a16:creationId xmlns="" xmlns:a16="http://schemas.microsoft.com/office/drawing/2014/main" id="{E10B59FE-AA84-1849-4555-F181BE0455E6}"/>
                </a:ext>
              </a:extLst>
            </p:cNvPr>
            <p:cNvSpPr/>
            <p:nvPr/>
          </p:nvSpPr>
          <p:spPr>
            <a:xfrm>
              <a:off x="10697766" y="4210889"/>
              <a:ext cx="103747" cy="89490"/>
            </a:xfrm>
            <a:custGeom>
              <a:avLst/>
              <a:gdLst/>
              <a:ahLst/>
              <a:cxnLst/>
              <a:rect l="l" t="t" r="r" b="b"/>
              <a:pathLst>
                <a:path w="123659" h="106666" extrusionOk="0">
                  <a:moveTo>
                    <a:pt x="54826" y="106650"/>
                  </a:moveTo>
                  <a:cubicBezTo>
                    <a:pt x="51417" y="106681"/>
                    <a:pt x="48164" y="105190"/>
                    <a:pt x="45965" y="102584"/>
                  </a:cubicBezTo>
                  <a:lnTo>
                    <a:pt x="2800" y="52226"/>
                  </a:lnTo>
                  <a:cubicBezTo>
                    <a:pt x="-1380" y="47388"/>
                    <a:pt x="-849" y="40079"/>
                    <a:pt x="3989" y="35898"/>
                  </a:cubicBezTo>
                  <a:cubicBezTo>
                    <a:pt x="4563" y="35408"/>
                    <a:pt x="5167" y="34981"/>
                    <a:pt x="5824" y="34606"/>
                  </a:cubicBezTo>
                  <a:lnTo>
                    <a:pt x="62958" y="1555"/>
                  </a:lnTo>
                  <a:cubicBezTo>
                    <a:pt x="67828" y="-1260"/>
                    <a:pt x="74000" y="-207"/>
                    <a:pt x="77660" y="4057"/>
                  </a:cubicBezTo>
                  <a:lnTo>
                    <a:pt x="120824" y="54415"/>
                  </a:lnTo>
                  <a:cubicBezTo>
                    <a:pt x="125025" y="59305"/>
                    <a:pt x="124462" y="66676"/>
                    <a:pt x="119572" y="70878"/>
                  </a:cubicBezTo>
                  <a:cubicBezTo>
                    <a:pt x="119019" y="71357"/>
                    <a:pt x="118425" y="71774"/>
                    <a:pt x="117800" y="72139"/>
                  </a:cubicBezTo>
                  <a:cubicBezTo>
                    <a:pt x="56391" y="107588"/>
                    <a:pt x="59205" y="106650"/>
                    <a:pt x="54826" y="106650"/>
                  </a:cubicBezTo>
                  <a:close/>
                  <a:moveTo>
                    <a:pt x="68797" y="2389"/>
                  </a:moveTo>
                  <a:cubicBezTo>
                    <a:pt x="65357" y="2389"/>
                    <a:pt x="68797" y="721"/>
                    <a:pt x="7075" y="36586"/>
                  </a:cubicBezTo>
                  <a:cubicBezTo>
                    <a:pt x="2706" y="39162"/>
                    <a:pt x="1257" y="44781"/>
                    <a:pt x="3833" y="49150"/>
                  </a:cubicBezTo>
                  <a:cubicBezTo>
                    <a:pt x="4083" y="49567"/>
                    <a:pt x="4364" y="49974"/>
                    <a:pt x="4677" y="50349"/>
                  </a:cubicBezTo>
                  <a:lnTo>
                    <a:pt x="47945" y="100707"/>
                  </a:lnTo>
                  <a:cubicBezTo>
                    <a:pt x="50750" y="104043"/>
                    <a:pt x="55545" y="104877"/>
                    <a:pt x="59310" y="102688"/>
                  </a:cubicBezTo>
                  <a:lnTo>
                    <a:pt x="116549" y="69533"/>
                  </a:lnTo>
                  <a:cubicBezTo>
                    <a:pt x="120876" y="67010"/>
                    <a:pt x="122335" y="61453"/>
                    <a:pt x="119812" y="57126"/>
                  </a:cubicBezTo>
                  <a:cubicBezTo>
                    <a:pt x="119530" y="56646"/>
                    <a:pt x="119207" y="56188"/>
                    <a:pt x="118843" y="55770"/>
                  </a:cubicBezTo>
                  <a:lnTo>
                    <a:pt x="75679" y="5413"/>
                  </a:lnTo>
                  <a:cubicBezTo>
                    <a:pt x="73906" y="3515"/>
                    <a:pt x="71393" y="2483"/>
                    <a:pt x="68797"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1999" name="Google Shape;1045;p13">
              <a:extLst>
                <a:ext uri="{FF2B5EF4-FFF2-40B4-BE49-F238E27FC236}">
                  <a16:creationId xmlns="" xmlns:a16="http://schemas.microsoft.com/office/drawing/2014/main" id="{FFCC2BEC-FD97-25C6-8DE5-FC6EBFD4A481}"/>
                </a:ext>
              </a:extLst>
            </p:cNvPr>
            <p:cNvSpPr/>
            <p:nvPr/>
          </p:nvSpPr>
          <p:spPr>
            <a:xfrm>
              <a:off x="10670915" y="4161909"/>
              <a:ext cx="150364" cy="81523"/>
            </a:xfrm>
            <a:custGeom>
              <a:avLst/>
              <a:gdLst/>
              <a:ahLst/>
              <a:cxnLst/>
              <a:rect l="l" t="t" r="r" b="b"/>
              <a:pathLst>
                <a:path w="179224" h="97170" extrusionOk="0">
                  <a:moveTo>
                    <a:pt x="179224" y="1772"/>
                  </a:moveTo>
                  <a:lnTo>
                    <a:pt x="13971" y="97171"/>
                  </a:lnTo>
                  <a:lnTo>
                    <a:pt x="0" y="95398"/>
                  </a:lnTo>
                  <a:lnTo>
                    <a:pt x="165149" y="0"/>
                  </a:lnTo>
                  <a:lnTo>
                    <a:pt x="179224" y="1772"/>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0" name="Google Shape;1046;p13">
              <a:extLst>
                <a:ext uri="{FF2B5EF4-FFF2-40B4-BE49-F238E27FC236}">
                  <a16:creationId xmlns="" xmlns:a16="http://schemas.microsoft.com/office/drawing/2014/main" id="{6F75EDCC-3054-73C5-98EA-D0D8B9C5B0A9}"/>
                </a:ext>
              </a:extLst>
            </p:cNvPr>
            <p:cNvSpPr/>
            <p:nvPr/>
          </p:nvSpPr>
          <p:spPr>
            <a:xfrm>
              <a:off x="10670915" y="4241509"/>
              <a:ext cx="224278" cy="249032"/>
            </a:xfrm>
            <a:custGeom>
              <a:avLst/>
              <a:gdLst/>
              <a:ahLst/>
              <a:cxnLst/>
              <a:rect l="l" t="t" r="r" b="b"/>
              <a:pathLst>
                <a:path w="267324" h="296829" extrusionOk="0">
                  <a:moveTo>
                    <a:pt x="14058" y="1758"/>
                  </a:moveTo>
                  <a:lnTo>
                    <a:pt x="267306" y="296815"/>
                  </a:lnTo>
                  <a:lnTo>
                    <a:pt x="164610" y="283991"/>
                  </a:lnTo>
                  <a:cubicBezTo>
                    <a:pt x="58889" y="101431"/>
                    <a:pt x="18123" y="31368"/>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1" name="Google Shape;1047;p13">
              <a:extLst>
                <a:ext uri="{FF2B5EF4-FFF2-40B4-BE49-F238E27FC236}">
                  <a16:creationId xmlns="" xmlns:a16="http://schemas.microsoft.com/office/drawing/2014/main" id="{DC00E248-E6E1-E140-CA4E-584F4C0FC4B1}"/>
                </a:ext>
              </a:extLst>
            </p:cNvPr>
            <p:cNvSpPr/>
            <p:nvPr/>
          </p:nvSpPr>
          <p:spPr>
            <a:xfrm>
              <a:off x="10384006" y="4253405"/>
              <a:ext cx="489668" cy="407532"/>
            </a:xfrm>
            <a:custGeom>
              <a:avLst/>
              <a:gdLst/>
              <a:ahLst/>
              <a:cxnLst/>
              <a:rect l="l" t="t" r="r" b="b"/>
              <a:pathLst>
                <a:path w="583650" h="485750" extrusionOk="0">
                  <a:moveTo>
                    <a:pt x="330384" y="-15"/>
                  </a:moveTo>
                  <a:lnTo>
                    <a:pt x="-18" y="190678"/>
                  </a:lnTo>
                  <a:lnTo>
                    <a:pt x="253231" y="485735"/>
                  </a:lnTo>
                  <a:lnTo>
                    <a:pt x="583633" y="295043"/>
                  </a:ln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2" name="Google Shape;1048;p13">
              <a:extLst>
                <a:ext uri="{FF2B5EF4-FFF2-40B4-BE49-F238E27FC236}">
                  <a16:creationId xmlns="" xmlns:a16="http://schemas.microsoft.com/office/drawing/2014/main" id="{BCB743AD-50CF-E32D-76AC-127BA013A169}"/>
                </a:ext>
              </a:extLst>
            </p:cNvPr>
            <p:cNvSpPr/>
            <p:nvPr/>
          </p:nvSpPr>
          <p:spPr>
            <a:xfrm>
              <a:off x="10755879" y="4444392"/>
              <a:ext cx="101585" cy="87281"/>
            </a:xfrm>
            <a:custGeom>
              <a:avLst/>
              <a:gdLst/>
              <a:ahLst/>
              <a:cxnLst/>
              <a:rect l="l" t="t" r="r" b="b"/>
              <a:pathLst>
                <a:path w="121082" h="104033" extrusionOk="0">
                  <a:moveTo>
                    <a:pt x="75433" y="3591"/>
                  </a:moveTo>
                  <a:lnTo>
                    <a:pt x="118597" y="53949"/>
                  </a:lnTo>
                  <a:cubicBezTo>
                    <a:pt x="122319" y="58349"/>
                    <a:pt x="121766" y="64928"/>
                    <a:pt x="117377" y="68640"/>
                  </a:cubicBezTo>
                  <a:cubicBezTo>
                    <a:pt x="116908" y="69036"/>
                    <a:pt x="116407" y="69390"/>
                    <a:pt x="115886" y="69693"/>
                  </a:cubicBezTo>
                  <a:lnTo>
                    <a:pt x="58647" y="102639"/>
                  </a:lnTo>
                  <a:cubicBezTo>
                    <a:pt x="54341" y="105110"/>
                    <a:pt x="48877" y="104193"/>
                    <a:pt x="45614" y="100450"/>
                  </a:cubicBezTo>
                  <a:lnTo>
                    <a:pt x="2450" y="50092"/>
                  </a:lnTo>
                  <a:cubicBezTo>
                    <a:pt x="-1272" y="45692"/>
                    <a:pt x="-720" y="39113"/>
                    <a:pt x="3670" y="35401"/>
                  </a:cubicBezTo>
                  <a:cubicBezTo>
                    <a:pt x="4139" y="35005"/>
                    <a:pt x="4640" y="34651"/>
                    <a:pt x="5161" y="34348"/>
                  </a:cubicBezTo>
                  <a:lnTo>
                    <a:pt x="62296" y="1402"/>
                  </a:lnTo>
                  <a:cubicBezTo>
                    <a:pt x="66633" y="-1121"/>
                    <a:pt x="72148" y="-203"/>
                    <a:pt x="75433" y="359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3" name="Google Shape;1049;p13">
              <a:extLst>
                <a:ext uri="{FF2B5EF4-FFF2-40B4-BE49-F238E27FC236}">
                  <a16:creationId xmlns="" xmlns:a16="http://schemas.microsoft.com/office/drawing/2014/main" id="{014DDFC5-839B-A854-9C44-D4D481FCEA9F}"/>
                </a:ext>
              </a:extLst>
            </p:cNvPr>
            <p:cNvSpPr/>
            <p:nvPr/>
          </p:nvSpPr>
          <p:spPr>
            <a:xfrm>
              <a:off x="10707769" y="4388648"/>
              <a:ext cx="101534" cy="87306"/>
            </a:xfrm>
            <a:custGeom>
              <a:avLst/>
              <a:gdLst/>
              <a:ahLst/>
              <a:cxnLst/>
              <a:rect l="l" t="t" r="r" b="b"/>
              <a:pathLst>
                <a:path w="121022" h="104063" extrusionOk="0">
                  <a:moveTo>
                    <a:pt x="75433" y="3621"/>
                  </a:moveTo>
                  <a:lnTo>
                    <a:pt x="118597" y="53978"/>
                  </a:lnTo>
                  <a:cubicBezTo>
                    <a:pt x="122277" y="58410"/>
                    <a:pt x="121672" y="64978"/>
                    <a:pt x="117241" y="68659"/>
                  </a:cubicBezTo>
                  <a:cubicBezTo>
                    <a:pt x="116814" y="69013"/>
                    <a:pt x="116366" y="69336"/>
                    <a:pt x="115886" y="69618"/>
                  </a:cubicBezTo>
                  <a:lnTo>
                    <a:pt x="58647" y="102668"/>
                  </a:lnTo>
                  <a:cubicBezTo>
                    <a:pt x="54341" y="105139"/>
                    <a:pt x="48877" y="104222"/>
                    <a:pt x="45614" y="100479"/>
                  </a:cubicBezTo>
                  <a:lnTo>
                    <a:pt x="2450" y="50121"/>
                  </a:lnTo>
                  <a:cubicBezTo>
                    <a:pt x="-1272" y="45721"/>
                    <a:pt x="-720" y="39142"/>
                    <a:pt x="3670" y="35431"/>
                  </a:cubicBezTo>
                  <a:cubicBezTo>
                    <a:pt x="4139" y="35034"/>
                    <a:pt x="4640" y="34680"/>
                    <a:pt x="5161" y="34378"/>
                  </a:cubicBezTo>
                  <a:lnTo>
                    <a:pt x="62400" y="1327"/>
                  </a:lnTo>
                  <a:cubicBezTo>
                    <a:pt x="66737" y="-1113"/>
                    <a:pt x="72190" y="-153"/>
                    <a:pt x="75433"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4" name="Google Shape;1050;p13">
              <a:extLst>
                <a:ext uri="{FF2B5EF4-FFF2-40B4-BE49-F238E27FC236}">
                  <a16:creationId xmlns="" xmlns:a16="http://schemas.microsoft.com/office/drawing/2014/main" id="{5A19EA41-A1C9-EF97-CFBB-459F07970D73}"/>
                </a:ext>
              </a:extLst>
            </p:cNvPr>
            <p:cNvSpPr/>
            <p:nvPr/>
          </p:nvSpPr>
          <p:spPr>
            <a:xfrm>
              <a:off x="10692287" y="4480869"/>
              <a:ext cx="101498" cy="87367"/>
            </a:xfrm>
            <a:custGeom>
              <a:avLst/>
              <a:gdLst/>
              <a:ahLst/>
              <a:cxnLst/>
              <a:rect l="l" t="t" r="r" b="b"/>
              <a:pathLst>
                <a:path w="120978" h="104136" extrusionOk="0">
                  <a:moveTo>
                    <a:pt x="75328" y="3694"/>
                  </a:moveTo>
                  <a:lnTo>
                    <a:pt x="118492" y="54052"/>
                  </a:lnTo>
                  <a:cubicBezTo>
                    <a:pt x="122214" y="58452"/>
                    <a:pt x="121662" y="65031"/>
                    <a:pt x="117272" y="68743"/>
                  </a:cubicBezTo>
                  <a:cubicBezTo>
                    <a:pt x="116803" y="69139"/>
                    <a:pt x="116303" y="69493"/>
                    <a:pt x="115781" y="69796"/>
                  </a:cubicBezTo>
                  <a:lnTo>
                    <a:pt x="58647" y="102742"/>
                  </a:lnTo>
                  <a:cubicBezTo>
                    <a:pt x="54330" y="105213"/>
                    <a:pt x="48877" y="104296"/>
                    <a:pt x="45614" y="100553"/>
                  </a:cubicBezTo>
                  <a:lnTo>
                    <a:pt x="2450" y="50090"/>
                  </a:lnTo>
                  <a:cubicBezTo>
                    <a:pt x="-1272" y="45691"/>
                    <a:pt x="-719" y="39112"/>
                    <a:pt x="3670" y="35400"/>
                  </a:cubicBezTo>
                  <a:cubicBezTo>
                    <a:pt x="4139" y="35004"/>
                    <a:pt x="4640" y="34650"/>
                    <a:pt x="5161" y="34347"/>
                  </a:cubicBezTo>
                  <a:lnTo>
                    <a:pt x="62295" y="1297"/>
                  </a:lnTo>
                  <a:cubicBezTo>
                    <a:pt x="66654" y="-1122"/>
                    <a:pt x="72117" y="-122"/>
                    <a:pt x="75328" y="3694"/>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5" name="Google Shape;1051;p13">
              <a:extLst>
                <a:ext uri="{FF2B5EF4-FFF2-40B4-BE49-F238E27FC236}">
                  <a16:creationId xmlns="" xmlns:a16="http://schemas.microsoft.com/office/drawing/2014/main" id="{562520C3-B56F-B184-3363-89F5AE6F4645}"/>
                </a:ext>
              </a:extLst>
            </p:cNvPr>
            <p:cNvSpPr/>
            <p:nvPr/>
          </p:nvSpPr>
          <p:spPr>
            <a:xfrm>
              <a:off x="10649775" y="4321174"/>
              <a:ext cx="101585" cy="87251"/>
            </a:xfrm>
            <a:custGeom>
              <a:avLst/>
              <a:gdLst/>
              <a:ahLst/>
              <a:cxnLst/>
              <a:rect l="l" t="t" r="r" b="b"/>
              <a:pathLst>
                <a:path w="121082" h="103997" extrusionOk="0">
                  <a:moveTo>
                    <a:pt x="75328" y="3555"/>
                  </a:moveTo>
                  <a:lnTo>
                    <a:pt x="118597" y="53912"/>
                  </a:lnTo>
                  <a:cubicBezTo>
                    <a:pt x="122319" y="58313"/>
                    <a:pt x="121766" y="64891"/>
                    <a:pt x="117377" y="68603"/>
                  </a:cubicBezTo>
                  <a:cubicBezTo>
                    <a:pt x="116908" y="68999"/>
                    <a:pt x="116407" y="69354"/>
                    <a:pt x="115886" y="69656"/>
                  </a:cubicBezTo>
                  <a:lnTo>
                    <a:pt x="58647" y="102602"/>
                  </a:lnTo>
                  <a:cubicBezTo>
                    <a:pt x="54330" y="105073"/>
                    <a:pt x="48877" y="104156"/>
                    <a:pt x="45614" y="100413"/>
                  </a:cubicBezTo>
                  <a:lnTo>
                    <a:pt x="2450" y="50055"/>
                  </a:lnTo>
                  <a:cubicBezTo>
                    <a:pt x="-1272" y="45655"/>
                    <a:pt x="-720" y="39076"/>
                    <a:pt x="3670" y="35365"/>
                  </a:cubicBezTo>
                  <a:cubicBezTo>
                    <a:pt x="4139" y="34968"/>
                    <a:pt x="4640" y="34614"/>
                    <a:pt x="5161" y="34312"/>
                  </a:cubicBezTo>
                  <a:lnTo>
                    <a:pt x="62296" y="1365"/>
                  </a:lnTo>
                  <a:cubicBezTo>
                    <a:pt x="66602" y="-1106"/>
                    <a:pt x="72065" y="-188"/>
                    <a:pt x="75328"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6" name="Google Shape;1052;p13">
              <a:extLst>
                <a:ext uri="{FF2B5EF4-FFF2-40B4-BE49-F238E27FC236}">
                  <a16:creationId xmlns="" xmlns:a16="http://schemas.microsoft.com/office/drawing/2014/main" id="{06E43556-5E4F-16D4-7F2C-F10F1D66E69C}"/>
                </a:ext>
              </a:extLst>
            </p:cNvPr>
            <p:cNvSpPr/>
            <p:nvPr/>
          </p:nvSpPr>
          <p:spPr>
            <a:xfrm>
              <a:off x="10644577" y="4425405"/>
              <a:ext cx="101447" cy="87115"/>
            </a:xfrm>
            <a:custGeom>
              <a:avLst/>
              <a:gdLst/>
              <a:ahLst/>
              <a:cxnLst/>
              <a:rect l="l" t="t" r="r" b="b"/>
              <a:pathLst>
                <a:path w="120918" h="103835" extrusionOk="0">
                  <a:moveTo>
                    <a:pt x="75269" y="3391"/>
                  </a:moveTo>
                  <a:lnTo>
                    <a:pt x="118433" y="53644"/>
                  </a:lnTo>
                  <a:cubicBezTo>
                    <a:pt x="122155" y="58044"/>
                    <a:pt x="121602" y="64623"/>
                    <a:pt x="117213" y="68334"/>
                  </a:cubicBezTo>
                  <a:cubicBezTo>
                    <a:pt x="116743" y="68731"/>
                    <a:pt x="116243" y="69085"/>
                    <a:pt x="115722" y="69388"/>
                  </a:cubicBezTo>
                  <a:lnTo>
                    <a:pt x="58691" y="102438"/>
                  </a:lnTo>
                  <a:cubicBezTo>
                    <a:pt x="54333" y="104941"/>
                    <a:pt x="48807" y="103971"/>
                    <a:pt x="45554" y="100144"/>
                  </a:cubicBezTo>
                  <a:lnTo>
                    <a:pt x="2391" y="49787"/>
                  </a:lnTo>
                  <a:cubicBezTo>
                    <a:pt x="-1290" y="45355"/>
                    <a:pt x="-686" y="38787"/>
                    <a:pt x="3746" y="35107"/>
                  </a:cubicBezTo>
                  <a:cubicBezTo>
                    <a:pt x="4173" y="34752"/>
                    <a:pt x="4622" y="34429"/>
                    <a:pt x="5102" y="34148"/>
                  </a:cubicBezTo>
                  <a:lnTo>
                    <a:pt x="62132" y="1514"/>
                  </a:lnTo>
                  <a:cubicBezTo>
                    <a:pt x="66396" y="-1093"/>
                    <a:pt x="71901" y="-300"/>
                    <a:pt x="75269" y="339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7" name="Google Shape;1053;p13">
              <a:extLst>
                <a:ext uri="{FF2B5EF4-FFF2-40B4-BE49-F238E27FC236}">
                  <a16:creationId xmlns="" xmlns:a16="http://schemas.microsoft.com/office/drawing/2014/main" id="{B62E7E7C-F73C-7109-3BA2-385C107DC58C}"/>
                </a:ext>
              </a:extLst>
            </p:cNvPr>
            <p:cNvSpPr/>
            <p:nvPr/>
          </p:nvSpPr>
          <p:spPr>
            <a:xfrm>
              <a:off x="10616973" y="4524544"/>
              <a:ext cx="101498" cy="86992"/>
            </a:xfrm>
            <a:custGeom>
              <a:avLst/>
              <a:gdLst/>
              <a:ahLst/>
              <a:cxnLst/>
              <a:rect l="l" t="t" r="r" b="b"/>
              <a:pathLst>
                <a:path w="120978" h="103688" extrusionOk="0">
                  <a:moveTo>
                    <a:pt x="75328" y="3454"/>
                  </a:moveTo>
                  <a:lnTo>
                    <a:pt x="118492" y="53812"/>
                  </a:lnTo>
                  <a:cubicBezTo>
                    <a:pt x="122214" y="58212"/>
                    <a:pt x="121662" y="64791"/>
                    <a:pt x="117272" y="68503"/>
                  </a:cubicBezTo>
                  <a:cubicBezTo>
                    <a:pt x="116803" y="68899"/>
                    <a:pt x="116303" y="69253"/>
                    <a:pt x="115781" y="69556"/>
                  </a:cubicBezTo>
                  <a:lnTo>
                    <a:pt x="58647" y="102294"/>
                  </a:lnTo>
                  <a:cubicBezTo>
                    <a:pt x="54330" y="104765"/>
                    <a:pt x="48877" y="103847"/>
                    <a:pt x="45614" y="100104"/>
                  </a:cubicBezTo>
                  <a:lnTo>
                    <a:pt x="2450" y="50163"/>
                  </a:lnTo>
                  <a:cubicBezTo>
                    <a:pt x="-1272" y="45763"/>
                    <a:pt x="-720" y="39185"/>
                    <a:pt x="3670" y="35473"/>
                  </a:cubicBezTo>
                  <a:cubicBezTo>
                    <a:pt x="4139" y="35077"/>
                    <a:pt x="4640" y="34722"/>
                    <a:pt x="5161" y="34420"/>
                  </a:cubicBezTo>
                  <a:lnTo>
                    <a:pt x="62191" y="1473"/>
                  </a:lnTo>
                  <a:cubicBezTo>
                    <a:pt x="66476" y="-1102"/>
                    <a:pt x="71992" y="-268"/>
                    <a:pt x="75328" y="3454"/>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8" name="Google Shape;1054;p13">
              <a:extLst>
                <a:ext uri="{FF2B5EF4-FFF2-40B4-BE49-F238E27FC236}">
                  <a16:creationId xmlns="" xmlns:a16="http://schemas.microsoft.com/office/drawing/2014/main" id="{E8499415-5140-07CF-4D42-3A34C4F8E864}"/>
                </a:ext>
              </a:extLst>
            </p:cNvPr>
            <p:cNvSpPr/>
            <p:nvPr/>
          </p:nvSpPr>
          <p:spPr>
            <a:xfrm>
              <a:off x="10602016" y="4265512"/>
              <a:ext cx="101534" cy="87282"/>
            </a:xfrm>
            <a:custGeom>
              <a:avLst/>
              <a:gdLst/>
              <a:ahLst/>
              <a:cxnLst/>
              <a:rect l="l" t="t" r="r" b="b"/>
              <a:pathLst>
                <a:path w="121022" h="104034" extrusionOk="0">
                  <a:moveTo>
                    <a:pt x="75432" y="3592"/>
                  </a:moveTo>
                  <a:lnTo>
                    <a:pt x="118596" y="53949"/>
                  </a:lnTo>
                  <a:cubicBezTo>
                    <a:pt x="122277" y="58380"/>
                    <a:pt x="121672" y="64949"/>
                    <a:pt x="117241" y="68629"/>
                  </a:cubicBezTo>
                  <a:cubicBezTo>
                    <a:pt x="116814" y="68984"/>
                    <a:pt x="116365" y="69307"/>
                    <a:pt x="115886" y="69589"/>
                  </a:cubicBezTo>
                  <a:lnTo>
                    <a:pt x="58647" y="102639"/>
                  </a:lnTo>
                  <a:cubicBezTo>
                    <a:pt x="54330" y="105110"/>
                    <a:pt x="48877" y="104193"/>
                    <a:pt x="45614" y="100450"/>
                  </a:cubicBezTo>
                  <a:lnTo>
                    <a:pt x="2450" y="50196"/>
                  </a:lnTo>
                  <a:cubicBezTo>
                    <a:pt x="-1272" y="45796"/>
                    <a:pt x="-719" y="39217"/>
                    <a:pt x="3670" y="35506"/>
                  </a:cubicBezTo>
                  <a:cubicBezTo>
                    <a:pt x="4139" y="35109"/>
                    <a:pt x="4640" y="34755"/>
                    <a:pt x="5161" y="34453"/>
                  </a:cubicBezTo>
                  <a:lnTo>
                    <a:pt x="62296" y="1402"/>
                  </a:lnTo>
                  <a:cubicBezTo>
                    <a:pt x="66633" y="-1121"/>
                    <a:pt x="72148" y="-203"/>
                    <a:pt x="75432"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09" name="Google Shape;1055;p13">
              <a:extLst>
                <a:ext uri="{FF2B5EF4-FFF2-40B4-BE49-F238E27FC236}">
                  <a16:creationId xmlns="" xmlns:a16="http://schemas.microsoft.com/office/drawing/2014/main" id="{AA57C355-8531-9ABF-BA61-FF45409003BE}"/>
                </a:ext>
              </a:extLst>
            </p:cNvPr>
            <p:cNvSpPr/>
            <p:nvPr/>
          </p:nvSpPr>
          <p:spPr>
            <a:xfrm>
              <a:off x="10586271" y="4357771"/>
              <a:ext cx="101760" cy="87567"/>
            </a:xfrm>
            <a:custGeom>
              <a:avLst/>
              <a:gdLst/>
              <a:ahLst/>
              <a:cxnLst/>
              <a:rect l="l" t="t" r="r" b="b"/>
              <a:pathLst>
                <a:path w="121291" h="104374" extrusionOk="0">
                  <a:moveTo>
                    <a:pt x="75641" y="3515"/>
                  </a:moveTo>
                  <a:lnTo>
                    <a:pt x="118805" y="53873"/>
                  </a:lnTo>
                  <a:cubicBezTo>
                    <a:pt x="122527" y="58273"/>
                    <a:pt x="121974" y="64851"/>
                    <a:pt x="117585" y="68563"/>
                  </a:cubicBezTo>
                  <a:cubicBezTo>
                    <a:pt x="117116" y="68959"/>
                    <a:pt x="116615" y="69314"/>
                    <a:pt x="116094" y="69616"/>
                  </a:cubicBezTo>
                  <a:lnTo>
                    <a:pt x="58647" y="102980"/>
                  </a:lnTo>
                  <a:cubicBezTo>
                    <a:pt x="54330" y="105451"/>
                    <a:pt x="48877" y="104533"/>
                    <a:pt x="45614" y="100790"/>
                  </a:cubicBezTo>
                  <a:lnTo>
                    <a:pt x="2450" y="50432"/>
                  </a:lnTo>
                  <a:cubicBezTo>
                    <a:pt x="-1272" y="46032"/>
                    <a:pt x="-719" y="39454"/>
                    <a:pt x="3670" y="35742"/>
                  </a:cubicBezTo>
                  <a:cubicBezTo>
                    <a:pt x="4139" y="35346"/>
                    <a:pt x="4640" y="34991"/>
                    <a:pt x="5161" y="34689"/>
                  </a:cubicBezTo>
                  <a:lnTo>
                    <a:pt x="62192" y="1638"/>
                  </a:lnTo>
                  <a:cubicBezTo>
                    <a:pt x="66518" y="-1145"/>
                    <a:pt x="72231" y="-343"/>
                    <a:pt x="75641" y="351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0" name="Google Shape;1056;p13">
              <a:extLst>
                <a:ext uri="{FF2B5EF4-FFF2-40B4-BE49-F238E27FC236}">
                  <a16:creationId xmlns="" xmlns:a16="http://schemas.microsoft.com/office/drawing/2014/main" id="{505F5B03-8D24-FF97-8607-B872621D8BD6}"/>
                </a:ext>
              </a:extLst>
            </p:cNvPr>
            <p:cNvSpPr/>
            <p:nvPr/>
          </p:nvSpPr>
          <p:spPr>
            <a:xfrm>
              <a:off x="10569214" y="4468772"/>
              <a:ext cx="101498" cy="87274"/>
            </a:xfrm>
            <a:custGeom>
              <a:avLst/>
              <a:gdLst/>
              <a:ahLst/>
              <a:cxnLst/>
              <a:rect l="l" t="t" r="r" b="b"/>
              <a:pathLst>
                <a:path w="120978" h="104024" extrusionOk="0">
                  <a:moveTo>
                    <a:pt x="75329" y="3621"/>
                  </a:moveTo>
                  <a:lnTo>
                    <a:pt x="118492" y="53874"/>
                  </a:lnTo>
                  <a:cubicBezTo>
                    <a:pt x="122214" y="58274"/>
                    <a:pt x="121662" y="64853"/>
                    <a:pt x="117272" y="68565"/>
                  </a:cubicBezTo>
                  <a:cubicBezTo>
                    <a:pt x="116803" y="68961"/>
                    <a:pt x="116303" y="69315"/>
                    <a:pt x="115782" y="69618"/>
                  </a:cubicBezTo>
                  <a:lnTo>
                    <a:pt x="58647" y="102668"/>
                  </a:lnTo>
                  <a:cubicBezTo>
                    <a:pt x="54309" y="105108"/>
                    <a:pt x="48857" y="104149"/>
                    <a:pt x="45614" y="100375"/>
                  </a:cubicBezTo>
                  <a:lnTo>
                    <a:pt x="2450" y="50121"/>
                  </a:lnTo>
                  <a:cubicBezTo>
                    <a:pt x="-1272" y="45721"/>
                    <a:pt x="-719" y="39142"/>
                    <a:pt x="3670" y="35431"/>
                  </a:cubicBezTo>
                  <a:cubicBezTo>
                    <a:pt x="4139" y="35034"/>
                    <a:pt x="4640" y="34680"/>
                    <a:pt x="5161" y="34377"/>
                  </a:cubicBezTo>
                  <a:lnTo>
                    <a:pt x="62296" y="1327"/>
                  </a:lnTo>
                  <a:cubicBezTo>
                    <a:pt x="66633" y="-1113"/>
                    <a:pt x="72086" y="-153"/>
                    <a:pt x="75329"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1" name="Google Shape;1057;p13">
              <a:extLst>
                <a:ext uri="{FF2B5EF4-FFF2-40B4-BE49-F238E27FC236}">
                  <a16:creationId xmlns="" xmlns:a16="http://schemas.microsoft.com/office/drawing/2014/main" id="{0F339DEB-36EF-F255-69A1-65A2B4EE4681}"/>
                </a:ext>
              </a:extLst>
            </p:cNvPr>
            <p:cNvSpPr/>
            <p:nvPr/>
          </p:nvSpPr>
          <p:spPr>
            <a:xfrm>
              <a:off x="10553468" y="4561016"/>
              <a:ext cx="101760" cy="87352"/>
            </a:xfrm>
            <a:custGeom>
              <a:avLst/>
              <a:gdLst/>
              <a:ahLst/>
              <a:cxnLst/>
              <a:rect l="l" t="t" r="r" b="b"/>
              <a:pathLst>
                <a:path w="121291" h="104118" extrusionOk="0">
                  <a:moveTo>
                    <a:pt x="75641" y="3564"/>
                  </a:moveTo>
                  <a:lnTo>
                    <a:pt x="118805" y="53817"/>
                  </a:lnTo>
                  <a:cubicBezTo>
                    <a:pt x="122527" y="58217"/>
                    <a:pt x="121974" y="64796"/>
                    <a:pt x="117585" y="68507"/>
                  </a:cubicBezTo>
                  <a:cubicBezTo>
                    <a:pt x="117116" y="68904"/>
                    <a:pt x="116615" y="69258"/>
                    <a:pt x="116094" y="69560"/>
                  </a:cubicBezTo>
                  <a:lnTo>
                    <a:pt x="58855" y="102611"/>
                  </a:lnTo>
                  <a:cubicBezTo>
                    <a:pt x="54518" y="105218"/>
                    <a:pt x="48940" y="104342"/>
                    <a:pt x="45614" y="100526"/>
                  </a:cubicBezTo>
                  <a:lnTo>
                    <a:pt x="2450" y="50272"/>
                  </a:lnTo>
                  <a:cubicBezTo>
                    <a:pt x="-1272" y="45872"/>
                    <a:pt x="-719" y="39294"/>
                    <a:pt x="3670" y="35582"/>
                  </a:cubicBezTo>
                  <a:cubicBezTo>
                    <a:pt x="4139" y="35186"/>
                    <a:pt x="4640" y="34831"/>
                    <a:pt x="5161" y="34529"/>
                  </a:cubicBezTo>
                  <a:lnTo>
                    <a:pt x="62400" y="1478"/>
                  </a:lnTo>
                  <a:cubicBezTo>
                    <a:pt x="66737" y="-1128"/>
                    <a:pt x="72315" y="-252"/>
                    <a:pt x="75641" y="3564"/>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2" name="Google Shape;1058;p13">
              <a:extLst>
                <a:ext uri="{FF2B5EF4-FFF2-40B4-BE49-F238E27FC236}">
                  <a16:creationId xmlns="" xmlns:a16="http://schemas.microsoft.com/office/drawing/2014/main" id="{32A37724-DBA7-E4FC-644F-1D54F2F0D7B1}"/>
                </a:ext>
              </a:extLst>
            </p:cNvPr>
            <p:cNvSpPr/>
            <p:nvPr/>
          </p:nvSpPr>
          <p:spPr>
            <a:xfrm>
              <a:off x="10538773" y="4302106"/>
              <a:ext cx="101498" cy="87218"/>
            </a:xfrm>
            <a:custGeom>
              <a:avLst/>
              <a:gdLst/>
              <a:ahLst/>
              <a:cxnLst/>
              <a:rect l="l" t="t" r="r" b="b"/>
              <a:pathLst>
                <a:path w="120978" h="103958" extrusionOk="0">
                  <a:moveTo>
                    <a:pt x="75328" y="3555"/>
                  </a:moveTo>
                  <a:lnTo>
                    <a:pt x="118492" y="53808"/>
                  </a:lnTo>
                  <a:cubicBezTo>
                    <a:pt x="122214" y="58208"/>
                    <a:pt x="121662" y="64787"/>
                    <a:pt x="117272" y="68499"/>
                  </a:cubicBezTo>
                  <a:cubicBezTo>
                    <a:pt x="116803" y="68895"/>
                    <a:pt x="116303" y="69249"/>
                    <a:pt x="115781" y="69552"/>
                  </a:cubicBezTo>
                  <a:lnTo>
                    <a:pt x="58647" y="102602"/>
                  </a:lnTo>
                  <a:cubicBezTo>
                    <a:pt x="54309" y="105042"/>
                    <a:pt x="48856" y="104083"/>
                    <a:pt x="45614" y="100309"/>
                  </a:cubicBezTo>
                  <a:lnTo>
                    <a:pt x="2450" y="50055"/>
                  </a:lnTo>
                  <a:cubicBezTo>
                    <a:pt x="-1272" y="45655"/>
                    <a:pt x="-720" y="39076"/>
                    <a:pt x="3670" y="35365"/>
                  </a:cubicBezTo>
                  <a:cubicBezTo>
                    <a:pt x="4139" y="34968"/>
                    <a:pt x="4640" y="34614"/>
                    <a:pt x="5161" y="34311"/>
                  </a:cubicBezTo>
                  <a:lnTo>
                    <a:pt x="62296" y="1365"/>
                  </a:lnTo>
                  <a:cubicBezTo>
                    <a:pt x="66602" y="-1106"/>
                    <a:pt x="72065" y="-188"/>
                    <a:pt x="75328"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3" name="Google Shape;1059;p13">
              <a:extLst>
                <a:ext uri="{FF2B5EF4-FFF2-40B4-BE49-F238E27FC236}">
                  <a16:creationId xmlns="" xmlns:a16="http://schemas.microsoft.com/office/drawing/2014/main" id="{0E935F9E-5C49-5D20-DC3F-826325AA06F5}"/>
                </a:ext>
              </a:extLst>
            </p:cNvPr>
            <p:cNvSpPr/>
            <p:nvPr/>
          </p:nvSpPr>
          <p:spPr>
            <a:xfrm>
              <a:off x="10510957" y="4401146"/>
              <a:ext cx="101585" cy="87316"/>
            </a:xfrm>
            <a:custGeom>
              <a:avLst/>
              <a:gdLst/>
              <a:ahLst/>
              <a:cxnLst/>
              <a:rect l="l" t="t" r="r" b="b"/>
              <a:pathLst>
                <a:path w="121082" h="104075" extrusionOk="0">
                  <a:moveTo>
                    <a:pt x="75433" y="3633"/>
                  </a:moveTo>
                  <a:lnTo>
                    <a:pt x="118597" y="53991"/>
                  </a:lnTo>
                  <a:cubicBezTo>
                    <a:pt x="122319" y="58391"/>
                    <a:pt x="121766" y="64969"/>
                    <a:pt x="117377" y="68681"/>
                  </a:cubicBezTo>
                  <a:cubicBezTo>
                    <a:pt x="116908" y="69077"/>
                    <a:pt x="116407" y="69432"/>
                    <a:pt x="115886" y="69734"/>
                  </a:cubicBezTo>
                  <a:lnTo>
                    <a:pt x="58751" y="102680"/>
                  </a:lnTo>
                  <a:cubicBezTo>
                    <a:pt x="54445" y="105151"/>
                    <a:pt x="48982" y="104234"/>
                    <a:pt x="45719" y="100491"/>
                  </a:cubicBezTo>
                  <a:lnTo>
                    <a:pt x="2450" y="50133"/>
                  </a:lnTo>
                  <a:cubicBezTo>
                    <a:pt x="-1272" y="45733"/>
                    <a:pt x="-720" y="39155"/>
                    <a:pt x="3670" y="35443"/>
                  </a:cubicBezTo>
                  <a:cubicBezTo>
                    <a:pt x="4139" y="35047"/>
                    <a:pt x="4640" y="34692"/>
                    <a:pt x="5161" y="34390"/>
                  </a:cubicBezTo>
                  <a:lnTo>
                    <a:pt x="62191" y="1444"/>
                  </a:lnTo>
                  <a:cubicBezTo>
                    <a:pt x="66550" y="-1142"/>
                    <a:pt x="72138" y="-214"/>
                    <a:pt x="75433" y="363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4" name="Google Shape;1060;p13">
              <a:extLst>
                <a:ext uri="{FF2B5EF4-FFF2-40B4-BE49-F238E27FC236}">
                  <a16:creationId xmlns="" xmlns:a16="http://schemas.microsoft.com/office/drawing/2014/main" id="{F63EB078-7E78-A9E7-E4D6-B23AD9364A43}"/>
                </a:ext>
              </a:extLst>
            </p:cNvPr>
            <p:cNvSpPr/>
            <p:nvPr/>
          </p:nvSpPr>
          <p:spPr>
            <a:xfrm>
              <a:off x="10505883" y="4505303"/>
              <a:ext cx="101585" cy="87281"/>
            </a:xfrm>
            <a:custGeom>
              <a:avLst/>
              <a:gdLst/>
              <a:ahLst/>
              <a:cxnLst/>
              <a:rect l="l" t="t" r="r" b="b"/>
              <a:pathLst>
                <a:path w="121082" h="104033" extrusionOk="0">
                  <a:moveTo>
                    <a:pt x="75432" y="3555"/>
                  </a:moveTo>
                  <a:lnTo>
                    <a:pt x="118596" y="53913"/>
                  </a:lnTo>
                  <a:cubicBezTo>
                    <a:pt x="122318" y="58312"/>
                    <a:pt x="121766" y="64891"/>
                    <a:pt x="117376" y="68603"/>
                  </a:cubicBezTo>
                  <a:cubicBezTo>
                    <a:pt x="116907" y="68999"/>
                    <a:pt x="116407" y="69354"/>
                    <a:pt x="115886" y="69656"/>
                  </a:cubicBezTo>
                  <a:lnTo>
                    <a:pt x="58751" y="102602"/>
                  </a:lnTo>
                  <a:cubicBezTo>
                    <a:pt x="54413" y="105125"/>
                    <a:pt x="48898" y="104208"/>
                    <a:pt x="45614" y="100413"/>
                  </a:cubicBezTo>
                  <a:lnTo>
                    <a:pt x="2450" y="50055"/>
                  </a:lnTo>
                  <a:cubicBezTo>
                    <a:pt x="-1272" y="45655"/>
                    <a:pt x="-719" y="39076"/>
                    <a:pt x="3670" y="35365"/>
                  </a:cubicBezTo>
                  <a:cubicBezTo>
                    <a:pt x="4139" y="34968"/>
                    <a:pt x="4640" y="34614"/>
                    <a:pt x="5161" y="34312"/>
                  </a:cubicBezTo>
                  <a:lnTo>
                    <a:pt x="62400" y="1365"/>
                  </a:lnTo>
                  <a:cubicBezTo>
                    <a:pt x="66706" y="-1106"/>
                    <a:pt x="72169" y="-188"/>
                    <a:pt x="75432"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5" name="Google Shape;1061;p13">
              <a:extLst>
                <a:ext uri="{FF2B5EF4-FFF2-40B4-BE49-F238E27FC236}">
                  <a16:creationId xmlns="" xmlns:a16="http://schemas.microsoft.com/office/drawing/2014/main" id="{497482F8-43FA-3182-3879-D23574597894}"/>
                </a:ext>
              </a:extLst>
            </p:cNvPr>
            <p:cNvSpPr/>
            <p:nvPr/>
          </p:nvSpPr>
          <p:spPr>
            <a:xfrm>
              <a:off x="10463810" y="4345620"/>
              <a:ext cx="101148" cy="87179"/>
            </a:xfrm>
            <a:custGeom>
              <a:avLst/>
              <a:gdLst/>
              <a:ahLst/>
              <a:cxnLst/>
              <a:rect l="l" t="t" r="r" b="b"/>
              <a:pathLst>
                <a:path w="120561" h="103911" extrusionOk="0">
                  <a:moveTo>
                    <a:pt x="74911" y="3507"/>
                  </a:moveTo>
                  <a:lnTo>
                    <a:pt x="118075" y="53761"/>
                  </a:lnTo>
                  <a:cubicBezTo>
                    <a:pt x="121797" y="58161"/>
                    <a:pt x="121245" y="64739"/>
                    <a:pt x="116855" y="68451"/>
                  </a:cubicBezTo>
                  <a:cubicBezTo>
                    <a:pt x="116386" y="68847"/>
                    <a:pt x="115886" y="69202"/>
                    <a:pt x="115364" y="69504"/>
                  </a:cubicBezTo>
                  <a:lnTo>
                    <a:pt x="58647" y="102555"/>
                  </a:lnTo>
                  <a:cubicBezTo>
                    <a:pt x="54309" y="104994"/>
                    <a:pt x="48856" y="104035"/>
                    <a:pt x="45614" y="100261"/>
                  </a:cubicBezTo>
                  <a:lnTo>
                    <a:pt x="2450" y="50007"/>
                  </a:lnTo>
                  <a:cubicBezTo>
                    <a:pt x="-1272" y="45608"/>
                    <a:pt x="-719" y="39029"/>
                    <a:pt x="3670" y="35317"/>
                  </a:cubicBezTo>
                  <a:cubicBezTo>
                    <a:pt x="4139" y="34921"/>
                    <a:pt x="4640" y="34566"/>
                    <a:pt x="5161" y="34264"/>
                  </a:cubicBezTo>
                  <a:lnTo>
                    <a:pt x="62192" y="1213"/>
                  </a:lnTo>
                  <a:cubicBezTo>
                    <a:pt x="66456" y="-1060"/>
                    <a:pt x="71710" y="-111"/>
                    <a:pt x="74911" y="3507"/>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6" name="Google Shape;1062;p13">
              <a:extLst>
                <a:ext uri="{FF2B5EF4-FFF2-40B4-BE49-F238E27FC236}">
                  <a16:creationId xmlns="" xmlns:a16="http://schemas.microsoft.com/office/drawing/2014/main" id="{16A0CEE0-14C5-0477-EB94-8FB289B1592C}"/>
                </a:ext>
              </a:extLst>
            </p:cNvPr>
            <p:cNvSpPr/>
            <p:nvPr/>
          </p:nvSpPr>
          <p:spPr>
            <a:xfrm>
              <a:off x="10555102" y="4645367"/>
              <a:ext cx="68315" cy="306256"/>
            </a:xfrm>
            <a:custGeom>
              <a:avLst/>
              <a:gdLst/>
              <a:ahLst/>
              <a:cxnLst/>
              <a:rect l="l" t="t" r="r" b="b"/>
              <a:pathLst>
                <a:path w="81427" h="365036" extrusionOk="0">
                  <a:moveTo>
                    <a:pt x="-18" y="341647"/>
                  </a:moveTo>
                  <a:lnTo>
                    <a:pt x="-18" y="12392"/>
                  </a:lnTo>
                  <a:lnTo>
                    <a:pt x="49297" y="18544"/>
                  </a:lnTo>
                  <a:lnTo>
                    <a:pt x="81409" y="-15"/>
                  </a:lnTo>
                  <a:lnTo>
                    <a:pt x="81409" y="341647"/>
                  </a:lnTo>
                  <a:cubicBezTo>
                    <a:pt x="80638" y="348904"/>
                    <a:pt x="76134" y="355232"/>
                    <a:pt x="69524" y="358329"/>
                  </a:cubicBezTo>
                  <a:cubicBezTo>
                    <a:pt x="57617" y="364115"/>
                    <a:pt x="44262" y="366211"/>
                    <a:pt x="31156" y="364376"/>
                  </a:cubicBezTo>
                  <a:cubicBezTo>
                    <a:pt x="29800" y="364376"/>
                    <a:pt x="29696" y="364376"/>
                    <a:pt x="28758" y="364376"/>
                  </a:cubicBezTo>
                  <a:cubicBezTo>
                    <a:pt x="22805" y="363344"/>
                    <a:pt x="17060" y="361342"/>
                    <a:pt x="11763" y="358433"/>
                  </a:cubicBezTo>
                  <a:lnTo>
                    <a:pt x="11763" y="358433"/>
                  </a:lnTo>
                  <a:lnTo>
                    <a:pt x="9053" y="356661"/>
                  </a:lnTo>
                  <a:lnTo>
                    <a:pt x="9053" y="356661"/>
                  </a:lnTo>
                  <a:cubicBezTo>
                    <a:pt x="3861" y="353345"/>
                    <a:pt x="503" y="347788"/>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7" name="Google Shape;1063;p13">
              <a:extLst>
                <a:ext uri="{FF2B5EF4-FFF2-40B4-BE49-F238E27FC236}">
                  <a16:creationId xmlns="" xmlns:a16="http://schemas.microsoft.com/office/drawing/2014/main" id="{52AE6643-E5D9-2374-93EC-5DCB8BF01273}"/>
                </a:ext>
              </a:extLst>
            </p:cNvPr>
            <p:cNvSpPr/>
            <p:nvPr/>
          </p:nvSpPr>
          <p:spPr>
            <a:xfrm>
              <a:off x="10539687" y="4924752"/>
              <a:ext cx="98600" cy="49265"/>
            </a:xfrm>
            <a:custGeom>
              <a:avLst/>
              <a:gdLst/>
              <a:ahLst/>
              <a:cxnLst/>
              <a:rect l="l" t="t" r="r" b="b"/>
              <a:pathLst>
                <a:path w="117524" h="58720" extrusionOk="0">
                  <a:moveTo>
                    <a:pt x="5635" y="11037"/>
                  </a:moveTo>
                  <a:cubicBezTo>
                    <a:pt x="9117" y="6720"/>
                    <a:pt x="13444" y="3176"/>
                    <a:pt x="18354" y="611"/>
                  </a:cubicBezTo>
                  <a:cubicBezTo>
                    <a:pt x="17969" y="4656"/>
                    <a:pt x="18188" y="8722"/>
                    <a:pt x="18980" y="12705"/>
                  </a:cubicBezTo>
                  <a:cubicBezTo>
                    <a:pt x="19074" y="13497"/>
                    <a:pt x="19355" y="14248"/>
                    <a:pt x="19814" y="14894"/>
                  </a:cubicBezTo>
                  <a:cubicBezTo>
                    <a:pt x="20075" y="15708"/>
                    <a:pt x="20492" y="16448"/>
                    <a:pt x="21065" y="17084"/>
                  </a:cubicBezTo>
                  <a:cubicBezTo>
                    <a:pt x="23411" y="20410"/>
                    <a:pt x="26476" y="23152"/>
                    <a:pt x="30032" y="25112"/>
                  </a:cubicBezTo>
                  <a:lnTo>
                    <a:pt x="30032" y="25112"/>
                  </a:lnTo>
                  <a:cubicBezTo>
                    <a:pt x="35192" y="28302"/>
                    <a:pt x="41000" y="30336"/>
                    <a:pt x="47026" y="31055"/>
                  </a:cubicBezTo>
                  <a:lnTo>
                    <a:pt x="48277" y="31055"/>
                  </a:lnTo>
                  <a:lnTo>
                    <a:pt x="51301" y="31055"/>
                  </a:lnTo>
                  <a:cubicBezTo>
                    <a:pt x="67878" y="33140"/>
                    <a:pt x="90711" y="28136"/>
                    <a:pt x="97592" y="15312"/>
                  </a:cubicBezTo>
                  <a:cubicBezTo>
                    <a:pt x="98427" y="14092"/>
                    <a:pt x="99000" y="12705"/>
                    <a:pt x="99261" y="11245"/>
                  </a:cubicBezTo>
                  <a:cubicBezTo>
                    <a:pt x="99792" y="7513"/>
                    <a:pt x="99792" y="3718"/>
                    <a:pt x="99261" y="-15"/>
                  </a:cubicBezTo>
                  <a:cubicBezTo>
                    <a:pt x="103963" y="2467"/>
                    <a:pt x="108165" y="5782"/>
                    <a:pt x="111668" y="9786"/>
                  </a:cubicBezTo>
                  <a:cubicBezTo>
                    <a:pt x="115254" y="13779"/>
                    <a:pt x="117329" y="18909"/>
                    <a:pt x="117506" y="24278"/>
                  </a:cubicBezTo>
                  <a:cubicBezTo>
                    <a:pt x="117506" y="38666"/>
                    <a:pt x="104057" y="48154"/>
                    <a:pt x="90711" y="53158"/>
                  </a:cubicBezTo>
                  <a:cubicBezTo>
                    <a:pt x="57243" y="65878"/>
                    <a:pt x="17729" y="54618"/>
                    <a:pt x="6364" y="40542"/>
                  </a:cubicBezTo>
                  <a:cubicBezTo>
                    <a:pt x="3153" y="37185"/>
                    <a:pt x="953" y="32994"/>
                    <a:pt x="4" y="28449"/>
                  </a:cubicBezTo>
                  <a:cubicBezTo>
                    <a:pt x="4" y="28449"/>
                    <a:pt x="4" y="27927"/>
                    <a:pt x="4" y="27719"/>
                  </a:cubicBezTo>
                  <a:cubicBezTo>
                    <a:pt x="-256" y="21651"/>
                    <a:pt x="1746" y="15708"/>
                    <a:pt x="5635" y="11037"/>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8" name="Google Shape;1064;p13">
              <a:extLst>
                <a:ext uri="{FF2B5EF4-FFF2-40B4-BE49-F238E27FC236}">
                  <a16:creationId xmlns="" xmlns:a16="http://schemas.microsoft.com/office/drawing/2014/main" id="{32022F3F-4440-35F7-71FD-43A3E25FF5F9}"/>
                </a:ext>
              </a:extLst>
            </p:cNvPr>
            <p:cNvSpPr/>
            <p:nvPr/>
          </p:nvSpPr>
          <p:spPr>
            <a:xfrm>
              <a:off x="10447890" y="4437685"/>
              <a:ext cx="101585" cy="87308"/>
            </a:xfrm>
            <a:custGeom>
              <a:avLst/>
              <a:gdLst/>
              <a:ahLst/>
              <a:cxnLst/>
              <a:rect l="l" t="t" r="r" b="b"/>
              <a:pathLst>
                <a:path w="121082" h="104065" extrusionOk="0">
                  <a:moveTo>
                    <a:pt x="75432" y="3662"/>
                  </a:moveTo>
                  <a:lnTo>
                    <a:pt x="118596" y="53915"/>
                  </a:lnTo>
                  <a:cubicBezTo>
                    <a:pt x="122318" y="58315"/>
                    <a:pt x="121766" y="64894"/>
                    <a:pt x="117376" y="68606"/>
                  </a:cubicBezTo>
                  <a:cubicBezTo>
                    <a:pt x="116907" y="69002"/>
                    <a:pt x="116407" y="69356"/>
                    <a:pt x="115885" y="69659"/>
                  </a:cubicBezTo>
                  <a:lnTo>
                    <a:pt x="58646" y="102709"/>
                  </a:lnTo>
                  <a:cubicBezTo>
                    <a:pt x="54309" y="105149"/>
                    <a:pt x="48857" y="104190"/>
                    <a:pt x="45614" y="100416"/>
                  </a:cubicBezTo>
                  <a:lnTo>
                    <a:pt x="2450" y="50162"/>
                  </a:lnTo>
                  <a:cubicBezTo>
                    <a:pt x="-1272" y="45762"/>
                    <a:pt x="-720" y="39183"/>
                    <a:pt x="3670" y="35472"/>
                  </a:cubicBezTo>
                  <a:cubicBezTo>
                    <a:pt x="4139" y="35075"/>
                    <a:pt x="4639" y="34721"/>
                    <a:pt x="5161" y="34419"/>
                  </a:cubicBezTo>
                  <a:lnTo>
                    <a:pt x="62296" y="1368"/>
                  </a:lnTo>
                  <a:cubicBezTo>
                    <a:pt x="66654" y="-1134"/>
                    <a:pt x="72180" y="-164"/>
                    <a:pt x="75432" y="366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19" name="Google Shape;1065;p13">
              <a:extLst>
                <a:ext uri="{FF2B5EF4-FFF2-40B4-BE49-F238E27FC236}">
                  <a16:creationId xmlns="" xmlns:a16="http://schemas.microsoft.com/office/drawing/2014/main" id="{32B961E9-F6EF-F1E2-F9E3-8595E584DCD2}"/>
                </a:ext>
              </a:extLst>
            </p:cNvPr>
            <p:cNvSpPr/>
            <p:nvPr/>
          </p:nvSpPr>
          <p:spPr>
            <a:xfrm>
              <a:off x="10510754" y="4251918"/>
              <a:ext cx="150364" cy="81523"/>
            </a:xfrm>
            <a:custGeom>
              <a:avLst/>
              <a:gdLst/>
              <a:ahLst/>
              <a:cxnLst/>
              <a:rect l="l" t="t" r="r" b="b"/>
              <a:pathLst>
                <a:path w="179224" h="97170" extrusionOk="0">
                  <a:moveTo>
                    <a:pt x="0" y="95399"/>
                  </a:moveTo>
                  <a:lnTo>
                    <a:pt x="165149" y="0"/>
                  </a:lnTo>
                  <a:lnTo>
                    <a:pt x="179224" y="1773"/>
                  </a:lnTo>
                  <a:lnTo>
                    <a:pt x="14075" y="97171"/>
                  </a:lnTo>
                  <a:lnTo>
                    <a:pt x="0" y="95399"/>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0" name="Google Shape;1066;p13">
              <a:extLst>
                <a:ext uri="{FF2B5EF4-FFF2-40B4-BE49-F238E27FC236}">
                  <a16:creationId xmlns="" xmlns:a16="http://schemas.microsoft.com/office/drawing/2014/main" id="{5D974A47-06FF-E55F-7D05-9A97FA91D5EC}"/>
                </a:ext>
              </a:extLst>
            </p:cNvPr>
            <p:cNvSpPr/>
            <p:nvPr/>
          </p:nvSpPr>
          <p:spPr>
            <a:xfrm>
              <a:off x="10400130" y="4382056"/>
              <a:ext cx="101585" cy="87251"/>
            </a:xfrm>
            <a:custGeom>
              <a:avLst/>
              <a:gdLst/>
              <a:ahLst/>
              <a:cxnLst/>
              <a:rect l="l" t="t" r="r" b="b"/>
              <a:pathLst>
                <a:path w="121082" h="103997" extrusionOk="0">
                  <a:moveTo>
                    <a:pt x="75433" y="3555"/>
                  </a:moveTo>
                  <a:lnTo>
                    <a:pt x="118596" y="53913"/>
                  </a:lnTo>
                  <a:cubicBezTo>
                    <a:pt x="122319" y="58312"/>
                    <a:pt x="121766" y="64891"/>
                    <a:pt x="117377" y="68603"/>
                  </a:cubicBezTo>
                  <a:cubicBezTo>
                    <a:pt x="116907" y="68999"/>
                    <a:pt x="116407" y="69354"/>
                    <a:pt x="115886" y="69656"/>
                  </a:cubicBezTo>
                  <a:lnTo>
                    <a:pt x="58647" y="102602"/>
                  </a:lnTo>
                  <a:cubicBezTo>
                    <a:pt x="54341" y="105073"/>
                    <a:pt x="48877" y="104156"/>
                    <a:pt x="45614" y="100413"/>
                  </a:cubicBezTo>
                  <a:lnTo>
                    <a:pt x="2450" y="50055"/>
                  </a:lnTo>
                  <a:cubicBezTo>
                    <a:pt x="-1272" y="45655"/>
                    <a:pt x="-719" y="39076"/>
                    <a:pt x="3670" y="35365"/>
                  </a:cubicBezTo>
                  <a:cubicBezTo>
                    <a:pt x="4139" y="34968"/>
                    <a:pt x="4640" y="34614"/>
                    <a:pt x="5161" y="34312"/>
                  </a:cubicBezTo>
                  <a:lnTo>
                    <a:pt x="62400" y="1365"/>
                  </a:lnTo>
                  <a:cubicBezTo>
                    <a:pt x="66717" y="-1106"/>
                    <a:pt x="72170" y="-188"/>
                    <a:pt x="75433"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1" name="Google Shape;1067;p13">
              <a:extLst>
                <a:ext uri="{FF2B5EF4-FFF2-40B4-BE49-F238E27FC236}">
                  <a16:creationId xmlns="" xmlns:a16="http://schemas.microsoft.com/office/drawing/2014/main" id="{14EA68B7-40C7-2D62-85E6-A78146B43F70}"/>
                </a:ext>
              </a:extLst>
            </p:cNvPr>
            <p:cNvSpPr/>
            <p:nvPr/>
          </p:nvSpPr>
          <p:spPr>
            <a:xfrm>
              <a:off x="10754448" y="4443302"/>
              <a:ext cx="103747" cy="89490"/>
            </a:xfrm>
            <a:custGeom>
              <a:avLst/>
              <a:gdLst/>
              <a:ahLst/>
              <a:cxnLst/>
              <a:rect l="l" t="t" r="r" b="b"/>
              <a:pathLst>
                <a:path w="123659" h="106666" extrusionOk="0">
                  <a:moveTo>
                    <a:pt x="54826" y="106650"/>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6" y="71775"/>
                    <a:pt x="117800" y="72139"/>
                  </a:cubicBezTo>
                  <a:cubicBezTo>
                    <a:pt x="56286" y="107588"/>
                    <a:pt x="59206" y="106650"/>
                    <a:pt x="54826" y="106650"/>
                  </a:cubicBezTo>
                  <a:close/>
                  <a:moveTo>
                    <a:pt x="68797" y="2389"/>
                  </a:moveTo>
                  <a:cubicBezTo>
                    <a:pt x="65357" y="2389"/>
                    <a:pt x="68797" y="721"/>
                    <a:pt x="7075" y="36587"/>
                  </a:cubicBezTo>
                  <a:cubicBezTo>
                    <a:pt x="2707" y="39162"/>
                    <a:pt x="1257" y="44782"/>
                    <a:pt x="3832" y="49150"/>
                  </a:cubicBezTo>
                  <a:cubicBezTo>
                    <a:pt x="4083" y="49567"/>
                    <a:pt x="4364" y="49974"/>
                    <a:pt x="4677" y="50349"/>
                  </a:cubicBezTo>
                  <a:lnTo>
                    <a:pt x="47945" y="100707"/>
                  </a:lnTo>
                  <a:cubicBezTo>
                    <a:pt x="50750" y="104043"/>
                    <a:pt x="55546" y="104877"/>
                    <a:pt x="59309" y="102688"/>
                  </a:cubicBezTo>
                  <a:lnTo>
                    <a:pt x="116549" y="69637"/>
                  </a:lnTo>
                  <a:cubicBezTo>
                    <a:pt x="120876" y="67114"/>
                    <a:pt x="122335" y="61557"/>
                    <a:pt x="119812" y="57230"/>
                  </a:cubicBezTo>
                  <a:cubicBezTo>
                    <a:pt x="119530" y="56750"/>
                    <a:pt x="119207" y="56292"/>
                    <a:pt x="118842" y="55875"/>
                  </a:cubicBezTo>
                  <a:lnTo>
                    <a:pt x="75678" y="5517"/>
                  </a:lnTo>
                  <a:cubicBezTo>
                    <a:pt x="73927" y="3578"/>
                    <a:pt x="71414" y="2504"/>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2" name="Google Shape;1068;p13">
              <a:extLst>
                <a:ext uri="{FF2B5EF4-FFF2-40B4-BE49-F238E27FC236}">
                  <a16:creationId xmlns="" xmlns:a16="http://schemas.microsoft.com/office/drawing/2014/main" id="{12CE54A3-4D2A-0512-203D-BF700A425E9C}"/>
                </a:ext>
              </a:extLst>
            </p:cNvPr>
            <p:cNvSpPr/>
            <p:nvPr/>
          </p:nvSpPr>
          <p:spPr>
            <a:xfrm>
              <a:off x="10706689" y="4387669"/>
              <a:ext cx="103746" cy="89490"/>
            </a:xfrm>
            <a:custGeom>
              <a:avLst/>
              <a:gdLst/>
              <a:ahLst/>
              <a:cxnLst/>
              <a:rect l="l" t="t" r="r" b="b"/>
              <a:pathLst>
                <a:path w="123658" h="106666" extrusionOk="0">
                  <a:moveTo>
                    <a:pt x="54826" y="106649"/>
                  </a:moveTo>
                  <a:cubicBezTo>
                    <a:pt x="51427" y="106639"/>
                    <a:pt x="48194" y="105159"/>
                    <a:pt x="45963" y="102583"/>
                  </a:cubicBezTo>
                  <a:lnTo>
                    <a:pt x="2799" y="52225"/>
                  </a:lnTo>
                  <a:cubicBezTo>
                    <a:pt x="-1402" y="47336"/>
                    <a:pt x="-839" y="39964"/>
                    <a:pt x="4051" y="35763"/>
                  </a:cubicBezTo>
                  <a:cubicBezTo>
                    <a:pt x="4603" y="35283"/>
                    <a:pt x="5198" y="34866"/>
                    <a:pt x="5823" y="34501"/>
                  </a:cubicBezTo>
                  <a:lnTo>
                    <a:pt x="62958" y="1555"/>
                  </a:lnTo>
                  <a:cubicBezTo>
                    <a:pt x="67827" y="-1260"/>
                    <a:pt x="73999" y="-207"/>
                    <a:pt x="77659" y="4057"/>
                  </a:cubicBezTo>
                  <a:lnTo>
                    <a:pt x="120822" y="54311"/>
                  </a:lnTo>
                  <a:cubicBezTo>
                    <a:pt x="125024" y="59201"/>
                    <a:pt x="124461" y="66572"/>
                    <a:pt x="119571" y="70774"/>
                  </a:cubicBezTo>
                  <a:cubicBezTo>
                    <a:pt x="119019" y="71253"/>
                    <a:pt x="118425" y="71670"/>
                    <a:pt x="117799" y="72035"/>
                  </a:cubicBezTo>
                  <a:cubicBezTo>
                    <a:pt x="56285" y="107588"/>
                    <a:pt x="59205" y="106649"/>
                    <a:pt x="54826" y="106649"/>
                  </a:cubicBezTo>
                  <a:close/>
                  <a:moveTo>
                    <a:pt x="68796" y="2389"/>
                  </a:moveTo>
                  <a:cubicBezTo>
                    <a:pt x="65356" y="2389"/>
                    <a:pt x="68796" y="721"/>
                    <a:pt x="7074" y="36586"/>
                  </a:cubicBezTo>
                  <a:cubicBezTo>
                    <a:pt x="2748" y="39110"/>
                    <a:pt x="1288" y="44667"/>
                    <a:pt x="3811" y="48993"/>
                  </a:cubicBezTo>
                  <a:cubicBezTo>
                    <a:pt x="4092" y="49473"/>
                    <a:pt x="4416" y="49932"/>
                    <a:pt x="4780" y="50349"/>
                  </a:cubicBezTo>
                  <a:lnTo>
                    <a:pt x="47944" y="100707"/>
                  </a:lnTo>
                  <a:cubicBezTo>
                    <a:pt x="50801" y="103970"/>
                    <a:pt x="55555" y="104752"/>
                    <a:pt x="59309" y="102583"/>
                  </a:cubicBezTo>
                  <a:lnTo>
                    <a:pt x="116548" y="69637"/>
                  </a:lnTo>
                  <a:cubicBezTo>
                    <a:pt x="120875" y="67114"/>
                    <a:pt x="122334" y="61557"/>
                    <a:pt x="119811" y="57230"/>
                  </a:cubicBezTo>
                  <a:cubicBezTo>
                    <a:pt x="119530" y="56751"/>
                    <a:pt x="119207" y="56292"/>
                    <a:pt x="118841" y="55875"/>
                  </a:cubicBezTo>
                  <a:lnTo>
                    <a:pt x="75678" y="5517"/>
                  </a:lnTo>
                  <a:cubicBezTo>
                    <a:pt x="73926" y="3578"/>
                    <a:pt x="71414" y="2504"/>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3" name="Google Shape;1069;p13">
              <a:extLst>
                <a:ext uri="{FF2B5EF4-FFF2-40B4-BE49-F238E27FC236}">
                  <a16:creationId xmlns="" xmlns:a16="http://schemas.microsoft.com/office/drawing/2014/main" id="{0A17F609-DDB4-4D24-A156-311F7B3ED233}"/>
                </a:ext>
              </a:extLst>
            </p:cNvPr>
            <p:cNvSpPr/>
            <p:nvPr/>
          </p:nvSpPr>
          <p:spPr>
            <a:xfrm>
              <a:off x="10691206" y="4479865"/>
              <a:ext cx="104096" cy="89490"/>
            </a:xfrm>
            <a:custGeom>
              <a:avLst/>
              <a:gdLst/>
              <a:ahLst/>
              <a:cxnLst/>
              <a:rect l="l" t="t" r="r" b="b"/>
              <a:pathLst>
                <a:path w="124075" h="106666" extrusionOk="0">
                  <a:moveTo>
                    <a:pt x="54826" y="106650"/>
                  </a:moveTo>
                  <a:cubicBezTo>
                    <a:pt x="51427" y="106639"/>
                    <a:pt x="48195" y="105159"/>
                    <a:pt x="45964" y="102584"/>
                  </a:cubicBezTo>
                  <a:lnTo>
                    <a:pt x="2800" y="52226"/>
                  </a:lnTo>
                  <a:cubicBezTo>
                    <a:pt x="-1402" y="47336"/>
                    <a:pt x="-839" y="39965"/>
                    <a:pt x="4051" y="35763"/>
                  </a:cubicBezTo>
                  <a:cubicBezTo>
                    <a:pt x="4603" y="35283"/>
                    <a:pt x="5197" y="34866"/>
                    <a:pt x="5823" y="34501"/>
                  </a:cubicBezTo>
                  <a:lnTo>
                    <a:pt x="62854" y="1555"/>
                  </a:lnTo>
                  <a:cubicBezTo>
                    <a:pt x="67723" y="-1260"/>
                    <a:pt x="73895" y="-207"/>
                    <a:pt x="77554" y="4057"/>
                  </a:cubicBezTo>
                  <a:lnTo>
                    <a:pt x="121240" y="54415"/>
                  </a:lnTo>
                  <a:cubicBezTo>
                    <a:pt x="125420" y="59253"/>
                    <a:pt x="124888" y="66561"/>
                    <a:pt x="120051" y="70742"/>
                  </a:cubicBezTo>
                  <a:cubicBezTo>
                    <a:pt x="119478" y="71232"/>
                    <a:pt x="118873" y="71660"/>
                    <a:pt x="118216" y="72035"/>
                  </a:cubicBezTo>
                  <a:cubicBezTo>
                    <a:pt x="56181" y="107588"/>
                    <a:pt x="59204" y="106650"/>
                    <a:pt x="54826" y="106650"/>
                  </a:cubicBezTo>
                  <a:close/>
                  <a:moveTo>
                    <a:pt x="68692" y="2389"/>
                  </a:moveTo>
                  <a:cubicBezTo>
                    <a:pt x="65356" y="2389"/>
                    <a:pt x="68692" y="721"/>
                    <a:pt x="7074" y="36586"/>
                  </a:cubicBezTo>
                  <a:cubicBezTo>
                    <a:pt x="2747" y="39110"/>
                    <a:pt x="1288" y="44667"/>
                    <a:pt x="3811" y="48994"/>
                  </a:cubicBezTo>
                  <a:cubicBezTo>
                    <a:pt x="4092" y="49473"/>
                    <a:pt x="4415" y="49932"/>
                    <a:pt x="4781" y="50349"/>
                  </a:cubicBezTo>
                  <a:lnTo>
                    <a:pt x="47944" y="100603"/>
                  </a:lnTo>
                  <a:cubicBezTo>
                    <a:pt x="50749" y="103939"/>
                    <a:pt x="55545" y="104773"/>
                    <a:pt x="59309" y="102584"/>
                  </a:cubicBezTo>
                  <a:lnTo>
                    <a:pt x="116443" y="69637"/>
                  </a:lnTo>
                  <a:cubicBezTo>
                    <a:pt x="120812" y="67062"/>
                    <a:pt x="122262" y="61442"/>
                    <a:pt x="119686" y="57074"/>
                  </a:cubicBezTo>
                  <a:cubicBezTo>
                    <a:pt x="119436" y="56657"/>
                    <a:pt x="119154" y="56250"/>
                    <a:pt x="118842" y="55875"/>
                  </a:cubicBezTo>
                  <a:lnTo>
                    <a:pt x="75573" y="5517"/>
                  </a:lnTo>
                  <a:cubicBezTo>
                    <a:pt x="73916" y="3682"/>
                    <a:pt x="71580" y="2629"/>
                    <a:pt x="69109"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4" name="Google Shape;1070;p13">
              <a:extLst>
                <a:ext uri="{FF2B5EF4-FFF2-40B4-BE49-F238E27FC236}">
                  <a16:creationId xmlns="" xmlns:a16="http://schemas.microsoft.com/office/drawing/2014/main" id="{C9620346-0011-433B-0193-28E542AF3E78}"/>
                </a:ext>
              </a:extLst>
            </p:cNvPr>
            <p:cNvSpPr/>
            <p:nvPr/>
          </p:nvSpPr>
          <p:spPr>
            <a:xfrm>
              <a:off x="10648695" y="4319704"/>
              <a:ext cx="103745" cy="89494"/>
            </a:xfrm>
            <a:custGeom>
              <a:avLst/>
              <a:gdLst/>
              <a:ahLst/>
              <a:cxnLst/>
              <a:rect l="l" t="t" r="r" b="b"/>
              <a:pathLst>
                <a:path w="123657" h="106671" extrusionOk="0">
                  <a:moveTo>
                    <a:pt x="54826" y="106650"/>
                  </a:moveTo>
                  <a:cubicBezTo>
                    <a:pt x="51416" y="106681"/>
                    <a:pt x="48163" y="105190"/>
                    <a:pt x="45963" y="102583"/>
                  </a:cubicBezTo>
                  <a:lnTo>
                    <a:pt x="2800" y="52226"/>
                  </a:lnTo>
                  <a:cubicBezTo>
                    <a:pt x="-1402" y="47336"/>
                    <a:pt x="-839" y="39965"/>
                    <a:pt x="4051" y="35763"/>
                  </a:cubicBezTo>
                  <a:cubicBezTo>
                    <a:pt x="4603" y="35283"/>
                    <a:pt x="5197" y="34866"/>
                    <a:pt x="5823" y="34501"/>
                  </a:cubicBezTo>
                  <a:lnTo>
                    <a:pt x="62958" y="1555"/>
                  </a:lnTo>
                  <a:cubicBezTo>
                    <a:pt x="67827" y="-1260"/>
                    <a:pt x="73999" y="-207"/>
                    <a:pt x="77659" y="4057"/>
                  </a:cubicBezTo>
                  <a:lnTo>
                    <a:pt x="120822" y="54519"/>
                  </a:lnTo>
                  <a:cubicBezTo>
                    <a:pt x="125024" y="59409"/>
                    <a:pt x="124461" y="66780"/>
                    <a:pt x="119571" y="70982"/>
                  </a:cubicBezTo>
                  <a:cubicBezTo>
                    <a:pt x="119019" y="71462"/>
                    <a:pt x="118424" y="71879"/>
                    <a:pt x="117799" y="72244"/>
                  </a:cubicBezTo>
                  <a:cubicBezTo>
                    <a:pt x="56285" y="108005"/>
                    <a:pt x="59204" y="106650"/>
                    <a:pt x="54826" y="106650"/>
                  </a:cubicBezTo>
                  <a:close/>
                  <a:moveTo>
                    <a:pt x="68796" y="2389"/>
                  </a:moveTo>
                  <a:cubicBezTo>
                    <a:pt x="65356" y="2389"/>
                    <a:pt x="68796" y="721"/>
                    <a:pt x="7074" y="36586"/>
                  </a:cubicBezTo>
                  <a:cubicBezTo>
                    <a:pt x="2705" y="39162"/>
                    <a:pt x="1256" y="44781"/>
                    <a:pt x="3832" y="49150"/>
                  </a:cubicBezTo>
                  <a:cubicBezTo>
                    <a:pt x="4082" y="49567"/>
                    <a:pt x="4363" y="49974"/>
                    <a:pt x="4676" y="50349"/>
                  </a:cubicBezTo>
                  <a:lnTo>
                    <a:pt x="47840" y="100707"/>
                  </a:lnTo>
                  <a:cubicBezTo>
                    <a:pt x="50717" y="103980"/>
                    <a:pt x="55493" y="104804"/>
                    <a:pt x="59309" y="102688"/>
                  </a:cubicBezTo>
                  <a:lnTo>
                    <a:pt x="116548" y="69637"/>
                  </a:lnTo>
                  <a:cubicBezTo>
                    <a:pt x="120874" y="67114"/>
                    <a:pt x="122334" y="61557"/>
                    <a:pt x="119811" y="57230"/>
                  </a:cubicBezTo>
                  <a:cubicBezTo>
                    <a:pt x="119530" y="56750"/>
                    <a:pt x="119206" y="56292"/>
                    <a:pt x="118841" y="55875"/>
                  </a:cubicBezTo>
                  <a:lnTo>
                    <a:pt x="75678" y="5517"/>
                  </a:lnTo>
                  <a:cubicBezTo>
                    <a:pt x="73853" y="3734"/>
                    <a:pt x="71340" y="2816"/>
                    <a:pt x="68796" y="301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5" name="Google Shape;1071;p13">
              <a:extLst>
                <a:ext uri="{FF2B5EF4-FFF2-40B4-BE49-F238E27FC236}">
                  <a16:creationId xmlns="" xmlns:a16="http://schemas.microsoft.com/office/drawing/2014/main" id="{A4A1B601-89D7-DBA0-B074-212701FBAC47}"/>
                </a:ext>
              </a:extLst>
            </p:cNvPr>
            <p:cNvSpPr/>
            <p:nvPr/>
          </p:nvSpPr>
          <p:spPr>
            <a:xfrm>
              <a:off x="10643446" y="4424174"/>
              <a:ext cx="103659" cy="89461"/>
            </a:xfrm>
            <a:custGeom>
              <a:avLst/>
              <a:gdLst/>
              <a:ahLst/>
              <a:cxnLst/>
              <a:rect l="l" t="t" r="r" b="b"/>
              <a:pathLst>
                <a:path w="123554" h="106631" extrusionOk="0">
                  <a:moveTo>
                    <a:pt x="54826" y="106616"/>
                  </a:moveTo>
                  <a:cubicBezTo>
                    <a:pt x="51417" y="106647"/>
                    <a:pt x="48164" y="105156"/>
                    <a:pt x="45964" y="102549"/>
                  </a:cubicBezTo>
                  <a:lnTo>
                    <a:pt x="2800" y="52192"/>
                  </a:lnTo>
                  <a:cubicBezTo>
                    <a:pt x="-1381" y="47354"/>
                    <a:pt x="-849" y="40045"/>
                    <a:pt x="3989" y="35864"/>
                  </a:cubicBezTo>
                  <a:cubicBezTo>
                    <a:pt x="4562" y="35374"/>
                    <a:pt x="5167" y="34947"/>
                    <a:pt x="5824" y="34572"/>
                  </a:cubicBezTo>
                  <a:lnTo>
                    <a:pt x="62854" y="1521"/>
                  </a:lnTo>
                  <a:cubicBezTo>
                    <a:pt x="67723" y="-1242"/>
                    <a:pt x="73875" y="-199"/>
                    <a:pt x="77555" y="4023"/>
                  </a:cubicBezTo>
                  <a:lnTo>
                    <a:pt x="120719" y="54381"/>
                  </a:lnTo>
                  <a:cubicBezTo>
                    <a:pt x="124921" y="59271"/>
                    <a:pt x="124358" y="66642"/>
                    <a:pt x="119468" y="70844"/>
                  </a:cubicBezTo>
                  <a:cubicBezTo>
                    <a:pt x="118916" y="71323"/>
                    <a:pt x="118321" y="71741"/>
                    <a:pt x="117696" y="72106"/>
                  </a:cubicBezTo>
                  <a:cubicBezTo>
                    <a:pt x="56286" y="107241"/>
                    <a:pt x="59206" y="106616"/>
                    <a:pt x="54826" y="106616"/>
                  </a:cubicBezTo>
                  <a:close/>
                  <a:moveTo>
                    <a:pt x="68693" y="2355"/>
                  </a:moveTo>
                  <a:cubicBezTo>
                    <a:pt x="65357" y="2355"/>
                    <a:pt x="68693" y="687"/>
                    <a:pt x="7075" y="36553"/>
                  </a:cubicBezTo>
                  <a:cubicBezTo>
                    <a:pt x="2748" y="39076"/>
                    <a:pt x="1288" y="44633"/>
                    <a:pt x="3811" y="48960"/>
                  </a:cubicBezTo>
                  <a:cubicBezTo>
                    <a:pt x="4093" y="49439"/>
                    <a:pt x="4417" y="49898"/>
                    <a:pt x="4781" y="50315"/>
                  </a:cubicBezTo>
                  <a:lnTo>
                    <a:pt x="47945" y="100673"/>
                  </a:lnTo>
                  <a:cubicBezTo>
                    <a:pt x="50750" y="104009"/>
                    <a:pt x="55546" y="104843"/>
                    <a:pt x="59309" y="102654"/>
                  </a:cubicBezTo>
                  <a:lnTo>
                    <a:pt x="116445" y="69603"/>
                  </a:lnTo>
                  <a:cubicBezTo>
                    <a:pt x="120792" y="67122"/>
                    <a:pt x="122304" y="61575"/>
                    <a:pt x="119822" y="57228"/>
                  </a:cubicBezTo>
                  <a:cubicBezTo>
                    <a:pt x="119541" y="56738"/>
                    <a:pt x="119207" y="56268"/>
                    <a:pt x="118842" y="55841"/>
                  </a:cubicBezTo>
                  <a:lnTo>
                    <a:pt x="75574" y="5587"/>
                  </a:lnTo>
                  <a:cubicBezTo>
                    <a:pt x="73760" y="3773"/>
                    <a:pt x="71258" y="2824"/>
                    <a:pt x="68693" y="298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6" name="Google Shape;1072;p13">
              <a:extLst>
                <a:ext uri="{FF2B5EF4-FFF2-40B4-BE49-F238E27FC236}">
                  <a16:creationId xmlns="" xmlns:a16="http://schemas.microsoft.com/office/drawing/2014/main" id="{6206B174-80E1-CEC6-706B-735BAAEFD7BF}"/>
                </a:ext>
              </a:extLst>
            </p:cNvPr>
            <p:cNvSpPr/>
            <p:nvPr/>
          </p:nvSpPr>
          <p:spPr>
            <a:xfrm>
              <a:off x="10615631" y="4523339"/>
              <a:ext cx="103659" cy="89491"/>
            </a:xfrm>
            <a:custGeom>
              <a:avLst/>
              <a:gdLst/>
              <a:ahLst/>
              <a:cxnLst/>
              <a:rect l="l" t="t" r="r" b="b"/>
              <a:pathLst>
                <a:path w="123554" h="106667" extrusionOk="0">
                  <a:moveTo>
                    <a:pt x="54930" y="106650"/>
                  </a:moveTo>
                  <a:cubicBezTo>
                    <a:pt x="51531" y="106639"/>
                    <a:pt x="48299" y="105159"/>
                    <a:pt x="46068" y="102584"/>
                  </a:cubicBezTo>
                  <a:lnTo>
                    <a:pt x="2800" y="52226"/>
                  </a:lnTo>
                  <a:cubicBezTo>
                    <a:pt x="-1402" y="47336"/>
                    <a:pt x="-839" y="39965"/>
                    <a:pt x="4051" y="35763"/>
                  </a:cubicBezTo>
                  <a:cubicBezTo>
                    <a:pt x="4603" y="35283"/>
                    <a:pt x="5197" y="34866"/>
                    <a:pt x="5823" y="34501"/>
                  </a:cubicBezTo>
                  <a:lnTo>
                    <a:pt x="62854" y="1555"/>
                  </a:lnTo>
                  <a:cubicBezTo>
                    <a:pt x="67723" y="-1260"/>
                    <a:pt x="73895" y="-207"/>
                    <a:pt x="77554" y="4057"/>
                  </a:cubicBezTo>
                  <a:lnTo>
                    <a:pt x="120718" y="54415"/>
                  </a:lnTo>
                  <a:cubicBezTo>
                    <a:pt x="124899" y="59253"/>
                    <a:pt x="124367" y="66561"/>
                    <a:pt x="119530" y="70742"/>
                  </a:cubicBezTo>
                  <a:cubicBezTo>
                    <a:pt x="118956" y="71232"/>
                    <a:pt x="118352" y="71660"/>
                    <a:pt x="117695" y="72035"/>
                  </a:cubicBezTo>
                  <a:cubicBezTo>
                    <a:pt x="56494" y="107692"/>
                    <a:pt x="59517" y="106650"/>
                    <a:pt x="54930" y="106650"/>
                  </a:cubicBezTo>
                  <a:close/>
                  <a:moveTo>
                    <a:pt x="68797" y="2389"/>
                  </a:moveTo>
                  <a:cubicBezTo>
                    <a:pt x="65356" y="2389"/>
                    <a:pt x="68797" y="721"/>
                    <a:pt x="7178" y="36586"/>
                  </a:cubicBezTo>
                  <a:cubicBezTo>
                    <a:pt x="2810" y="39162"/>
                    <a:pt x="1361" y="44781"/>
                    <a:pt x="3936" y="49150"/>
                  </a:cubicBezTo>
                  <a:cubicBezTo>
                    <a:pt x="4186" y="49567"/>
                    <a:pt x="4468" y="49974"/>
                    <a:pt x="4781" y="50349"/>
                  </a:cubicBezTo>
                  <a:lnTo>
                    <a:pt x="48049" y="100707"/>
                  </a:lnTo>
                  <a:cubicBezTo>
                    <a:pt x="50906" y="103970"/>
                    <a:pt x="55660" y="104752"/>
                    <a:pt x="59413" y="102584"/>
                  </a:cubicBezTo>
                  <a:lnTo>
                    <a:pt x="116548" y="69637"/>
                  </a:lnTo>
                  <a:cubicBezTo>
                    <a:pt x="120875" y="67114"/>
                    <a:pt x="122335" y="61557"/>
                    <a:pt x="119812" y="57230"/>
                  </a:cubicBezTo>
                  <a:cubicBezTo>
                    <a:pt x="119530" y="56750"/>
                    <a:pt x="119206" y="56292"/>
                    <a:pt x="118842" y="55875"/>
                  </a:cubicBezTo>
                  <a:lnTo>
                    <a:pt x="75782" y="5725"/>
                  </a:lnTo>
                  <a:cubicBezTo>
                    <a:pt x="74093" y="3734"/>
                    <a:pt x="71611" y="2587"/>
                    <a:pt x="69005"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7" name="Google Shape;1073;p13">
              <a:extLst>
                <a:ext uri="{FF2B5EF4-FFF2-40B4-BE49-F238E27FC236}">
                  <a16:creationId xmlns="" xmlns:a16="http://schemas.microsoft.com/office/drawing/2014/main" id="{CCFA59CC-7369-326D-C409-10BBE419737E}"/>
                </a:ext>
              </a:extLst>
            </p:cNvPr>
            <p:cNvSpPr/>
            <p:nvPr/>
          </p:nvSpPr>
          <p:spPr>
            <a:xfrm>
              <a:off x="10600935" y="4264421"/>
              <a:ext cx="103747" cy="89491"/>
            </a:xfrm>
            <a:custGeom>
              <a:avLst/>
              <a:gdLst/>
              <a:ahLst/>
              <a:cxnLst/>
              <a:rect l="l" t="t" r="r" b="b"/>
              <a:pathLst>
                <a:path w="123659" h="106667" extrusionOk="0">
                  <a:moveTo>
                    <a:pt x="54826" y="106650"/>
                  </a:moveTo>
                  <a:cubicBezTo>
                    <a:pt x="51427" y="106639"/>
                    <a:pt x="48195" y="105159"/>
                    <a:pt x="45964" y="102584"/>
                  </a:cubicBezTo>
                  <a:lnTo>
                    <a:pt x="2800" y="52330"/>
                  </a:lnTo>
                  <a:cubicBezTo>
                    <a:pt x="-1402" y="47440"/>
                    <a:pt x="-839" y="40069"/>
                    <a:pt x="4051" y="35867"/>
                  </a:cubicBezTo>
                  <a:cubicBezTo>
                    <a:pt x="4603" y="35388"/>
                    <a:pt x="5197" y="34970"/>
                    <a:pt x="5823" y="34606"/>
                  </a:cubicBezTo>
                  <a:lnTo>
                    <a:pt x="62958" y="1555"/>
                  </a:lnTo>
                  <a:cubicBezTo>
                    <a:pt x="67827" y="-1260"/>
                    <a:pt x="73999" y="-207"/>
                    <a:pt x="77659" y="4057"/>
                  </a:cubicBezTo>
                  <a:lnTo>
                    <a:pt x="120823" y="54415"/>
                  </a:lnTo>
                  <a:cubicBezTo>
                    <a:pt x="125004" y="59253"/>
                    <a:pt x="124472" y="66561"/>
                    <a:pt x="119634" y="70742"/>
                  </a:cubicBezTo>
                  <a:cubicBezTo>
                    <a:pt x="119061" y="71232"/>
                    <a:pt x="118456" y="71660"/>
                    <a:pt x="117799" y="72035"/>
                  </a:cubicBezTo>
                  <a:cubicBezTo>
                    <a:pt x="56077" y="107692"/>
                    <a:pt x="59204" y="106650"/>
                    <a:pt x="54826" y="106650"/>
                  </a:cubicBezTo>
                  <a:close/>
                  <a:moveTo>
                    <a:pt x="68797" y="2389"/>
                  </a:moveTo>
                  <a:cubicBezTo>
                    <a:pt x="65356" y="2389"/>
                    <a:pt x="68797" y="721"/>
                    <a:pt x="7074" y="36691"/>
                  </a:cubicBezTo>
                  <a:cubicBezTo>
                    <a:pt x="2747" y="39214"/>
                    <a:pt x="1288" y="44771"/>
                    <a:pt x="3811" y="49098"/>
                  </a:cubicBezTo>
                  <a:cubicBezTo>
                    <a:pt x="4092" y="49577"/>
                    <a:pt x="4415" y="50036"/>
                    <a:pt x="4781" y="50453"/>
                  </a:cubicBezTo>
                  <a:lnTo>
                    <a:pt x="47945" y="100707"/>
                  </a:lnTo>
                  <a:cubicBezTo>
                    <a:pt x="50801" y="103970"/>
                    <a:pt x="55556" y="104752"/>
                    <a:pt x="59309" y="102584"/>
                  </a:cubicBezTo>
                  <a:lnTo>
                    <a:pt x="116548" y="69637"/>
                  </a:lnTo>
                  <a:cubicBezTo>
                    <a:pt x="120875" y="67114"/>
                    <a:pt x="122334" y="61557"/>
                    <a:pt x="119812" y="57230"/>
                  </a:cubicBezTo>
                  <a:cubicBezTo>
                    <a:pt x="119530" y="56751"/>
                    <a:pt x="119206" y="56292"/>
                    <a:pt x="118842" y="55875"/>
                  </a:cubicBezTo>
                  <a:lnTo>
                    <a:pt x="75678" y="5725"/>
                  </a:lnTo>
                  <a:cubicBezTo>
                    <a:pt x="73968" y="3703"/>
                    <a:pt x="71445" y="2556"/>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8" name="Google Shape;1074;p13">
              <a:extLst>
                <a:ext uri="{FF2B5EF4-FFF2-40B4-BE49-F238E27FC236}">
                  <a16:creationId xmlns="" xmlns:a16="http://schemas.microsoft.com/office/drawing/2014/main" id="{4061A28B-04C9-1DB8-ED1D-5507544B12DA}"/>
                </a:ext>
              </a:extLst>
            </p:cNvPr>
            <p:cNvSpPr/>
            <p:nvPr/>
          </p:nvSpPr>
          <p:spPr>
            <a:xfrm>
              <a:off x="10585423" y="4356617"/>
              <a:ext cx="103689" cy="89490"/>
            </a:xfrm>
            <a:custGeom>
              <a:avLst/>
              <a:gdLst/>
              <a:ahLst/>
              <a:cxnLst/>
              <a:rect l="l" t="t" r="r" b="b"/>
              <a:pathLst>
                <a:path w="123590" h="106666" extrusionOk="0">
                  <a:moveTo>
                    <a:pt x="54862" y="106650"/>
                  </a:moveTo>
                  <a:cubicBezTo>
                    <a:pt x="51463" y="106639"/>
                    <a:pt x="48231" y="105159"/>
                    <a:pt x="46000" y="102583"/>
                  </a:cubicBezTo>
                  <a:lnTo>
                    <a:pt x="2836" y="52226"/>
                  </a:lnTo>
                  <a:cubicBezTo>
                    <a:pt x="-1387" y="47357"/>
                    <a:pt x="-865" y="39975"/>
                    <a:pt x="4014" y="35753"/>
                  </a:cubicBezTo>
                  <a:cubicBezTo>
                    <a:pt x="4556" y="35283"/>
                    <a:pt x="5140" y="34866"/>
                    <a:pt x="5755" y="34501"/>
                  </a:cubicBezTo>
                  <a:lnTo>
                    <a:pt x="62890" y="1555"/>
                  </a:lnTo>
                  <a:cubicBezTo>
                    <a:pt x="67759" y="-1260"/>
                    <a:pt x="73931" y="-207"/>
                    <a:pt x="77590" y="4057"/>
                  </a:cubicBezTo>
                  <a:lnTo>
                    <a:pt x="120754" y="54415"/>
                  </a:lnTo>
                  <a:cubicBezTo>
                    <a:pt x="124935" y="59253"/>
                    <a:pt x="124404" y="66561"/>
                    <a:pt x="119566" y="70742"/>
                  </a:cubicBezTo>
                  <a:cubicBezTo>
                    <a:pt x="118992" y="71232"/>
                    <a:pt x="118388" y="71660"/>
                    <a:pt x="117731" y="72035"/>
                  </a:cubicBezTo>
                  <a:cubicBezTo>
                    <a:pt x="56321" y="107588"/>
                    <a:pt x="59658" y="106650"/>
                    <a:pt x="54862" y="106650"/>
                  </a:cubicBezTo>
                  <a:close/>
                  <a:moveTo>
                    <a:pt x="68728" y="2389"/>
                  </a:moveTo>
                  <a:cubicBezTo>
                    <a:pt x="65288" y="2389"/>
                    <a:pt x="68728" y="721"/>
                    <a:pt x="7111" y="36586"/>
                  </a:cubicBezTo>
                  <a:cubicBezTo>
                    <a:pt x="2763" y="39068"/>
                    <a:pt x="1251" y="44614"/>
                    <a:pt x="3743" y="48962"/>
                  </a:cubicBezTo>
                  <a:cubicBezTo>
                    <a:pt x="4014" y="49452"/>
                    <a:pt x="4348" y="49921"/>
                    <a:pt x="4712" y="50349"/>
                  </a:cubicBezTo>
                  <a:lnTo>
                    <a:pt x="47981" y="100603"/>
                  </a:lnTo>
                  <a:cubicBezTo>
                    <a:pt x="50785" y="103939"/>
                    <a:pt x="55581" y="104773"/>
                    <a:pt x="59345" y="102583"/>
                  </a:cubicBezTo>
                  <a:lnTo>
                    <a:pt x="116480" y="69637"/>
                  </a:lnTo>
                  <a:cubicBezTo>
                    <a:pt x="120807" y="67114"/>
                    <a:pt x="122266" y="61557"/>
                    <a:pt x="119743" y="57230"/>
                  </a:cubicBezTo>
                  <a:cubicBezTo>
                    <a:pt x="119462" y="56750"/>
                    <a:pt x="119139" y="56292"/>
                    <a:pt x="118773" y="55875"/>
                  </a:cubicBezTo>
                  <a:lnTo>
                    <a:pt x="75610" y="5517"/>
                  </a:lnTo>
                  <a:cubicBezTo>
                    <a:pt x="73858" y="3578"/>
                    <a:pt x="71345" y="2504"/>
                    <a:pt x="68728"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29" name="Google Shape;1075;p13">
              <a:extLst>
                <a:ext uri="{FF2B5EF4-FFF2-40B4-BE49-F238E27FC236}">
                  <a16:creationId xmlns="" xmlns:a16="http://schemas.microsoft.com/office/drawing/2014/main" id="{1BA5720F-1AC1-11C7-80CE-CB5343452032}"/>
                </a:ext>
              </a:extLst>
            </p:cNvPr>
            <p:cNvSpPr/>
            <p:nvPr/>
          </p:nvSpPr>
          <p:spPr>
            <a:xfrm>
              <a:off x="10568133" y="4467673"/>
              <a:ext cx="103659" cy="89436"/>
            </a:xfrm>
            <a:custGeom>
              <a:avLst/>
              <a:gdLst/>
              <a:ahLst/>
              <a:cxnLst/>
              <a:rect l="l" t="t" r="r" b="b"/>
              <a:pathLst>
                <a:path w="123554" h="106602" extrusionOk="0">
                  <a:moveTo>
                    <a:pt x="54826" y="106585"/>
                  </a:moveTo>
                  <a:cubicBezTo>
                    <a:pt x="51416" y="106616"/>
                    <a:pt x="48164" y="105125"/>
                    <a:pt x="45964" y="102519"/>
                  </a:cubicBezTo>
                  <a:lnTo>
                    <a:pt x="2800" y="52265"/>
                  </a:lnTo>
                  <a:cubicBezTo>
                    <a:pt x="-1402" y="47375"/>
                    <a:pt x="-839" y="40004"/>
                    <a:pt x="4051" y="35803"/>
                  </a:cubicBezTo>
                  <a:cubicBezTo>
                    <a:pt x="4603" y="35323"/>
                    <a:pt x="5197" y="34906"/>
                    <a:pt x="5823" y="34541"/>
                  </a:cubicBezTo>
                  <a:lnTo>
                    <a:pt x="62854" y="1490"/>
                  </a:lnTo>
                  <a:cubicBezTo>
                    <a:pt x="67754" y="-1252"/>
                    <a:pt x="73905" y="-168"/>
                    <a:pt x="77554" y="4097"/>
                  </a:cubicBezTo>
                  <a:lnTo>
                    <a:pt x="120718" y="54350"/>
                  </a:lnTo>
                  <a:cubicBezTo>
                    <a:pt x="124920" y="59240"/>
                    <a:pt x="124357" y="66611"/>
                    <a:pt x="119467" y="70813"/>
                  </a:cubicBezTo>
                  <a:cubicBezTo>
                    <a:pt x="118914" y="71293"/>
                    <a:pt x="118321" y="71710"/>
                    <a:pt x="117695" y="72075"/>
                  </a:cubicBezTo>
                  <a:cubicBezTo>
                    <a:pt x="56285" y="107523"/>
                    <a:pt x="59413" y="106585"/>
                    <a:pt x="54826" y="106585"/>
                  </a:cubicBezTo>
                  <a:close/>
                  <a:moveTo>
                    <a:pt x="68692" y="2324"/>
                  </a:moveTo>
                  <a:cubicBezTo>
                    <a:pt x="65356" y="2324"/>
                    <a:pt x="69214" y="656"/>
                    <a:pt x="7074" y="36522"/>
                  </a:cubicBezTo>
                  <a:cubicBezTo>
                    <a:pt x="2705" y="39097"/>
                    <a:pt x="1256" y="44717"/>
                    <a:pt x="3832" y="49085"/>
                  </a:cubicBezTo>
                  <a:cubicBezTo>
                    <a:pt x="4082" y="49502"/>
                    <a:pt x="4363" y="49909"/>
                    <a:pt x="4676" y="50284"/>
                  </a:cubicBezTo>
                  <a:lnTo>
                    <a:pt x="47945" y="100642"/>
                  </a:lnTo>
                  <a:cubicBezTo>
                    <a:pt x="50749" y="103979"/>
                    <a:pt x="55545" y="104812"/>
                    <a:pt x="59309" y="102623"/>
                  </a:cubicBezTo>
                  <a:lnTo>
                    <a:pt x="116443" y="69677"/>
                  </a:lnTo>
                  <a:cubicBezTo>
                    <a:pt x="120771" y="67154"/>
                    <a:pt x="122230" y="61597"/>
                    <a:pt x="119707" y="57270"/>
                  </a:cubicBezTo>
                  <a:cubicBezTo>
                    <a:pt x="119425" y="56790"/>
                    <a:pt x="119102" y="56331"/>
                    <a:pt x="118737" y="55914"/>
                  </a:cubicBezTo>
                  <a:lnTo>
                    <a:pt x="75573" y="5556"/>
                  </a:lnTo>
                  <a:cubicBezTo>
                    <a:pt x="73832" y="3586"/>
                    <a:pt x="71320" y="2481"/>
                    <a:pt x="68692"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0" name="Google Shape;1076;p13">
              <a:extLst>
                <a:ext uri="{FF2B5EF4-FFF2-40B4-BE49-F238E27FC236}">
                  <a16:creationId xmlns="" xmlns:a16="http://schemas.microsoft.com/office/drawing/2014/main" id="{B05F3E9A-EC51-0CD9-09A8-666F5483023C}"/>
                </a:ext>
              </a:extLst>
            </p:cNvPr>
            <p:cNvSpPr/>
            <p:nvPr/>
          </p:nvSpPr>
          <p:spPr>
            <a:xfrm>
              <a:off x="10552563" y="4559865"/>
              <a:ext cx="103746" cy="89441"/>
            </a:xfrm>
            <a:custGeom>
              <a:avLst/>
              <a:gdLst/>
              <a:ahLst/>
              <a:cxnLst/>
              <a:rect l="l" t="t" r="r" b="b"/>
              <a:pathLst>
                <a:path w="123658" h="106607" extrusionOk="0">
                  <a:moveTo>
                    <a:pt x="54826" y="106589"/>
                  </a:moveTo>
                  <a:cubicBezTo>
                    <a:pt x="51437" y="106620"/>
                    <a:pt x="48205" y="105171"/>
                    <a:pt x="45963" y="102627"/>
                  </a:cubicBezTo>
                  <a:lnTo>
                    <a:pt x="2799" y="52269"/>
                  </a:lnTo>
                  <a:cubicBezTo>
                    <a:pt x="-1402" y="47380"/>
                    <a:pt x="-839" y="40008"/>
                    <a:pt x="4050" y="35807"/>
                  </a:cubicBezTo>
                  <a:cubicBezTo>
                    <a:pt x="4603" y="35327"/>
                    <a:pt x="5198" y="34910"/>
                    <a:pt x="5823" y="34545"/>
                  </a:cubicBezTo>
                  <a:lnTo>
                    <a:pt x="62958" y="1494"/>
                  </a:lnTo>
                  <a:cubicBezTo>
                    <a:pt x="67838" y="-1227"/>
                    <a:pt x="73957" y="-194"/>
                    <a:pt x="77658" y="3997"/>
                  </a:cubicBezTo>
                  <a:lnTo>
                    <a:pt x="120823" y="54355"/>
                  </a:lnTo>
                  <a:cubicBezTo>
                    <a:pt x="125024" y="59244"/>
                    <a:pt x="124461" y="66616"/>
                    <a:pt x="119571" y="70817"/>
                  </a:cubicBezTo>
                  <a:cubicBezTo>
                    <a:pt x="119019" y="71297"/>
                    <a:pt x="118425" y="71714"/>
                    <a:pt x="117799" y="72079"/>
                  </a:cubicBezTo>
                  <a:cubicBezTo>
                    <a:pt x="56285" y="107632"/>
                    <a:pt x="59205" y="106589"/>
                    <a:pt x="54826" y="106589"/>
                  </a:cubicBezTo>
                  <a:close/>
                  <a:moveTo>
                    <a:pt x="68797" y="2329"/>
                  </a:moveTo>
                  <a:cubicBezTo>
                    <a:pt x="65460" y="2329"/>
                    <a:pt x="68797" y="765"/>
                    <a:pt x="7074" y="36630"/>
                  </a:cubicBezTo>
                  <a:cubicBezTo>
                    <a:pt x="2779" y="39101"/>
                    <a:pt x="1298" y="44585"/>
                    <a:pt x="3769" y="48870"/>
                  </a:cubicBezTo>
                  <a:cubicBezTo>
                    <a:pt x="4061" y="49381"/>
                    <a:pt x="4395" y="49850"/>
                    <a:pt x="4780" y="50288"/>
                  </a:cubicBezTo>
                  <a:lnTo>
                    <a:pt x="47944" y="100646"/>
                  </a:lnTo>
                  <a:cubicBezTo>
                    <a:pt x="50749" y="103983"/>
                    <a:pt x="55545" y="104817"/>
                    <a:pt x="59309" y="102627"/>
                  </a:cubicBezTo>
                  <a:lnTo>
                    <a:pt x="116548" y="69681"/>
                  </a:lnTo>
                  <a:cubicBezTo>
                    <a:pt x="120906" y="67095"/>
                    <a:pt x="122355" y="61475"/>
                    <a:pt x="119769" y="57107"/>
                  </a:cubicBezTo>
                  <a:cubicBezTo>
                    <a:pt x="119498" y="56648"/>
                    <a:pt x="119186" y="56221"/>
                    <a:pt x="118842" y="55814"/>
                  </a:cubicBezTo>
                  <a:lnTo>
                    <a:pt x="75678" y="5561"/>
                  </a:lnTo>
                  <a:cubicBezTo>
                    <a:pt x="73936" y="3590"/>
                    <a:pt x="71424" y="2485"/>
                    <a:pt x="68797"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1" name="Google Shape;1077;p13">
              <a:extLst>
                <a:ext uri="{FF2B5EF4-FFF2-40B4-BE49-F238E27FC236}">
                  <a16:creationId xmlns="" xmlns:a16="http://schemas.microsoft.com/office/drawing/2014/main" id="{2BD0A30E-BF05-32B3-6D77-DD16F5AA9F70}"/>
                </a:ext>
              </a:extLst>
            </p:cNvPr>
            <p:cNvSpPr/>
            <p:nvPr/>
          </p:nvSpPr>
          <p:spPr>
            <a:xfrm>
              <a:off x="10537692" y="4301036"/>
              <a:ext cx="103659" cy="89353"/>
            </a:xfrm>
            <a:custGeom>
              <a:avLst/>
              <a:gdLst/>
              <a:ahLst/>
              <a:cxnLst/>
              <a:rect l="l" t="t" r="r" b="b"/>
              <a:pathLst>
                <a:path w="123554" h="106502" extrusionOk="0">
                  <a:moveTo>
                    <a:pt x="54826" y="106485"/>
                  </a:moveTo>
                  <a:cubicBezTo>
                    <a:pt x="51417" y="106516"/>
                    <a:pt x="48164" y="105025"/>
                    <a:pt x="45964" y="102419"/>
                  </a:cubicBezTo>
                  <a:lnTo>
                    <a:pt x="2801" y="52165"/>
                  </a:lnTo>
                  <a:cubicBezTo>
                    <a:pt x="-1380" y="47327"/>
                    <a:pt x="-849" y="40019"/>
                    <a:pt x="3989" y="35838"/>
                  </a:cubicBezTo>
                  <a:cubicBezTo>
                    <a:pt x="4562" y="35348"/>
                    <a:pt x="5177" y="34920"/>
                    <a:pt x="5824" y="34545"/>
                  </a:cubicBezTo>
                  <a:lnTo>
                    <a:pt x="62854" y="1494"/>
                  </a:lnTo>
                  <a:cubicBezTo>
                    <a:pt x="67734" y="-1227"/>
                    <a:pt x="73854" y="-194"/>
                    <a:pt x="77555" y="3997"/>
                  </a:cubicBezTo>
                  <a:lnTo>
                    <a:pt x="120719" y="54250"/>
                  </a:lnTo>
                  <a:cubicBezTo>
                    <a:pt x="124920" y="59140"/>
                    <a:pt x="124358" y="66511"/>
                    <a:pt x="119468" y="70713"/>
                  </a:cubicBezTo>
                  <a:cubicBezTo>
                    <a:pt x="118915" y="71193"/>
                    <a:pt x="118321" y="71610"/>
                    <a:pt x="117695" y="71975"/>
                  </a:cubicBezTo>
                  <a:cubicBezTo>
                    <a:pt x="56286" y="107423"/>
                    <a:pt x="59205" y="106485"/>
                    <a:pt x="54826" y="106485"/>
                  </a:cubicBezTo>
                  <a:close/>
                  <a:moveTo>
                    <a:pt x="68693" y="2224"/>
                  </a:moveTo>
                  <a:cubicBezTo>
                    <a:pt x="65253" y="2224"/>
                    <a:pt x="69214" y="556"/>
                    <a:pt x="7075" y="36422"/>
                  </a:cubicBezTo>
                  <a:cubicBezTo>
                    <a:pt x="2748" y="38945"/>
                    <a:pt x="1289" y="44502"/>
                    <a:pt x="3812" y="48829"/>
                  </a:cubicBezTo>
                  <a:cubicBezTo>
                    <a:pt x="4093" y="49308"/>
                    <a:pt x="4416" y="49767"/>
                    <a:pt x="4781" y="50184"/>
                  </a:cubicBezTo>
                  <a:lnTo>
                    <a:pt x="47945" y="100438"/>
                  </a:lnTo>
                  <a:cubicBezTo>
                    <a:pt x="50750" y="103774"/>
                    <a:pt x="55546" y="104608"/>
                    <a:pt x="59310" y="102419"/>
                  </a:cubicBezTo>
                  <a:lnTo>
                    <a:pt x="116444" y="69368"/>
                  </a:lnTo>
                  <a:cubicBezTo>
                    <a:pt x="120771" y="66845"/>
                    <a:pt x="122231" y="61288"/>
                    <a:pt x="119707" y="56961"/>
                  </a:cubicBezTo>
                  <a:cubicBezTo>
                    <a:pt x="119426" y="56481"/>
                    <a:pt x="119103" y="56023"/>
                    <a:pt x="118738" y="55606"/>
                  </a:cubicBezTo>
                  <a:lnTo>
                    <a:pt x="75574" y="5352"/>
                  </a:lnTo>
                  <a:cubicBezTo>
                    <a:pt x="73770" y="3496"/>
                    <a:pt x="71279" y="2474"/>
                    <a:pt x="68693"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2" name="Google Shape;1078;p13">
              <a:extLst>
                <a:ext uri="{FF2B5EF4-FFF2-40B4-BE49-F238E27FC236}">
                  <a16:creationId xmlns="" xmlns:a16="http://schemas.microsoft.com/office/drawing/2014/main" id="{78D2A34B-8780-3A36-6124-AB5740A0AF2D}"/>
                </a:ext>
              </a:extLst>
            </p:cNvPr>
            <p:cNvSpPr/>
            <p:nvPr/>
          </p:nvSpPr>
          <p:spPr>
            <a:xfrm>
              <a:off x="10510095" y="4400353"/>
              <a:ext cx="103702" cy="89228"/>
            </a:xfrm>
            <a:custGeom>
              <a:avLst/>
              <a:gdLst/>
              <a:ahLst/>
              <a:cxnLst/>
              <a:rect l="l" t="t" r="r" b="b"/>
              <a:pathLst>
                <a:path w="123606" h="106354" extrusionOk="0">
                  <a:moveTo>
                    <a:pt x="54878" y="106337"/>
                  </a:moveTo>
                  <a:cubicBezTo>
                    <a:pt x="51469" y="106337"/>
                    <a:pt x="48237" y="104856"/>
                    <a:pt x="46016" y="102271"/>
                  </a:cubicBezTo>
                  <a:lnTo>
                    <a:pt x="2747" y="52226"/>
                  </a:lnTo>
                  <a:cubicBezTo>
                    <a:pt x="-1444" y="47242"/>
                    <a:pt x="-797" y="39819"/>
                    <a:pt x="4186" y="35627"/>
                  </a:cubicBezTo>
                  <a:cubicBezTo>
                    <a:pt x="4676" y="35210"/>
                    <a:pt x="5208" y="34835"/>
                    <a:pt x="5771" y="34501"/>
                  </a:cubicBezTo>
                  <a:lnTo>
                    <a:pt x="62906" y="1555"/>
                  </a:lnTo>
                  <a:cubicBezTo>
                    <a:pt x="67775" y="-1260"/>
                    <a:pt x="73947" y="-207"/>
                    <a:pt x="77606" y="4057"/>
                  </a:cubicBezTo>
                  <a:lnTo>
                    <a:pt x="120770" y="54415"/>
                  </a:lnTo>
                  <a:cubicBezTo>
                    <a:pt x="124951" y="59253"/>
                    <a:pt x="124419" y="66561"/>
                    <a:pt x="119582" y="70742"/>
                  </a:cubicBezTo>
                  <a:cubicBezTo>
                    <a:pt x="119008" y="71232"/>
                    <a:pt x="118404" y="71660"/>
                    <a:pt x="117747" y="72035"/>
                  </a:cubicBezTo>
                  <a:cubicBezTo>
                    <a:pt x="56337" y="107275"/>
                    <a:pt x="59256" y="106337"/>
                    <a:pt x="54878" y="106337"/>
                  </a:cubicBezTo>
                  <a:close/>
                  <a:moveTo>
                    <a:pt x="68744" y="2076"/>
                  </a:moveTo>
                  <a:cubicBezTo>
                    <a:pt x="65408" y="2076"/>
                    <a:pt x="68744" y="408"/>
                    <a:pt x="7126" y="36274"/>
                  </a:cubicBezTo>
                  <a:cubicBezTo>
                    <a:pt x="2758" y="38849"/>
                    <a:pt x="1308" y="44469"/>
                    <a:pt x="3884" y="48837"/>
                  </a:cubicBezTo>
                  <a:cubicBezTo>
                    <a:pt x="4134" y="49254"/>
                    <a:pt x="4416" y="49661"/>
                    <a:pt x="4728" y="50036"/>
                  </a:cubicBezTo>
                  <a:lnTo>
                    <a:pt x="47892" y="100394"/>
                  </a:lnTo>
                  <a:cubicBezTo>
                    <a:pt x="50801" y="103636"/>
                    <a:pt x="55576" y="104408"/>
                    <a:pt x="59361" y="102271"/>
                  </a:cubicBezTo>
                  <a:lnTo>
                    <a:pt x="116496" y="69324"/>
                  </a:lnTo>
                  <a:cubicBezTo>
                    <a:pt x="120823" y="66801"/>
                    <a:pt x="122282" y="61244"/>
                    <a:pt x="119759" y="56917"/>
                  </a:cubicBezTo>
                  <a:cubicBezTo>
                    <a:pt x="119477" y="56438"/>
                    <a:pt x="119154" y="55979"/>
                    <a:pt x="118789" y="55562"/>
                  </a:cubicBezTo>
                  <a:lnTo>
                    <a:pt x="75625" y="5204"/>
                  </a:lnTo>
                  <a:cubicBezTo>
                    <a:pt x="73874" y="3265"/>
                    <a:pt x="71351" y="2191"/>
                    <a:pt x="68744" y="228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3" name="Google Shape;1079;p13">
              <a:extLst>
                <a:ext uri="{FF2B5EF4-FFF2-40B4-BE49-F238E27FC236}">
                  <a16:creationId xmlns="" xmlns:a16="http://schemas.microsoft.com/office/drawing/2014/main" id="{233CF293-B9DB-2A30-69DB-AB26395EED76}"/>
                </a:ext>
              </a:extLst>
            </p:cNvPr>
            <p:cNvSpPr/>
            <p:nvPr/>
          </p:nvSpPr>
          <p:spPr>
            <a:xfrm>
              <a:off x="10504803" y="4504095"/>
              <a:ext cx="103747" cy="89577"/>
            </a:xfrm>
            <a:custGeom>
              <a:avLst/>
              <a:gdLst/>
              <a:ahLst/>
              <a:cxnLst/>
              <a:rect l="l" t="t" r="r" b="b"/>
              <a:pathLst>
                <a:path w="123659" h="106770" extrusionOk="0">
                  <a:moveTo>
                    <a:pt x="54826" y="106754"/>
                  </a:moveTo>
                  <a:cubicBezTo>
                    <a:pt x="51417" y="106785"/>
                    <a:pt x="48164" y="105294"/>
                    <a:pt x="45964" y="102688"/>
                  </a:cubicBezTo>
                  <a:lnTo>
                    <a:pt x="2801" y="52330"/>
                  </a:lnTo>
                  <a:cubicBezTo>
                    <a:pt x="-1380" y="47492"/>
                    <a:pt x="-849" y="40183"/>
                    <a:pt x="3989" y="36002"/>
                  </a:cubicBezTo>
                  <a:cubicBezTo>
                    <a:pt x="4563" y="35513"/>
                    <a:pt x="5167" y="35085"/>
                    <a:pt x="5824" y="34710"/>
                  </a:cubicBezTo>
                  <a:lnTo>
                    <a:pt x="62958" y="1555"/>
                  </a:lnTo>
                  <a:cubicBezTo>
                    <a:pt x="67828" y="-1260"/>
                    <a:pt x="74000" y="-207"/>
                    <a:pt x="77660" y="4057"/>
                  </a:cubicBezTo>
                  <a:lnTo>
                    <a:pt x="120824" y="54415"/>
                  </a:lnTo>
                  <a:cubicBezTo>
                    <a:pt x="125025" y="59305"/>
                    <a:pt x="124462" y="66676"/>
                    <a:pt x="119573" y="70878"/>
                  </a:cubicBezTo>
                  <a:cubicBezTo>
                    <a:pt x="119020" y="71357"/>
                    <a:pt x="118425" y="71774"/>
                    <a:pt x="117800" y="72139"/>
                  </a:cubicBezTo>
                  <a:cubicBezTo>
                    <a:pt x="56286" y="107692"/>
                    <a:pt x="59205" y="106754"/>
                    <a:pt x="54826" y="106754"/>
                  </a:cubicBezTo>
                  <a:close/>
                  <a:moveTo>
                    <a:pt x="68797" y="2493"/>
                  </a:moveTo>
                  <a:cubicBezTo>
                    <a:pt x="65461" y="2493"/>
                    <a:pt x="69319" y="825"/>
                    <a:pt x="7075" y="36691"/>
                  </a:cubicBezTo>
                  <a:cubicBezTo>
                    <a:pt x="2748" y="39214"/>
                    <a:pt x="1289" y="44771"/>
                    <a:pt x="3812" y="49098"/>
                  </a:cubicBezTo>
                  <a:cubicBezTo>
                    <a:pt x="4093" y="49577"/>
                    <a:pt x="4416" y="50036"/>
                    <a:pt x="4781" y="50453"/>
                  </a:cubicBezTo>
                  <a:lnTo>
                    <a:pt x="47945" y="100811"/>
                  </a:lnTo>
                  <a:cubicBezTo>
                    <a:pt x="50750" y="104147"/>
                    <a:pt x="55546" y="104982"/>
                    <a:pt x="59310" y="102792"/>
                  </a:cubicBezTo>
                  <a:lnTo>
                    <a:pt x="116549" y="69741"/>
                  </a:lnTo>
                  <a:cubicBezTo>
                    <a:pt x="120917" y="67166"/>
                    <a:pt x="122366" y="61546"/>
                    <a:pt x="119791" y="57178"/>
                  </a:cubicBezTo>
                  <a:cubicBezTo>
                    <a:pt x="119541" y="56761"/>
                    <a:pt x="119259" y="56354"/>
                    <a:pt x="118946" y="55979"/>
                  </a:cubicBezTo>
                  <a:lnTo>
                    <a:pt x="75679" y="5621"/>
                  </a:lnTo>
                  <a:cubicBezTo>
                    <a:pt x="73927" y="3682"/>
                    <a:pt x="71414" y="2608"/>
                    <a:pt x="68797" y="27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4" name="Google Shape;1080;p13">
              <a:extLst>
                <a:ext uri="{FF2B5EF4-FFF2-40B4-BE49-F238E27FC236}">
                  <a16:creationId xmlns="" xmlns:a16="http://schemas.microsoft.com/office/drawing/2014/main" id="{8B6701EF-5A8B-2ABC-E570-826AF83C2529}"/>
                </a:ext>
              </a:extLst>
            </p:cNvPr>
            <p:cNvSpPr/>
            <p:nvPr/>
          </p:nvSpPr>
          <p:spPr>
            <a:xfrm>
              <a:off x="10462349" y="4344425"/>
              <a:ext cx="103689" cy="89436"/>
            </a:xfrm>
            <a:custGeom>
              <a:avLst/>
              <a:gdLst/>
              <a:ahLst/>
              <a:cxnLst/>
              <a:rect l="l" t="t" r="r" b="b"/>
              <a:pathLst>
                <a:path w="123590" h="106602" extrusionOk="0">
                  <a:moveTo>
                    <a:pt x="54862" y="106585"/>
                  </a:moveTo>
                  <a:cubicBezTo>
                    <a:pt x="51453" y="106616"/>
                    <a:pt x="48200" y="105125"/>
                    <a:pt x="46000" y="102519"/>
                  </a:cubicBezTo>
                  <a:lnTo>
                    <a:pt x="2836" y="52265"/>
                  </a:lnTo>
                  <a:cubicBezTo>
                    <a:pt x="-1387" y="47396"/>
                    <a:pt x="-865" y="40015"/>
                    <a:pt x="4014" y="35792"/>
                  </a:cubicBezTo>
                  <a:cubicBezTo>
                    <a:pt x="4556" y="35323"/>
                    <a:pt x="5140" y="34906"/>
                    <a:pt x="5755" y="34541"/>
                  </a:cubicBezTo>
                  <a:lnTo>
                    <a:pt x="62890" y="1490"/>
                  </a:lnTo>
                  <a:cubicBezTo>
                    <a:pt x="67790" y="-1252"/>
                    <a:pt x="73931" y="-168"/>
                    <a:pt x="77591" y="4097"/>
                  </a:cubicBezTo>
                  <a:lnTo>
                    <a:pt x="120754" y="54350"/>
                  </a:lnTo>
                  <a:cubicBezTo>
                    <a:pt x="124956" y="59240"/>
                    <a:pt x="124393" y="66611"/>
                    <a:pt x="119503" y="70813"/>
                  </a:cubicBezTo>
                  <a:cubicBezTo>
                    <a:pt x="118951" y="71293"/>
                    <a:pt x="118357" y="71710"/>
                    <a:pt x="117731" y="72075"/>
                  </a:cubicBezTo>
                  <a:cubicBezTo>
                    <a:pt x="56321" y="107523"/>
                    <a:pt x="59241" y="106585"/>
                    <a:pt x="54862" y="106585"/>
                  </a:cubicBezTo>
                  <a:close/>
                  <a:moveTo>
                    <a:pt x="68728" y="2324"/>
                  </a:moveTo>
                  <a:cubicBezTo>
                    <a:pt x="65392" y="2324"/>
                    <a:pt x="68728" y="656"/>
                    <a:pt x="7111" y="36522"/>
                  </a:cubicBezTo>
                  <a:cubicBezTo>
                    <a:pt x="2742" y="39097"/>
                    <a:pt x="1292" y="44717"/>
                    <a:pt x="3868" y="49085"/>
                  </a:cubicBezTo>
                  <a:cubicBezTo>
                    <a:pt x="4118" y="49502"/>
                    <a:pt x="4400" y="49909"/>
                    <a:pt x="4712" y="50284"/>
                  </a:cubicBezTo>
                  <a:lnTo>
                    <a:pt x="47981" y="100642"/>
                  </a:lnTo>
                  <a:cubicBezTo>
                    <a:pt x="50785" y="103979"/>
                    <a:pt x="55581" y="104812"/>
                    <a:pt x="59345" y="102623"/>
                  </a:cubicBezTo>
                  <a:lnTo>
                    <a:pt x="116480" y="69677"/>
                  </a:lnTo>
                  <a:cubicBezTo>
                    <a:pt x="120807" y="67154"/>
                    <a:pt x="122266" y="61597"/>
                    <a:pt x="119743" y="57270"/>
                  </a:cubicBezTo>
                  <a:cubicBezTo>
                    <a:pt x="119462" y="56790"/>
                    <a:pt x="119139" y="56331"/>
                    <a:pt x="118773" y="55914"/>
                  </a:cubicBezTo>
                  <a:lnTo>
                    <a:pt x="75610" y="5556"/>
                  </a:lnTo>
                  <a:cubicBezTo>
                    <a:pt x="73869" y="3586"/>
                    <a:pt x="71356" y="2481"/>
                    <a:pt x="68728"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5" name="Google Shape;1081;p13">
              <a:extLst>
                <a:ext uri="{FF2B5EF4-FFF2-40B4-BE49-F238E27FC236}">
                  <a16:creationId xmlns="" xmlns:a16="http://schemas.microsoft.com/office/drawing/2014/main" id="{2ECAC9FE-A1D9-211F-A842-4F51CD480BC2}"/>
                </a:ext>
              </a:extLst>
            </p:cNvPr>
            <p:cNvSpPr/>
            <p:nvPr/>
          </p:nvSpPr>
          <p:spPr>
            <a:xfrm>
              <a:off x="10446810" y="4436617"/>
              <a:ext cx="103746" cy="89440"/>
            </a:xfrm>
            <a:custGeom>
              <a:avLst/>
              <a:gdLst/>
              <a:ahLst/>
              <a:cxnLst/>
              <a:rect l="l" t="t" r="r" b="b"/>
              <a:pathLst>
                <a:path w="123658" h="106606" extrusionOk="0">
                  <a:moveTo>
                    <a:pt x="54826" y="106589"/>
                  </a:moveTo>
                  <a:cubicBezTo>
                    <a:pt x="51437" y="106620"/>
                    <a:pt x="48205" y="105171"/>
                    <a:pt x="45964" y="102627"/>
                  </a:cubicBezTo>
                  <a:lnTo>
                    <a:pt x="2800" y="52269"/>
                  </a:lnTo>
                  <a:cubicBezTo>
                    <a:pt x="-1402" y="47380"/>
                    <a:pt x="-839" y="40008"/>
                    <a:pt x="4051" y="35807"/>
                  </a:cubicBezTo>
                  <a:cubicBezTo>
                    <a:pt x="4603" y="35327"/>
                    <a:pt x="5197" y="34910"/>
                    <a:pt x="5823" y="34545"/>
                  </a:cubicBezTo>
                  <a:lnTo>
                    <a:pt x="62958" y="1494"/>
                  </a:lnTo>
                  <a:cubicBezTo>
                    <a:pt x="67837" y="-1227"/>
                    <a:pt x="73958" y="-194"/>
                    <a:pt x="77659" y="3997"/>
                  </a:cubicBezTo>
                  <a:lnTo>
                    <a:pt x="120823" y="54355"/>
                  </a:lnTo>
                  <a:cubicBezTo>
                    <a:pt x="125024" y="59244"/>
                    <a:pt x="124461" y="66616"/>
                    <a:pt x="119572" y="70817"/>
                  </a:cubicBezTo>
                  <a:cubicBezTo>
                    <a:pt x="119019" y="71297"/>
                    <a:pt x="118424" y="71714"/>
                    <a:pt x="117799" y="72079"/>
                  </a:cubicBezTo>
                  <a:cubicBezTo>
                    <a:pt x="56285" y="107632"/>
                    <a:pt x="59204" y="106589"/>
                    <a:pt x="54826" y="106589"/>
                  </a:cubicBezTo>
                  <a:close/>
                  <a:moveTo>
                    <a:pt x="68797" y="2328"/>
                  </a:moveTo>
                  <a:cubicBezTo>
                    <a:pt x="65460" y="2328"/>
                    <a:pt x="68797" y="765"/>
                    <a:pt x="7074" y="36630"/>
                  </a:cubicBezTo>
                  <a:cubicBezTo>
                    <a:pt x="2726" y="39112"/>
                    <a:pt x="1215" y="44658"/>
                    <a:pt x="3706" y="49006"/>
                  </a:cubicBezTo>
                  <a:cubicBezTo>
                    <a:pt x="3978" y="49496"/>
                    <a:pt x="4311" y="49965"/>
                    <a:pt x="4676" y="50393"/>
                  </a:cubicBezTo>
                  <a:lnTo>
                    <a:pt x="47945" y="100646"/>
                  </a:lnTo>
                  <a:cubicBezTo>
                    <a:pt x="50749" y="103982"/>
                    <a:pt x="55545" y="104817"/>
                    <a:pt x="59309" y="102627"/>
                  </a:cubicBezTo>
                  <a:lnTo>
                    <a:pt x="116548" y="69681"/>
                  </a:lnTo>
                  <a:cubicBezTo>
                    <a:pt x="120875" y="67158"/>
                    <a:pt x="122334" y="61601"/>
                    <a:pt x="119811" y="57274"/>
                  </a:cubicBezTo>
                  <a:cubicBezTo>
                    <a:pt x="119530" y="56794"/>
                    <a:pt x="119206" y="56336"/>
                    <a:pt x="118842" y="55918"/>
                  </a:cubicBezTo>
                  <a:lnTo>
                    <a:pt x="75678" y="5561"/>
                  </a:lnTo>
                  <a:cubicBezTo>
                    <a:pt x="73863" y="3507"/>
                    <a:pt x="71216" y="2391"/>
                    <a:pt x="68484"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6" name="Google Shape;1082;p13">
              <a:extLst>
                <a:ext uri="{FF2B5EF4-FFF2-40B4-BE49-F238E27FC236}">
                  <a16:creationId xmlns="" xmlns:a16="http://schemas.microsoft.com/office/drawing/2014/main" id="{B2E4A5C8-85F5-2E39-86B9-5CE03FCA38B3}"/>
                </a:ext>
              </a:extLst>
            </p:cNvPr>
            <p:cNvSpPr/>
            <p:nvPr/>
          </p:nvSpPr>
          <p:spPr>
            <a:xfrm>
              <a:off x="10399049" y="4380934"/>
              <a:ext cx="103747" cy="89490"/>
            </a:xfrm>
            <a:custGeom>
              <a:avLst/>
              <a:gdLst/>
              <a:ahLst/>
              <a:cxnLst/>
              <a:rect l="l" t="t" r="r" b="b"/>
              <a:pathLst>
                <a:path w="123659" h="106666" extrusionOk="0">
                  <a:moveTo>
                    <a:pt x="54827" y="106650"/>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6" y="71774"/>
                    <a:pt x="117800" y="72139"/>
                  </a:cubicBezTo>
                  <a:cubicBezTo>
                    <a:pt x="56390" y="107588"/>
                    <a:pt x="59205" y="106650"/>
                    <a:pt x="54827" y="106650"/>
                  </a:cubicBezTo>
                  <a:close/>
                  <a:moveTo>
                    <a:pt x="68797" y="2389"/>
                  </a:moveTo>
                  <a:cubicBezTo>
                    <a:pt x="65461" y="2389"/>
                    <a:pt x="68797" y="721"/>
                    <a:pt x="7075" y="36586"/>
                  </a:cubicBezTo>
                  <a:cubicBezTo>
                    <a:pt x="2748" y="39110"/>
                    <a:pt x="1289" y="44667"/>
                    <a:pt x="3812" y="48994"/>
                  </a:cubicBezTo>
                  <a:cubicBezTo>
                    <a:pt x="4093" y="49473"/>
                    <a:pt x="4416" y="49932"/>
                    <a:pt x="4781" y="50349"/>
                  </a:cubicBezTo>
                  <a:lnTo>
                    <a:pt x="47945" y="100707"/>
                  </a:lnTo>
                  <a:cubicBezTo>
                    <a:pt x="50750" y="104043"/>
                    <a:pt x="55546" y="104877"/>
                    <a:pt x="59310" y="102688"/>
                  </a:cubicBezTo>
                  <a:lnTo>
                    <a:pt x="116549" y="69637"/>
                  </a:lnTo>
                  <a:cubicBezTo>
                    <a:pt x="120876" y="67114"/>
                    <a:pt x="122335" y="61557"/>
                    <a:pt x="119812" y="57230"/>
                  </a:cubicBezTo>
                  <a:cubicBezTo>
                    <a:pt x="119530" y="56750"/>
                    <a:pt x="119208" y="56292"/>
                    <a:pt x="118842" y="55875"/>
                  </a:cubicBezTo>
                  <a:lnTo>
                    <a:pt x="75678" y="5517"/>
                  </a:lnTo>
                  <a:cubicBezTo>
                    <a:pt x="73968" y="3494"/>
                    <a:pt x="71445" y="2347"/>
                    <a:pt x="68797" y="23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7" name="Google Shape;1083;p13">
              <a:extLst>
                <a:ext uri="{FF2B5EF4-FFF2-40B4-BE49-F238E27FC236}">
                  <a16:creationId xmlns="" xmlns:a16="http://schemas.microsoft.com/office/drawing/2014/main" id="{AD0DB0FA-0549-74C9-28F4-F972519692CB}"/>
                </a:ext>
              </a:extLst>
            </p:cNvPr>
            <p:cNvSpPr/>
            <p:nvPr/>
          </p:nvSpPr>
          <p:spPr>
            <a:xfrm>
              <a:off x="10372198" y="4331954"/>
              <a:ext cx="150364" cy="81523"/>
            </a:xfrm>
            <a:custGeom>
              <a:avLst/>
              <a:gdLst/>
              <a:ahLst/>
              <a:cxnLst/>
              <a:rect l="l" t="t" r="r" b="b"/>
              <a:pathLst>
                <a:path w="179224" h="97170" extrusionOk="0">
                  <a:moveTo>
                    <a:pt x="179224" y="1772"/>
                  </a:moveTo>
                  <a:lnTo>
                    <a:pt x="13971" y="97171"/>
                  </a:lnTo>
                  <a:lnTo>
                    <a:pt x="0" y="95398"/>
                  </a:lnTo>
                  <a:lnTo>
                    <a:pt x="165149" y="0"/>
                  </a:lnTo>
                  <a:lnTo>
                    <a:pt x="179224" y="1772"/>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8" name="Google Shape;1084;p13">
              <a:extLst>
                <a:ext uri="{FF2B5EF4-FFF2-40B4-BE49-F238E27FC236}">
                  <a16:creationId xmlns="" xmlns:a16="http://schemas.microsoft.com/office/drawing/2014/main" id="{14246803-C11D-064D-FEF2-6EB985D0A89B}"/>
                </a:ext>
              </a:extLst>
            </p:cNvPr>
            <p:cNvSpPr/>
            <p:nvPr/>
          </p:nvSpPr>
          <p:spPr>
            <a:xfrm>
              <a:off x="10372285" y="4411992"/>
              <a:ext cx="224190" cy="248945"/>
            </a:xfrm>
            <a:custGeom>
              <a:avLst/>
              <a:gdLst/>
              <a:ahLst/>
              <a:cxnLst/>
              <a:rect l="l" t="t" r="r" b="b"/>
              <a:pathLst>
                <a:path w="267219" h="296725" extrusionOk="0">
                  <a:moveTo>
                    <a:pt x="13953" y="1653"/>
                  </a:moveTo>
                  <a:lnTo>
                    <a:pt x="267202" y="296711"/>
                  </a:lnTo>
                  <a:lnTo>
                    <a:pt x="164610" y="283887"/>
                  </a:lnTo>
                  <a:cubicBezTo>
                    <a:pt x="58785" y="101327"/>
                    <a:pt x="18019" y="31367"/>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39" name="Google Shape;1085;p13">
              <a:extLst>
                <a:ext uri="{FF2B5EF4-FFF2-40B4-BE49-F238E27FC236}">
                  <a16:creationId xmlns="" xmlns:a16="http://schemas.microsoft.com/office/drawing/2014/main" id="{CECD00C6-BF08-5E93-CA55-2AF1DE9BA2F2}"/>
                </a:ext>
              </a:extLst>
            </p:cNvPr>
            <p:cNvSpPr/>
            <p:nvPr/>
          </p:nvSpPr>
          <p:spPr>
            <a:xfrm>
              <a:off x="10085289" y="4423451"/>
              <a:ext cx="489669" cy="407532"/>
            </a:xfrm>
            <a:custGeom>
              <a:avLst/>
              <a:gdLst/>
              <a:ahLst/>
              <a:cxnLst/>
              <a:rect l="l" t="t" r="r" b="b"/>
              <a:pathLst>
                <a:path w="583651" h="485750" extrusionOk="0">
                  <a:moveTo>
                    <a:pt x="330384" y="-15"/>
                  </a:moveTo>
                  <a:lnTo>
                    <a:pt x="-18" y="190678"/>
                  </a:lnTo>
                  <a:cubicBezTo>
                    <a:pt x="152411" y="367921"/>
                    <a:pt x="93817" y="300047"/>
                    <a:pt x="253231" y="485735"/>
                  </a:cubicBezTo>
                  <a:lnTo>
                    <a:pt x="583633" y="295043"/>
                  </a:lnTo>
                  <a:cubicBezTo>
                    <a:pt x="424218" y="109250"/>
                    <a:pt x="482813" y="177437"/>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0" name="Google Shape;1086;p13">
              <a:extLst>
                <a:ext uri="{FF2B5EF4-FFF2-40B4-BE49-F238E27FC236}">
                  <a16:creationId xmlns="" xmlns:a16="http://schemas.microsoft.com/office/drawing/2014/main" id="{D487827E-0438-5A60-849E-E10BE7C93C70}"/>
                </a:ext>
              </a:extLst>
            </p:cNvPr>
            <p:cNvSpPr/>
            <p:nvPr/>
          </p:nvSpPr>
          <p:spPr>
            <a:xfrm>
              <a:off x="10456812" y="4614468"/>
              <a:ext cx="101585" cy="87251"/>
            </a:xfrm>
            <a:custGeom>
              <a:avLst/>
              <a:gdLst/>
              <a:ahLst/>
              <a:cxnLst/>
              <a:rect l="l" t="t" r="r" b="b"/>
              <a:pathLst>
                <a:path w="121082" h="103997" extrusionOk="0">
                  <a:moveTo>
                    <a:pt x="75433" y="3555"/>
                  </a:moveTo>
                  <a:lnTo>
                    <a:pt x="118597" y="53913"/>
                  </a:lnTo>
                  <a:cubicBezTo>
                    <a:pt x="122319" y="58313"/>
                    <a:pt x="121766" y="64891"/>
                    <a:pt x="117377" y="68603"/>
                  </a:cubicBezTo>
                  <a:cubicBezTo>
                    <a:pt x="116908" y="68999"/>
                    <a:pt x="116407" y="69354"/>
                    <a:pt x="115886" y="69656"/>
                  </a:cubicBezTo>
                  <a:lnTo>
                    <a:pt x="58647" y="102602"/>
                  </a:lnTo>
                  <a:cubicBezTo>
                    <a:pt x="54330" y="105073"/>
                    <a:pt x="48877" y="104156"/>
                    <a:pt x="45614" y="100413"/>
                  </a:cubicBezTo>
                  <a:lnTo>
                    <a:pt x="2450" y="50055"/>
                  </a:lnTo>
                  <a:cubicBezTo>
                    <a:pt x="-1272" y="45655"/>
                    <a:pt x="-720" y="39076"/>
                    <a:pt x="3670" y="35365"/>
                  </a:cubicBezTo>
                  <a:cubicBezTo>
                    <a:pt x="4139" y="34968"/>
                    <a:pt x="4640" y="34614"/>
                    <a:pt x="5161" y="34312"/>
                  </a:cubicBezTo>
                  <a:lnTo>
                    <a:pt x="62400" y="1365"/>
                  </a:lnTo>
                  <a:cubicBezTo>
                    <a:pt x="66716" y="-1106"/>
                    <a:pt x="72169" y="-188"/>
                    <a:pt x="75433"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1" name="Google Shape;1087;p13">
              <a:extLst>
                <a:ext uri="{FF2B5EF4-FFF2-40B4-BE49-F238E27FC236}">
                  <a16:creationId xmlns="" xmlns:a16="http://schemas.microsoft.com/office/drawing/2014/main" id="{0B057560-DE4F-582F-1356-B0D713620D3D}"/>
                </a:ext>
              </a:extLst>
            </p:cNvPr>
            <p:cNvSpPr/>
            <p:nvPr/>
          </p:nvSpPr>
          <p:spPr>
            <a:xfrm>
              <a:off x="10409052" y="4559069"/>
              <a:ext cx="101534" cy="87487"/>
            </a:xfrm>
            <a:custGeom>
              <a:avLst/>
              <a:gdLst/>
              <a:ahLst/>
              <a:cxnLst/>
              <a:rect l="l" t="t" r="r" b="b"/>
              <a:pathLst>
                <a:path w="121022" h="104278" extrusionOk="0">
                  <a:moveTo>
                    <a:pt x="75432" y="3278"/>
                  </a:moveTo>
                  <a:lnTo>
                    <a:pt x="118596" y="53636"/>
                  </a:lnTo>
                  <a:cubicBezTo>
                    <a:pt x="122277" y="58067"/>
                    <a:pt x="121672" y="64635"/>
                    <a:pt x="117241" y="68315"/>
                  </a:cubicBezTo>
                  <a:cubicBezTo>
                    <a:pt x="116813" y="68670"/>
                    <a:pt x="116365" y="68993"/>
                    <a:pt x="115885" y="69275"/>
                  </a:cubicBezTo>
                  <a:lnTo>
                    <a:pt x="58751" y="102847"/>
                  </a:lnTo>
                  <a:cubicBezTo>
                    <a:pt x="54413" y="105370"/>
                    <a:pt x="48898" y="104452"/>
                    <a:pt x="45614" y="100657"/>
                  </a:cubicBezTo>
                  <a:lnTo>
                    <a:pt x="2450" y="50299"/>
                  </a:lnTo>
                  <a:cubicBezTo>
                    <a:pt x="-1272" y="45899"/>
                    <a:pt x="-720" y="39321"/>
                    <a:pt x="3670" y="35609"/>
                  </a:cubicBezTo>
                  <a:cubicBezTo>
                    <a:pt x="4139" y="35213"/>
                    <a:pt x="4639" y="34858"/>
                    <a:pt x="5161" y="34556"/>
                  </a:cubicBezTo>
                  <a:lnTo>
                    <a:pt x="62400" y="1505"/>
                  </a:lnTo>
                  <a:cubicBezTo>
                    <a:pt x="66612" y="-1060"/>
                    <a:pt x="72054" y="-319"/>
                    <a:pt x="75432" y="3278"/>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2" name="Google Shape;1088;p13">
              <a:extLst>
                <a:ext uri="{FF2B5EF4-FFF2-40B4-BE49-F238E27FC236}">
                  <a16:creationId xmlns="" xmlns:a16="http://schemas.microsoft.com/office/drawing/2014/main" id="{99BE160A-02E1-05C1-4690-068AE276616D}"/>
                </a:ext>
              </a:extLst>
            </p:cNvPr>
            <p:cNvSpPr/>
            <p:nvPr/>
          </p:nvSpPr>
          <p:spPr>
            <a:xfrm>
              <a:off x="10393744" y="4651129"/>
              <a:ext cx="101322" cy="87185"/>
            </a:xfrm>
            <a:custGeom>
              <a:avLst/>
              <a:gdLst/>
              <a:ahLst/>
              <a:cxnLst/>
              <a:rect l="l" t="t" r="r" b="b"/>
              <a:pathLst>
                <a:path w="120769" h="103918" extrusionOk="0">
                  <a:moveTo>
                    <a:pt x="75120" y="3543"/>
                  </a:moveTo>
                  <a:lnTo>
                    <a:pt x="118284" y="53901"/>
                  </a:lnTo>
                  <a:cubicBezTo>
                    <a:pt x="122006" y="58301"/>
                    <a:pt x="121453" y="64880"/>
                    <a:pt x="117064" y="68592"/>
                  </a:cubicBezTo>
                  <a:cubicBezTo>
                    <a:pt x="116594" y="68988"/>
                    <a:pt x="116094" y="69342"/>
                    <a:pt x="115573" y="69644"/>
                  </a:cubicBezTo>
                  <a:lnTo>
                    <a:pt x="58751" y="102486"/>
                  </a:lnTo>
                  <a:cubicBezTo>
                    <a:pt x="54414" y="105010"/>
                    <a:pt x="48898" y="104092"/>
                    <a:pt x="45614" y="100297"/>
                  </a:cubicBezTo>
                  <a:lnTo>
                    <a:pt x="2450" y="49939"/>
                  </a:lnTo>
                  <a:cubicBezTo>
                    <a:pt x="-1272" y="45540"/>
                    <a:pt x="-720" y="38961"/>
                    <a:pt x="3670" y="35249"/>
                  </a:cubicBezTo>
                  <a:cubicBezTo>
                    <a:pt x="4139" y="34853"/>
                    <a:pt x="4639" y="34498"/>
                    <a:pt x="5161" y="34196"/>
                  </a:cubicBezTo>
                  <a:lnTo>
                    <a:pt x="62296" y="1250"/>
                  </a:lnTo>
                  <a:cubicBezTo>
                    <a:pt x="66581" y="-1075"/>
                    <a:pt x="71909" y="-127"/>
                    <a:pt x="75120" y="3543"/>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3" name="Google Shape;1089;p13">
              <a:extLst>
                <a:ext uri="{FF2B5EF4-FFF2-40B4-BE49-F238E27FC236}">
                  <a16:creationId xmlns="" xmlns:a16="http://schemas.microsoft.com/office/drawing/2014/main" id="{2617BEB6-AEA6-CCDD-CE94-CB66BDA20D13}"/>
                </a:ext>
              </a:extLst>
            </p:cNvPr>
            <p:cNvSpPr/>
            <p:nvPr/>
          </p:nvSpPr>
          <p:spPr>
            <a:xfrm>
              <a:off x="10351058" y="4491189"/>
              <a:ext cx="101585" cy="87281"/>
            </a:xfrm>
            <a:custGeom>
              <a:avLst/>
              <a:gdLst/>
              <a:ahLst/>
              <a:cxnLst/>
              <a:rect l="l" t="t" r="r" b="b"/>
              <a:pathLst>
                <a:path w="121082" h="104033" extrusionOk="0">
                  <a:moveTo>
                    <a:pt x="75433" y="3592"/>
                  </a:moveTo>
                  <a:lnTo>
                    <a:pt x="118596" y="53949"/>
                  </a:lnTo>
                  <a:cubicBezTo>
                    <a:pt x="122318" y="58349"/>
                    <a:pt x="121766" y="64928"/>
                    <a:pt x="117377" y="68640"/>
                  </a:cubicBezTo>
                  <a:cubicBezTo>
                    <a:pt x="116907" y="69036"/>
                    <a:pt x="116407" y="69390"/>
                    <a:pt x="115886" y="69693"/>
                  </a:cubicBezTo>
                  <a:lnTo>
                    <a:pt x="58646" y="102639"/>
                  </a:lnTo>
                  <a:cubicBezTo>
                    <a:pt x="54341" y="105110"/>
                    <a:pt x="48877" y="104192"/>
                    <a:pt x="45614" y="100450"/>
                  </a:cubicBezTo>
                  <a:lnTo>
                    <a:pt x="2450" y="50092"/>
                  </a:lnTo>
                  <a:cubicBezTo>
                    <a:pt x="-1272" y="45692"/>
                    <a:pt x="-720" y="39113"/>
                    <a:pt x="3670" y="35401"/>
                  </a:cubicBezTo>
                  <a:cubicBezTo>
                    <a:pt x="4139" y="35005"/>
                    <a:pt x="4639" y="34651"/>
                    <a:pt x="5161" y="34349"/>
                  </a:cubicBezTo>
                  <a:lnTo>
                    <a:pt x="62296" y="1402"/>
                  </a:lnTo>
                  <a:cubicBezTo>
                    <a:pt x="66633" y="-1121"/>
                    <a:pt x="72148" y="-204"/>
                    <a:pt x="75433" y="3592"/>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4" name="Google Shape;1090;p13">
              <a:extLst>
                <a:ext uri="{FF2B5EF4-FFF2-40B4-BE49-F238E27FC236}">
                  <a16:creationId xmlns="" xmlns:a16="http://schemas.microsoft.com/office/drawing/2014/main" id="{1B1A85D9-603F-C821-B84F-A7E91694B99C}"/>
                </a:ext>
              </a:extLst>
            </p:cNvPr>
            <p:cNvSpPr/>
            <p:nvPr/>
          </p:nvSpPr>
          <p:spPr>
            <a:xfrm>
              <a:off x="10345947" y="4595576"/>
              <a:ext cx="101597" cy="87392"/>
            </a:xfrm>
            <a:custGeom>
              <a:avLst/>
              <a:gdLst/>
              <a:ahLst/>
              <a:cxnLst/>
              <a:rect l="l" t="t" r="r" b="b"/>
              <a:pathLst>
                <a:path w="121096" h="104165" extrusionOk="0">
                  <a:moveTo>
                    <a:pt x="75164" y="3240"/>
                  </a:moveTo>
                  <a:lnTo>
                    <a:pt x="118328" y="53598"/>
                  </a:lnTo>
                  <a:cubicBezTo>
                    <a:pt x="122227" y="57841"/>
                    <a:pt x="121946" y="64431"/>
                    <a:pt x="117703" y="68330"/>
                  </a:cubicBezTo>
                  <a:cubicBezTo>
                    <a:pt x="117098" y="68882"/>
                    <a:pt x="116431" y="69362"/>
                    <a:pt x="115722" y="69758"/>
                  </a:cubicBezTo>
                  <a:lnTo>
                    <a:pt x="58691" y="102809"/>
                  </a:lnTo>
                  <a:cubicBezTo>
                    <a:pt x="54354" y="105249"/>
                    <a:pt x="48901" y="104290"/>
                    <a:pt x="45658" y="100515"/>
                  </a:cubicBezTo>
                  <a:lnTo>
                    <a:pt x="2390" y="50157"/>
                  </a:lnTo>
                  <a:cubicBezTo>
                    <a:pt x="-1290" y="45726"/>
                    <a:pt x="-685" y="39158"/>
                    <a:pt x="3746" y="35478"/>
                  </a:cubicBezTo>
                  <a:cubicBezTo>
                    <a:pt x="4173" y="35123"/>
                    <a:pt x="4621" y="34800"/>
                    <a:pt x="5101" y="34518"/>
                  </a:cubicBezTo>
                  <a:lnTo>
                    <a:pt x="62236" y="1468"/>
                  </a:lnTo>
                  <a:cubicBezTo>
                    <a:pt x="66427" y="-1045"/>
                    <a:pt x="71807" y="-305"/>
                    <a:pt x="75164" y="3240"/>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5" name="Google Shape;1091;p13">
              <a:extLst>
                <a:ext uri="{FF2B5EF4-FFF2-40B4-BE49-F238E27FC236}">
                  <a16:creationId xmlns="" xmlns:a16="http://schemas.microsoft.com/office/drawing/2014/main" id="{F49D7E81-BFFE-3469-DC2A-F6A44FFAD033}"/>
                </a:ext>
              </a:extLst>
            </p:cNvPr>
            <p:cNvSpPr/>
            <p:nvPr/>
          </p:nvSpPr>
          <p:spPr>
            <a:xfrm>
              <a:off x="10318519" y="4694585"/>
              <a:ext cx="101585" cy="87552"/>
            </a:xfrm>
            <a:custGeom>
              <a:avLst/>
              <a:gdLst/>
              <a:ahLst/>
              <a:cxnLst/>
              <a:rect l="l" t="t" r="r" b="b"/>
              <a:pathLst>
                <a:path w="121082" h="104356" extrusionOk="0">
                  <a:moveTo>
                    <a:pt x="75432" y="3877"/>
                  </a:moveTo>
                  <a:lnTo>
                    <a:pt x="118596" y="54235"/>
                  </a:lnTo>
                  <a:cubicBezTo>
                    <a:pt x="122319" y="58635"/>
                    <a:pt x="121766" y="65213"/>
                    <a:pt x="117377" y="68925"/>
                  </a:cubicBezTo>
                  <a:cubicBezTo>
                    <a:pt x="116907" y="69321"/>
                    <a:pt x="116407" y="69676"/>
                    <a:pt x="115886" y="69978"/>
                  </a:cubicBezTo>
                  <a:lnTo>
                    <a:pt x="58855" y="102925"/>
                  </a:lnTo>
                  <a:cubicBezTo>
                    <a:pt x="54518" y="105448"/>
                    <a:pt x="49002" y="104530"/>
                    <a:pt x="45718" y="100735"/>
                  </a:cubicBezTo>
                  <a:lnTo>
                    <a:pt x="2450" y="49960"/>
                  </a:lnTo>
                  <a:cubicBezTo>
                    <a:pt x="-1272" y="45560"/>
                    <a:pt x="-719" y="38982"/>
                    <a:pt x="3670" y="35270"/>
                  </a:cubicBezTo>
                  <a:cubicBezTo>
                    <a:pt x="4139" y="34874"/>
                    <a:pt x="4639" y="34519"/>
                    <a:pt x="5161" y="34217"/>
                  </a:cubicBezTo>
                  <a:lnTo>
                    <a:pt x="62295" y="1270"/>
                  </a:lnTo>
                  <a:cubicBezTo>
                    <a:pt x="66727" y="-1159"/>
                    <a:pt x="72263" y="-64"/>
                    <a:pt x="75432" y="3877"/>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6" name="Google Shape;1092;p13">
              <a:extLst>
                <a:ext uri="{FF2B5EF4-FFF2-40B4-BE49-F238E27FC236}">
                  <a16:creationId xmlns="" xmlns:a16="http://schemas.microsoft.com/office/drawing/2014/main" id="{44ACE2E3-632C-C8E9-ED40-DC621386653D}"/>
                </a:ext>
              </a:extLst>
            </p:cNvPr>
            <p:cNvSpPr/>
            <p:nvPr/>
          </p:nvSpPr>
          <p:spPr>
            <a:xfrm>
              <a:off x="10303299" y="4435588"/>
              <a:ext cx="101534" cy="87251"/>
            </a:xfrm>
            <a:custGeom>
              <a:avLst/>
              <a:gdLst/>
              <a:ahLst/>
              <a:cxnLst/>
              <a:rect l="l" t="t" r="r" b="b"/>
              <a:pathLst>
                <a:path w="121022" h="103997" extrusionOk="0">
                  <a:moveTo>
                    <a:pt x="75433" y="3555"/>
                  </a:moveTo>
                  <a:lnTo>
                    <a:pt x="118596" y="53913"/>
                  </a:lnTo>
                  <a:cubicBezTo>
                    <a:pt x="122277" y="58344"/>
                    <a:pt x="121672" y="64912"/>
                    <a:pt x="117241" y="68592"/>
                  </a:cubicBezTo>
                  <a:cubicBezTo>
                    <a:pt x="116814" y="68947"/>
                    <a:pt x="116365" y="69270"/>
                    <a:pt x="115886" y="69552"/>
                  </a:cubicBezTo>
                  <a:lnTo>
                    <a:pt x="58646" y="102602"/>
                  </a:lnTo>
                  <a:cubicBezTo>
                    <a:pt x="54341" y="105073"/>
                    <a:pt x="48877" y="104156"/>
                    <a:pt x="45614" y="100413"/>
                  </a:cubicBezTo>
                  <a:lnTo>
                    <a:pt x="2450" y="50159"/>
                  </a:lnTo>
                  <a:cubicBezTo>
                    <a:pt x="-1272" y="45759"/>
                    <a:pt x="-720" y="39181"/>
                    <a:pt x="3670" y="35469"/>
                  </a:cubicBezTo>
                  <a:cubicBezTo>
                    <a:pt x="4139" y="35073"/>
                    <a:pt x="4639" y="34718"/>
                    <a:pt x="5161" y="34416"/>
                  </a:cubicBezTo>
                  <a:lnTo>
                    <a:pt x="62400" y="1365"/>
                  </a:lnTo>
                  <a:cubicBezTo>
                    <a:pt x="6670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7" name="Google Shape;1093;p13">
              <a:extLst>
                <a:ext uri="{FF2B5EF4-FFF2-40B4-BE49-F238E27FC236}">
                  <a16:creationId xmlns="" xmlns:a16="http://schemas.microsoft.com/office/drawing/2014/main" id="{1CF480F2-0884-CBED-B66E-1185CF27992A}"/>
                </a:ext>
              </a:extLst>
            </p:cNvPr>
            <p:cNvSpPr/>
            <p:nvPr/>
          </p:nvSpPr>
          <p:spPr>
            <a:xfrm>
              <a:off x="10287816" y="4527784"/>
              <a:ext cx="101498" cy="87281"/>
            </a:xfrm>
            <a:custGeom>
              <a:avLst/>
              <a:gdLst/>
              <a:ahLst/>
              <a:cxnLst/>
              <a:rect l="l" t="t" r="r" b="b"/>
              <a:pathLst>
                <a:path w="120978" h="104033" extrusionOk="0">
                  <a:moveTo>
                    <a:pt x="75328" y="3555"/>
                  </a:moveTo>
                  <a:lnTo>
                    <a:pt x="118492" y="53913"/>
                  </a:lnTo>
                  <a:cubicBezTo>
                    <a:pt x="122214" y="58313"/>
                    <a:pt x="121662" y="64891"/>
                    <a:pt x="117272" y="68603"/>
                  </a:cubicBezTo>
                  <a:cubicBezTo>
                    <a:pt x="116803" y="68999"/>
                    <a:pt x="116303" y="69354"/>
                    <a:pt x="115781" y="69656"/>
                  </a:cubicBezTo>
                  <a:lnTo>
                    <a:pt x="58751" y="102602"/>
                  </a:lnTo>
                  <a:cubicBezTo>
                    <a:pt x="54414" y="105125"/>
                    <a:pt x="48898" y="104208"/>
                    <a:pt x="45614" y="100413"/>
                  </a:cubicBezTo>
                  <a:lnTo>
                    <a:pt x="2450" y="50055"/>
                  </a:lnTo>
                  <a:cubicBezTo>
                    <a:pt x="-1272" y="45655"/>
                    <a:pt x="-719" y="39076"/>
                    <a:pt x="3670" y="35365"/>
                  </a:cubicBezTo>
                  <a:cubicBezTo>
                    <a:pt x="4139" y="34968"/>
                    <a:pt x="4640" y="34614"/>
                    <a:pt x="5161" y="34312"/>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8" name="Google Shape;1094;p13">
              <a:extLst>
                <a:ext uri="{FF2B5EF4-FFF2-40B4-BE49-F238E27FC236}">
                  <a16:creationId xmlns="" xmlns:a16="http://schemas.microsoft.com/office/drawing/2014/main" id="{BA87C71C-3B66-C87A-25DC-D848DA3A23DA}"/>
                </a:ext>
              </a:extLst>
            </p:cNvPr>
            <p:cNvSpPr/>
            <p:nvPr/>
          </p:nvSpPr>
          <p:spPr>
            <a:xfrm>
              <a:off x="10270496" y="4638818"/>
              <a:ext cx="101498" cy="87308"/>
            </a:xfrm>
            <a:custGeom>
              <a:avLst/>
              <a:gdLst/>
              <a:ahLst/>
              <a:cxnLst/>
              <a:rect l="l" t="t" r="r" b="b"/>
              <a:pathLst>
                <a:path w="120978" h="104065" extrusionOk="0">
                  <a:moveTo>
                    <a:pt x="75328" y="3621"/>
                  </a:moveTo>
                  <a:lnTo>
                    <a:pt x="118492" y="53874"/>
                  </a:lnTo>
                  <a:cubicBezTo>
                    <a:pt x="122214" y="58274"/>
                    <a:pt x="121662" y="64853"/>
                    <a:pt x="117272" y="68565"/>
                  </a:cubicBezTo>
                  <a:cubicBezTo>
                    <a:pt x="116803" y="68961"/>
                    <a:pt x="116303" y="69315"/>
                    <a:pt x="115781" y="69618"/>
                  </a:cubicBezTo>
                  <a:lnTo>
                    <a:pt x="58751" y="102668"/>
                  </a:lnTo>
                  <a:cubicBezTo>
                    <a:pt x="54393" y="105170"/>
                    <a:pt x="48867" y="104201"/>
                    <a:pt x="45614" y="100375"/>
                  </a:cubicBezTo>
                  <a:lnTo>
                    <a:pt x="2450" y="50121"/>
                  </a:lnTo>
                  <a:cubicBezTo>
                    <a:pt x="-1272" y="45721"/>
                    <a:pt x="-720" y="39142"/>
                    <a:pt x="3670" y="35431"/>
                  </a:cubicBezTo>
                  <a:cubicBezTo>
                    <a:pt x="4139" y="35034"/>
                    <a:pt x="4639" y="34680"/>
                    <a:pt x="5161" y="34377"/>
                  </a:cubicBezTo>
                  <a:lnTo>
                    <a:pt x="62296" y="1327"/>
                  </a:lnTo>
                  <a:cubicBezTo>
                    <a:pt x="66633" y="-1113"/>
                    <a:pt x="72086" y="-153"/>
                    <a:pt x="75328"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49" name="Google Shape;1095;p13">
              <a:extLst>
                <a:ext uri="{FF2B5EF4-FFF2-40B4-BE49-F238E27FC236}">
                  <a16:creationId xmlns="" xmlns:a16="http://schemas.microsoft.com/office/drawing/2014/main" id="{858B711D-4D37-01F3-7A8C-8EAA22E086A9}"/>
                </a:ext>
              </a:extLst>
            </p:cNvPr>
            <p:cNvSpPr/>
            <p:nvPr/>
          </p:nvSpPr>
          <p:spPr>
            <a:xfrm>
              <a:off x="10254927" y="4731014"/>
              <a:ext cx="101585" cy="87308"/>
            </a:xfrm>
            <a:custGeom>
              <a:avLst/>
              <a:gdLst/>
              <a:ahLst/>
              <a:cxnLst/>
              <a:rect l="l" t="t" r="r" b="b"/>
              <a:pathLst>
                <a:path w="121082" h="104065" extrusionOk="0">
                  <a:moveTo>
                    <a:pt x="75433" y="3621"/>
                  </a:moveTo>
                  <a:lnTo>
                    <a:pt x="118596" y="53874"/>
                  </a:lnTo>
                  <a:cubicBezTo>
                    <a:pt x="122318" y="58274"/>
                    <a:pt x="121766" y="64853"/>
                    <a:pt x="117377" y="68564"/>
                  </a:cubicBezTo>
                  <a:cubicBezTo>
                    <a:pt x="116908" y="68961"/>
                    <a:pt x="116407" y="69315"/>
                    <a:pt x="115886" y="69618"/>
                  </a:cubicBezTo>
                  <a:lnTo>
                    <a:pt x="58751" y="102668"/>
                  </a:lnTo>
                  <a:cubicBezTo>
                    <a:pt x="54393" y="105170"/>
                    <a:pt x="48867" y="104201"/>
                    <a:pt x="45614" y="100375"/>
                  </a:cubicBezTo>
                  <a:lnTo>
                    <a:pt x="2450" y="50121"/>
                  </a:lnTo>
                  <a:cubicBezTo>
                    <a:pt x="-1272" y="45721"/>
                    <a:pt x="-719" y="39142"/>
                    <a:pt x="3670" y="35431"/>
                  </a:cubicBezTo>
                  <a:cubicBezTo>
                    <a:pt x="4139" y="35034"/>
                    <a:pt x="4640" y="34680"/>
                    <a:pt x="5161" y="34377"/>
                  </a:cubicBezTo>
                  <a:lnTo>
                    <a:pt x="62400" y="1327"/>
                  </a:lnTo>
                  <a:cubicBezTo>
                    <a:pt x="66737" y="-1113"/>
                    <a:pt x="72190" y="-153"/>
                    <a:pt x="75433"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0" name="Google Shape;1096;p13">
              <a:extLst>
                <a:ext uri="{FF2B5EF4-FFF2-40B4-BE49-F238E27FC236}">
                  <a16:creationId xmlns="" xmlns:a16="http://schemas.microsoft.com/office/drawing/2014/main" id="{77CF60C3-05D5-79D0-2513-A5C7DD48E460}"/>
                </a:ext>
              </a:extLst>
            </p:cNvPr>
            <p:cNvSpPr/>
            <p:nvPr/>
          </p:nvSpPr>
          <p:spPr>
            <a:xfrm>
              <a:off x="10239844" y="4472120"/>
              <a:ext cx="101534" cy="86934"/>
            </a:xfrm>
            <a:custGeom>
              <a:avLst/>
              <a:gdLst/>
              <a:ahLst/>
              <a:cxnLst/>
              <a:rect l="l" t="t" r="r" b="b"/>
              <a:pathLst>
                <a:path w="121022" h="103619" extrusionOk="0">
                  <a:moveTo>
                    <a:pt x="75373" y="3592"/>
                  </a:moveTo>
                  <a:lnTo>
                    <a:pt x="118537" y="53845"/>
                  </a:lnTo>
                  <a:cubicBezTo>
                    <a:pt x="122259" y="58245"/>
                    <a:pt x="121706" y="64824"/>
                    <a:pt x="117317" y="68536"/>
                  </a:cubicBezTo>
                  <a:cubicBezTo>
                    <a:pt x="116848" y="68932"/>
                    <a:pt x="116347" y="69286"/>
                    <a:pt x="115826" y="69588"/>
                  </a:cubicBezTo>
                  <a:lnTo>
                    <a:pt x="59004" y="102222"/>
                  </a:lnTo>
                  <a:cubicBezTo>
                    <a:pt x="54646" y="104724"/>
                    <a:pt x="49120" y="103755"/>
                    <a:pt x="45867" y="99928"/>
                  </a:cubicBezTo>
                  <a:lnTo>
                    <a:pt x="2390" y="50092"/>
                  </a:lnTo>
                  <a:cubicBezTo>
                    <a:pt x="-1290" y="45661"/>
                    <a:pt x="-685" y="39092"/>
                    <a:pt x="3746" y="35412"/>
                  </a:cubicBezTo>
                  <a:cubicBezTo>
                    <a:pt x="4173" y="35057"/>
                    <a:pt x="4621" y="34734"/>
                    <a:pt x="5101" y="34453"/>
                  </a:cubicBezTo>
                  <a:lnTo>
                    <a:pt x="62236" y="1402"/>
                  </a:lnTo>
                  <a:cubicBezTo>
                    <a:pt x="66573" y="-1121"/>
                    <a:pt x="72089" y="-204"/>
                    <a:pt x="75373" y="359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1" name="Google Shape;1097;p13">
              <a:extLst>
                <a:ext uri="{FF2B5EF4-FFF2-40B4-BE49-F238E27FC236}">
                  <a16:creationId xmlns="" xmlns:a16="http://schemas.microsoft.com/office/drawing/2014/main" id="{D3549A72-DC72-774E-2D78-D806AC9B79AE}"/>
                </a:ext>
              </a:extLst>
            </p:cNvPr>
            <p:cNvSpPr/>
            <p:nvPr/>
          </p:nvSpPr>
          <p:spPr>
            <a:xfrm>
              <a:off x="10212415" y="4571192"/>
              <a:ext cx="101498" cy="87316"/>
            </a:xfrm>
            <a:custGeom>
              <a:avLst/>
              <a:gdLst/>
              <a:ahLst/>
              <a:cxnLst/>
              <a:rect l="l" t="t" r="r" b="b"/>
              <a:pathLst>
                <a:path w="120978" h="104075" extrusionOk="0">
                  <a:moveTo>
                    <a:pt x="75432" y="3633"/>
                  </a:moveTo>
                  <a:lnTo>
                    <a:pt x="118492" y="53991"/>
                  </a:lnTo>
                  <a:cubicBezTo>
                    <a:pt x="122214" y="58391"/>
                    <a:pt x="121661" y="64969"/>
                    <a:pt x="117272" y="68681"/>
                  </a:cubicBezTo>
                  <a:cubicBezTo>
                    <a:pt x="116803" y="69077"/>
                    <a:pt x="116303" y="69432"/>
                    <a:pt x="115781" y="69734"/>
                  </a:cubicBezTo>
                  <a:lnTo>
                    <a:pt x="58647" y="102680"/>
                  </a:lnTo>
                  <a:cubicBezTo>
                    <a:pt x="54340" y="105151"/>
                    <a:pt x="48877" y="104234"/>
                    <a:pt x="45614" y="100491"/>
                  </a:cubicBezTo>
                  <a:lnTo>
                    <a:pt x="2450" y="50133"/>
                  </a:lnTo>
                  <a:cubicBezTo>
                    <a:pt x="-1272" y="45733"/>
                    <a:pt x="-719" y="39155"/>
                    <a:pt x="3670" y="35443"/>
                  </a:cubicBezTo>
                  <a:cubicBezTo>
                    <a:pt x="4139" y="35047"/>
                    <a:pt x="4639" y="34692"/>
                    <a:pt x="5161" y="34390"/>
                  </a:cubicBezTo>
                  <a:lnTo>
                    <a:pt x="62191" y="1444"/>
                  </a:lnTo>
                  <a:cubicBezTo>
                    <a:pt x="66550" y="-1142"/>
                    <a:pt x="72138" y="-214"/>
                    <a:pt x="75432" y="363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2" name="Google Shape;1098;p13">
              <a:extLst>
                <a:ext uri="{FF2B5EF4-FFF2-40B4-BE49-F238E27FC236}">
                  <a16:creationId xmlns="" xmlns:a16="http://schemas.microsoft.com/office/drawing/2014/main" id="{C54094AC-E89F-5C69-0DD4-9B06188B0951}"/>
                </a:ext>
              </a:extLst>
            </p:cNvPr>
            <p:cNvSpPr/>
            <p:nvPr/>
          </p:nvSpPr>
          <p:spPr>
            <a:xfrm>
              <a:off x="10207166" y="4675349"/>
              <a:ext cx="101585" cy="87251"/>
            </a:xfrm>
            <a:custGeom>
              <a:avLst/>
              <a:gdLst/>
              <a:ahLst/>
              <a:cxnLst/>
              <a:rect l="l" t="t" r="r" b="b"/>
              <a:pathLst>
                <a:path w="121082" h="103997" extrusionOk="0">
                  <a:moveTo>
                    <a:pt x="75432" y="3555"/>
                  </a:moveTo>
                  <a:lnTo>
                    <a:pt x="118596" y="53913"/>
                  </a:lnTo>
                  <a:cubicBezTo>
                    <a:pt x="122319" y="58312"/>
                    <a:pt x="121766" y="64891"/>
                    <a:pt x="117377" y="68603"/>
                  </a:cubicBezTo>
                  <a:cubicBezTo>
                    <a:pt x="116907" y="68999"/>
                    <a:pt x="116407" y="69354"/>
                    <a:pt x="115886" y="69656"/>
                  </a:cubicBezTo>
                  <a:lnTo>
                    <a:pt x="58751" y="102602"/>
                  </a:lnTo>
                  <a:cubicBezTo>
                    <a:pt x="54445" y="105073"/>
                    <a:pt x="48982" y="104156"/>
                    <a:pt x="45718" y="100413"/>
                  </a:cubicBezTo>
                  <a:lnTo>
                    <a:pt x="2450" y="50055"/>
                  </a:lnTo>
                  <a:cubicBezTo>
                    <a:pt x="-1272" y="45655"/>
                    <a:pt x="-719" y="39076"/>
                    <a:pt x="3670" y="35365"/>
                  </a:cubicBezTo>
                  <a:cubicBezTo>
                    <a:pt x="4139" y="34968"/>
                    <a:pt x="4640" y="34614"/>
                    <a:pt x="5161" y="34312"/>
                  </a:cubicBezTo>
                  <a:lnTo>
                    <a:pt x="62400" y="1365"/>
                  </a:lnTo>
                  <a:cubicBezTo>
                    <a:pt x="66706" y="-1106"/>
                    <a:pt x="72169" y="-188"/>
                    <a:pt x="75432"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3" name="Google Shape;1099;p13">
              <a:extLst>
                <a:ext uri="{FF2B5EF4-FFF2-40B4-BE49-F238E27FC236}">
                  <a16:creationId xmlns="" xmlns:a16="http://schemas.microsoft.com/office/drawing/2014/main" id="{14317269-678D-8746-B1A4-9E8FDEE32D00}"/>
                </a:ext>
              </a:extLst>
            </p:cNvPr>
            <p:cNvSpPr/>
            <p:nvPr/>
          </p:nvSpPr>
          <p:spPr>
            <a:xfrm>
              <a:off x="10164743" y="4515740"/>
              <a:ext cx="101498" cy="87016"/>
            </a:xfrm>
            <a:custGeom>
              <a:avLst/>
              <a:gdLst/>
              <a:ahLst/>
              <a:cxnLst/>
              <a:rect l="l" t="t" r="r" b="b"/>
              <a:pathLst>
                <a:path w="120978" h="103717" extrusionOk="0">
                  <a:moveTo>
                    <a:pt x="75328" y="3417"/>
                  </a:moveTo>
                  <a:lnTo>
                    <a:pt x="118492" y="53671"/>
                  </a:lnTo>
                  <a:cubicBezTo>
                    <a:pt x="122214" y="58071"/>
                    <a:pt x="121662" y="64650"/>
                    <a:pt x="117272" y="68361"/>
                  </a:cubicBezTo>
                  <a:cubicBezTo>
                    <a:pt x="116803" y="68758"/>
                    <a:pt x="116303" y="69112"/>
                    <a:pt x="115782" y="69414"/>
                  </a:cubicBezTo>
                  <a:lnTo>
                    <a:pt x="58647" y="102361"/>
                  </a:lnTo>
                  <a:cubicBezTo>
                    <a:pt x="54309" y="104800"/>
                    <a:pt x="48857" y="103841"/>
                    <a:pt x="45614" y="100067"/>
                  </a:cubicBezTo>
                  <a:lnTo>
                    <a:pt x="2450" y="50230"/>
                  </a:lnTo>
                  <a:cubicBezTo>
                    <a:pt x="-1272" y="45831"/>
                    <a:pt x="-719" y="39252"/>
                    <a:pt x="3670" y="35540"/>
                  </a:cubicBezTo>
                  <a:cubicBezTo>
                    <a:pt x="4139" y="35144"/>
                    <a:pt x="4640" y="34789"/>
                    <a:pt x="5161" y="34487"/>
                  </a:cubicBezTo>
                  <a:lnTo>
                    <a:pt x="62296" y="1436"/>
                  </a:lnTo>
                  <a:cubicBezTo>
                    <a:pt x="66560" y="-1087"/>
                    <a:pt x="72002" y="-253"/>
                    <a:pt x="75328" y="3417"/>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4" name="Google Shape;1100;p13">
              <a:extLst>
                <a:ext uri="{FF2B5EF4-FFF2-40B4-BE49-F238E27FC236}">
                  <a16:creationId xmlns="" xmlns:a16="http://schemas.microsoft.com/office/drawing/2014/main" id="{A1BA2557-6979-1B40-BCD9-C977065DDCBE}"/>
                </a:ext>
              </a:extLst>
            </p:cNvPr>
            <p:cNvSpPr/>
            <p:nvPr/>
          </p:nvSpPr>
          <p:spPr>
            <a:xfrm>
              <a:off x="10256385" y="4815412"/>
              <a:ext cx="68315" cy="306304"/>
            </a:xfrm>
            <a:custGeom>
              <a:avLst/>
              <a:gdLst/>
              <a:ahLst/>
              <a:cxnLst/>
              <a:rect l="l" t="t" r="r" b="b"/>
              <a:pathLst>
                <a:path w="81427" h="365093" extrusionOk="0">
                  <a:moveTo>
                    <a:pt x="-18" y="341647"/>
                  </a:moveTo>
                  <a:lnTo>
                    <a:pt x="-18" y="12392"/>
                  </a:lnTo>
                  <a:lnTo>
                    <a:pt x="49297" y="18544"/>
                  </a:lnTo>
                  <a:lnTo>
                    <a:pt x="81409" y="-15"/>
                  </a:lnTo>
                  <a:lnTo>
                    <a:pt x="81409" y="341647"/>
                  </a:lnTo>
                  <a:cubicBezTo>
                    <a:pt x="80638" y="348904"/>
                    <a:pt x="76134" y="355232"/>
                    <a:pt x="69524" y="358329"/>
                  </a:cubicBezTo>
                  <a:cubicBezTo>
                    <a:pt x="57617" y="364095"/>
                    <a:pt x="44272" y="366242"/>
                    <a:pt x="31156" y="364480"/>
                  </a:cubicBezTo>
                  <a:cubicBezTo>
                    <a:pt x="29905" y="364480"/>
                    <a:pt x="29696" y="364480"/>
                    <a:pt x="28758" y="364480"/>
                  </a:cubicBezTo>
                  <a:cubicBezTo>
                    <a:pt x="22805" y="363438"/>
                    <a:pt x="17070" y="361425"/>
                    <a:pt x="11763" y="358537"/>
                  </a:cubicBezTo>
                  <a:lnTo>
                    <a:pt x="11763" y="358537"/>
                  </a:lnTo>
                  <a:lnTo>
                    <a:pt x="9053" y="356765"/>
                  </a:lnTo>
                  <a:lnTo>
                    <a:pt x="9053" y="356765"/>
                  </a:lnTo>
                  <a:cubicBezTo>
                    <a:pt x="3829" y="353418"/>
                    <a:pt x="472" y="347830"/>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5" name="Google Shape;1101;p13">
              <a:extLst>
                <a:ext uri="{FF2B5EF4-FFF2-40B4-BE49-F238E27FC236}">
                  <a16:creationId xmlns="" xmlns:a16="http://schemas.microsoft.com/office/drawing/2014/main" id="{6130B942-B3B3-785B-429E-0D809E4B911C}"/>
                </a:ext>
              </a:extLst>
            </p:cNvPr>
            <p:cNvSpPr/>
            <p:nvPr/>
          </p:nvSpPr>
          <p:spPr>
            <a:xfrm>
              <a:off x="10240970" y="5094536"/>
              <a:ext cx="98601" cy="49265"/>
            </a:xfrm>
            <a:custGeom>
              <a:avLst/>
              <a:gdLst/>
              <a:ahLst/>
              <a:cxnLst/>
              <a:rect l="l" t="t" r="r" b="b"/>
              <a:pathLst>
                <a:path w="117525" h="58720" extrusionOk="0">
                  <a:moveTo>
                    <a:pt x="5740" y="11141"/>
                  </a:moveTo>
                  <a:cubicBezTo>
                    <a:pt x="9150" y="6804"/>
                    <a:pt x="13455" y="3248"/>
                    <a:pt x="18356" y="715"/>
                  </a:cubicBezTo>
                  <a:cubicBezTo>
                    <a:pt x="18032" y="4760"/>
                    <a:pt x="18241" y="8826"/>
                    <a:pt x="18981" y="12809"/>
                  </a:cubicBezTo>
                  <a:cubicBezTo>
                    <a:pt x="19075" y="13602"/>
                    <a:pt x="19357" y="14352"/>
                    <a:pt x="19815" y="14999"/>
                  </a:cubicBezTo>
                  <a:cubicBezTo>
                    <a:pt x="20066" y="15812"/>
                    <a:pt x="20493" y="16552"/>
                    <a:pt x="21067" y="17188"/>
                  </a:cubicBezTo>
                  <a:cubicBezTo>
                    <a:pt x="23433" y="20493"/>
                    <a:pt x="26488" y="23225"/>
                    <a:pt x="30033" y="25216"/>
                  </a:cubicBezTo>
                  <a:lnTo>
                    <a:pt x="30033" y="25216"/>
                  </a:lnTo>
                  <a:cubicBezTo>
                    <a:pt x="35215" y="28386"/>
                    <a:pt x="41001" y="30408"/>
                    <a:pt x="47027" y="31159"/>
                  </a:cubicBezTo>
                  <a:lnTo>
                    <a:pt x="48278" y="31159"/>
                  </a:lnTo>
                  <a:lnTo>
                    <a:pt x="51302" y="31159"/>
                  </a:lnTo>
                  <a:cubicBezTo>
                    <a:pt x="67984" y="33140"/>
                    <a:pt x="90713" y="28135"/>
                    <a:pt x="97698" y="15312"/>
                  </a:cubicBezTo>
                  <a:cubicBezTo>
                    <a:pt x="98459" y="14060"/>
                    <a:pt x="98991" y="12684"/>
                    <a:pt x="99262" y="11245"/>
                  </a:cubicBezTo>
                  <a:cubicBezTo>
                    <a:pt x="99794" y="7513"/>
                    <a:pt x="99794" y="3718"/>
                    <a:pt x="99262" y="-15"/>
                  </a:cubicBezTo>
                  <a:cubicBezTo>
                    <a:pt x="103964" y="2467"/>
                    <a:pt x="108166" y="5782"/>
                    <a:pt x="111669" y="9786"/>
                  </a:cubicBezTo>
                  <a:cubicBezTo>
                    <a:pt x="115256" y="13779"/>
                    <a:pt x="117330" y="18909"/>
                    <a:pt x="117508" y="24278"/>
                  </a:cubicBezTo>
                  <a:cubicBezTo>
                    <a:pt x="117508" y="38666"/>
                    <a:pt x="104162" y="48154"/>
                    <a:pt x="90713" y="53158"/>
                  </a:cubicBezTo>
                  <a:cubicBezTo>
                    <a:pt x="57245" y="65878"/>
                    <a:pt x="17730" y="54618"/>
                    <a:pt x="6366" y="40542"/>
                  </a:cubicBezTo>
                  <a:cubicBezTo>
                    <a:pt x="3154" y="37185"/>
                    <a:pt x="955" y="32994"/>
                    <a:pt x="6" y="28448"/>
                  </a:cubicBezTo>
                  <a:cubicBezTo>
                    <a:pt x="6" y="28448"/>
                    <a:pt x="6" y="27927"/>
                    <a:pt x="6" y="27719"/>
                  </a:cubicBezTo>
                  <a:cubicBezTo>
                    <a:pt x="-265" y="21661"/>
                    <a:pt x="1789" y="15739"/>
                    <a:pt x="5740"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6" name="Google Shape;1102;p13">
              <a:extLst>
                <a:ext uri="{FF2B5EF4-FFF2-40B4-BE49-F238E27FC236}">
                  <a16:creationId xmlns="" xmlns:a16="http://schemas.microsoft.com/office/drawing/2014/main" id="{318D0E25-6D7C-C796-41D9-77542166FF69}"/>
                </a:ext>
              </a:extLst>
            </p:cNvPr>
            <p:cNvSpPr/>
            <p:nvPr/>
          </p:nvSpPr>
          <p:spPr>
            <a:xfrm>
              <a:off x="10148910" y="4607663"/>
              <a:ext cx="101847" cy="87376"/>
            </a:xfrm>
            <a:custGeom>
              <a:avLst/>
              <a:gdLst/>
              <a:ahLst/>
              <a:cxnLst/>
              <a:rect l="l" t="t" r="r" b="b"/>
              <a:pathLst>
                <a:path w="121395" h="104146" extrusionOk="0">
                  <a:moveTo>
                    <a:pt x="75746" y="3742"/>
                  </a:moveTo>
                  <a:lnTo>
                    <a:pt x="118909" y="53996"/>
                  </a:lnTo>
                  <a:cubicBezTo>
                    <a:pt x="122631" y="58396"/>
                    <a:pt x="122079" y="64975"/>
                    <a:pt x="117689" y="68686"/>
                  </a:cubicBezTo>
                  <a:cubicBezTo>
                    <a:pt x="117220" y="69082"/>
                    <a:pt x="116720" y="69437"/>
                    <a:pt x="116198" y="69739"/>
                  </a:cubicBezTo>
                  <a:lnTo>
                    <a:pt x="58647" y="102790"/>
                  </a:lnTo>
                  <a:cubicBezTo>
                    <a:pt x="54310" y="105230"/>
                    <a:pt x="48857" y="104270"/>
                    <a:pt x="45614" y="100496"/>
                  </a:cubicBezTo>
                  <a:lnTo>
                    <a:pt x="2450" y="50243"/>
                  </a:lnTo>
                  <a:cubicBezTo>
                    <a:pt x="-1272" y="45843"/>
                    <a:pt x="-719" y="39264"/>
                    <a:pt x="3670" y="35552"/>
                  </a:cubicBezTo>
                  <a:cubicBezTo>
                    <a:pt x="4139" y="35156"/>
                    <a:pt x="4640" y="34802"/>
                    <a:pt x="5161" y="34499"/>
                  </a:cubicBezTo>
                  <a:lnTo>
                    <a:pt x="62400" y="1449"/>
                  </a:lnTo>
                  <a:cubicBezTo>
                    <a:pt x="66810" y="-1168"/>
                    <a:pt x="72461" y="-199"/>
                    <a:pt x="75746" y="374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7" name="Google Shape;1103;p13">
              <a:extLst>
                <a:ext uri="{FF2B5EF4-FFF2-40B4-BE49-F238E27FC236}">
                  <a16:creationId xmlns="" xmlns:a16="http://schemas.microsoft.com/office/drawing/2014/main" id="{893DFCC2-648B-B7A0-A263-72B4B3DC0BC1}"/>
                </a:ext>
              </a:extLst>
            </p:cNvPr>
            <p:cNvSpPr/>
            <p:nvPr/>
          </p:nvSpPr>
          <p:spPr>
            <a:xfrm>
              <a:off x="10212037" y="4421963"/>
              <a:ext cx="150452" cy="81523"/>
            </a:xfrm>
            <a:custGeom>
              <a:avLst/>
              <a:gdLst/>
              <a:ahLst/>
              <a:cxnLst/>
              <a:rect l="l" t="t" r="r" b="b"/>
              <a:pathLst>
                <a:path w="179328" h="97170" extrusionOk="0">
                  <a:moveTo>
                    <a:pt x="0" y="95398"/>
                  </a:moveTo>
                  <a:lnTo>
                    <a:pt x="165149" y="0"/>
                  </a:lnTo>
                  <a:lnTo>
                    <a:pt x="179328" y="1773"/>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8" name="Google Shape;1104;p13">
              <a:extLst>
                <a:ext uri="{FF2B5EF4-FFF2-40B4-BE49-F238E27FC236}">
                  <a16:creationId xmlns="" xmlns:a16="http://schemas.microsoft.com/office/drawing/2014/main" id="{ABAC59CC-8AA9-461B-2EF3-39ED0465471B}"/>
                </a:ext>
              </a:extLst>
            </p:cNvPr>
            <p:cNvSpPr/>
            <p:nvPr/>
          </p:nvSpPr>
          <p:spPr>
            <a:xfrm>
              <a:off x="10101413" y="4552101"/>
              <a:ext cx="101585" cy="87281"/>
            </a:xfrm>
            <a:custGeom>
              <a:avLst/>
              <a:gdLst/>
              <a:ahLst/>
              <a:cxnLst/>
              <a:rect l="l" t="t" r="r" b="b"/>
              <a:pathLst>
                <a:path w="121082" h="104033" extrusionOk="0">
                  <a:moveTo>
                    <a:pt x="75432" y="3555"/>
                  </a:moveTo>
                  <a:lnTo>
                    <a:pt x="118596" y="53913"/>
                  </a:lnTo>
                  <a:cubicBezTo>
                    <a:pt x="122319" y="58312"/>
                    <a:pt x="121766" y="64891"/>
                    <a:pt x="117377" y="68603"/>
                  </a:cubicBezTo>
                  <a:cubicBezTo>
                    <a:pt x="116907" y="68999"/>
                    <a:pt x="116407" y="69354"/>
                    <a:pt x="115886" y="69656"/>
                  </a:cubicBezTo>
                  <a:lnTo>
                    <a:pt x="58751" y="102602"/>
                  </a:lnTo>
                  <a:cubicBezTo>
                    <a:pt x="54414" y="105125"/>
                    <a:pt x="48898" y="104208"/>
                    <a:pt x="45614" y="100413"/>
                  </a:cubicBezTo>
                  <a:lnTo>
                    <a:pt x="2450" y="50055"/>
                  </a:lnTo>
                  <a:cubicBezTo>
                    <a:pt x="-1272" y="45655"/>
                    <a:pt x="-719" y="39076"/>
                    <a:pt x="3670" y="35365"/>
                  </a:cubicBezTo>
                  <a:cubicBezTo>
                    <a:pt x="4139" y="34968"/>
                    <a:pt x="4640" y="34614"/>
                    <a:pt x="5161" y="34312"/>
                  </a:cubicBezTo>
                  <a:lnTo>
                    <a:pt x="62400" y="1365"/>
                  </a:lnTo>
                  <a:cubicBezTo>
                    <a:pt x="66706" y="-1106"/>
                    <a:pt x="72169" y="-188"/>
                    <a:pt x="75432"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59" name="Google Shape;1105;p13">
              <a:extLst>
                <a:ext uri="{FF2B5EF4-FFF2-40B4-BE49-F238E27FC236}">
                  <a16:creationId xmlns="" xmlns:a16="http://schemas.microsoft.com/office/drawing/2014/main" id="{829F2625-D511-DAD5-EC1B-4E62CF95FA64}"/>
                </a:ext>
              </a:extLst>
            </p:cNvPr>
            <p:cNvSpPr/>
            <p:nvPr/>
          </p:nvSpPr>
          <p:spPr>
            <a:xfrm>
              <a:off x="10455730" y="4613348"/>
              <a:ext cx="103747" cy="89490"/>
            </a:xfrm>
            <a:custGeom>
              <a:avLst/>
              <a:gdLst/>
              <a:ahLst/>
              <a:cxnLst/>
              <a:rect l="l" t="t" r="r" b="b"/>
              <a:pathLst>
                <a:path w="123659" h="106666" extrusionOk="0">
                  <a:moveTo>
                    <a:pt x="54827" y="106650"/>
                  </a:moveTo>
                  <a:cubicBezTo>
                    <a:pt x="51417" y="106681"/>
                    <a:pt x="48164" y="105190"/>
                    <a:pt x="45964" y="102583"/>
                  </a:cubicBezTo>
                  <a:lnTo>
                    <a:pt x="2800" y="52226"/>
                  </a:lnTo>
                  <a:cubicBezTo>
                    <a:pt x="-1381" y="47388"/>
                    <a:pt x="-849" y="40079"/>
                    <a:pt x="3989" y="35898"/>
                  </a:cubicBezTo>
                  <a:cubicBezTo>
                    <a:pt x="4552" y="35408"/>
                    <a:pt x="5167" y="34981"/>
                    <a:pt x="5824" y="34606"/>
                  </a:cubicBezTo>
                  <a:lnTo>
                    <a:pt x="62959" y="1555"/>
                  </a:lnTo>
                  <a:cubicBezTo>
                    <a:pt x="67828" y="-1260"/>
                    <a:pt x="74000" y="-207"/>
                    <a:pt x="77660" y="4057"/>
                  </a:cubicBezTo>
                  <a:lnTo>
                    <a:pt x="120823" y="54415"/>
                  </a:lnTo>
                  <a:cubicBezTo>
                    <a:pt x="125025" y="59305"/>
                    <a:pt x="124462" y="66676"/>
                    <a:pt x="119572" y="70878"/>
                  </a:cubicBezTo>
                  <a:cubicBezTo>
                    <a:pt x="119020" y="71357"/>
                    <a:pt x="118426" y="71775"/>
                    <a:pt x="117800" y="72139"/>
                  </a:cubicBezTo>
                  <a:cubicBezTo>
                    <a:pt x="56286" y="107588"/>
                    <a:pt x="59206" y="106650"/>
                    <a:pt x="54827" y="106650"/>
                  </a:cubicBezTo>
                  <a:close/>
                  <a:moveTo>
                    <a:pt x="68797" y="2389"/>
                  </a:moveTo>
                  <a:cubicBezTo>
                    <a:pt x="65461" y="2389"/>
                    <a:pt x="68797" y="721"/>
                    <a:pt x="7075" y="36587"/>
                  </a:cubicBezTo>
                  <a:cubicBezTo>
                    <a:pt x="2749" y="39110"/>
                    <a:pt x="1289" y="44667"/>
                    <a:pt x="3812" y="48994"/>
                  </a:cubicBezTo>
                  <a:cubicBezTo>
                    <a:pt x="4093" y="49473"/>
                    <a:pt x="4417" y="49932"/>
                    <a:pt x="4781" y="50349"/>
                  </a:cubicBezTo>
                  <a:lnTo>
                    <a:pt x="47945" y="100707"/>
                  </a:lnTo>
                  <a:cubicBezTo>
                    <a:pt x="50750" y="104043"/>
                    <a:pt x="55546" y="104877"/>
                    <a:pt x="59310" y="102688"/>
                  </a:cubicBezTo>
                  <a:lnTo>
                    <a:pt x="116549" y="69637"/>
                  </a:lnTo>
                  <a:cubicBezTo>
                    <a:pt x="120876" y="67114"/>
                    <a:pt x="122335" y="61557"/>
                    <a:pt x="119812" y="57230"/>
                  </a:cubicBezTo>
                  <a:cubicBezTo>
                    <a:pt x="119531" y="56750"/>
                    <a:pt x="119208" y="56292"/>
                    <a:pt x="118842" y="55875"/>
                  </a:cubicBezTo>
                  <a:lnTo>
                    <a:pt x="75679" y="5517"/>
                  </a:lnTo>
                  <a:cubicBezTo>
                    <a:pt x="73927" y="3578"/>
                    <a:pt x="71415" y="2504"/>
                    <a:pt x="68797"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0" name="Google Shape;1106;p13">
              <a:extLst>
                <a:ext uri="{FF2B5EF4-FFF2-40B4-BE49-F238E27FC236}">
                  <a16:creationId xmlns="" xmlns:a16="http://schemas.microsoft.com/office/drawing/2014/main" id="{25BE5B90-0FD5-1862-5180-8627C99ADEE5}"/>
                </a:ext>
              </a:extLst>
            </p:cNvPr>
            <p:cNvSpPr/>
            <p:nvPr/>
          </p:nvSpPr>
          <p:spPr>
            <a:xfrm>
              <a:off x="10407972" y="4557802"/>
              <a:ext cx="103747" cy="89403"/>
            </a:xfrm>
            <a:custGeom>
              <a:avLst/>
              <a:gdLst/>
              <a:ahLst/>
              <a:cxnLst/>
              <a:rect l="l" t="t" r="r" b="b"/>
              <a:pathLst>
                <a:path w="123659" h="106562" extrusionOk="0">
                  <a:moveTo>
                    <a:pt x="54826" y="106545"/>
                  </a:moveTo>
                  <a:cubicBezTo>
                    <a:pt x="51427" y="106535"/>
                    <a:pt x="48195" y="105054"/>
                    <a:pt x="45963" y="102479"/>
                  </a:cubicBezTo>
                  <a:lnTo>
                    <a:pt x="2800" y="52226"/>
                  </a:lnTo>
                  <a:cubicBezTo>
                    <a:pt x="-1402" y="47336"/>
                    <a:pt x="-839" y="39965"/>
                    <a:pt x="4051" y="35763"/>
                  </a:cubicBezTo>
                  <a:cubicBezTo>
                    <a:pt x="4603" y="35283"/>
                    <a:pt x="5197" y="34866"/>
                    <a:pt x="5823" y="34501"/>
                  </a:cubicBezTo>
                  <a:lnTo>
                    <a:pt x="62958" y="1555"/>
                  </a:lnTo>
                  <a:cubicBezTo>
                    <a:pt x="67827" y="-1260"/>
                    <a:pt x="73999" y="-207"/>
                    <a:pt x="77659" y="4057"/>
                  </a:cubicBezTo>
                  <a:lnTo>
                    <a:pt x="120823" y="54415"/>
                  </a:lnTo>
                  <a:cubicBezTo>
                    <a:pt x="125004" y="59253"/>
                    <a:pt x="124472" y="66561"/>
                    <a:pt x="119634" y="70742"/>
                  </a:cubicBezTo>
                  <a:cubicBezTo>
                    <a:pt x="119061" y="71232"/>
                    <a:pt x="118456" y="71660"/>
                    <a:pt x="117799" y="72035"/>
                  </a:cubicBezTo>
                  <a:cubicBezTo>
                    <a:pt x="56285" y="107484"/>
                    <a:pt x="59204" y="106545"/>
                    <a:pt x="54826" y="106545"/>
                  </a:cubicBezTo>
                  <a:close/>
                  <a:moveTo>
                    <a:pt x="68797" y="2285"/>
                  </a:moveTo>
                  <a:cubicBezTo>
                    <a:pt x="65460" y="2285"/>
                    <a:pt x="68797" y="616"/>
                    <a:pt x="7074" y="36482"/>
                  </a:cubicBezTo>
                  <a:cubicBezTo>
                    <a:pt x="2747" y="39005"/>
                    <a:pt x="1288" y="44563"/>
                    <a:pt x="3811" y="48889"/>
                  </a:cubicBezTo>
                  <a:cubicBezTo>
                    <a:pt x="4092" y="49369"/>
                    <a:pt x="4416" y="49827"/>
                    <a:pt x="4781" y="50245"/>
                  </a:cubicBezTo>
                  <a:lnTo>
                    <a:pt x="47944" y="100603"/>
                  </a:lnTo>
                  <a:cubicBezTo>
                    <a:pt x="50801" y="103866"/>
                    <a:pt x="55556" y="104648"/>
                    <a:pt x="59309" y="102479"/>
                  </a:cubicBezTo>
                  <a:lnTo>
                    <a:pt x="116548" y="69533"/>
                  </a:lnTo>
                  <a:cubicBezTo>
                    <a:pt x="120916" y="66958"/>
                    <a:pt x="122366" y="61338"/>
                    <a:pt x="119791" y="56969"/>
                  </a:cubicBezTo>
                  <a:cubicBezTo>
                    <a:pt x="119540" y="56552"/>
                    <a:pt x="119259" y="56146"/>
                    <a:pt x="118946" y="55770"/>
                  </a:cubicBezTo>
                  <a:lnTo>
                    <a:pt x="75678" y="5413"/>
                  </a:lnTo>
                  <a:cubicBezTo>
                    <a:pt x="73926" y="3473"/>
                    <a:pt x="71414" y="2400"/>
                    <a:pt x="68797"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1" name="Google Shape;1107;p13">
              <a:extLst>
                <a:ext uri="{FF2B5EF4-FFF2-40B4-BE49-F238E27FC236}">
                  <a16:creationId xmlns="" xmlns:a16="http://schemas.microsoft.com/office/drawing/2014/main" id="{7AB25DA0-FB7B-B59C-E334-9B62E64A3882}"/>
                </a:ext>
              </a:extLst>
            </p:cNvPr>
            <p:cNvSpPr/>
            <p:nvPr/>
          </p:nvSpPr>
          <p:spPr>
            <a:xfrm>
              <a:off x="10392489" y="4649911"/>
              <a:ext cx="103686" cy="89490"/>
            </a:xfrm>
            <a:custGeom>
              <a:avLst/>
              <a:gdLst/>
              <a:ahLst/>
              <a:cxnLst/>
              <a:rect l="l" t="t" r="r" b="b"/>
              <a:pathLst>
                <a:path w="123587" h="106666" extrusionOk="0">
                  <a:moveTo>
                    <a:pt x="54826" y="106650"/>
                  </a:moveTo>
                  <a:cubicBezTo>
                    <a:pt x="51427" y="106639"/>
                    <a:pt x="48195" y="105159"/>
                    <a:pt x="45964" y="102583"/>
                  </a:cubicBezTo>
                  <a:lnTo>
                    <a:pt x="2800" y="52226"/>
                  </a:lnTo>
                  <a:cubicBezTo>
                    <a:pt x="-1402" y="47336"/>
                    <a:pt x="-839" y="39965"/>
                    <a:pt x="4051" y="35763"/>
                  </a:cubicBezTo>
                  <a:cubicBezTo>
                    <a:pt x="4603" y="35283"/>
                    <a:pt x="5198" y="34866"/>
                    <a:pt x="5823" y="34501"/>
                  </a:cubicBezTo>
                  <a:lnTo>
                    <a:pt x="62854" y="1555"/>
                  </a:lnTo>
                  <a:cubicBezTo>
                    <a:pt x="67723" y="-1260"/>
                    <a:pt x="73895" y="-207"/>
                    <a:pt x="77554" y="4057"/>
                  </a:cubicBezTo>
                  <a:lnTo>
                    <a:pt x="120718" y="54415"/>
                  </a:lnTo>
                  <a:cubicBezTo>
                    <a:pt x="124920" y="59232"/>
                    <a:pt x="124420" y="66541"/>
                    <a:pt x="119603" y="70742"/>
                  </a:cubicBezTo>
                  <a:cubicBezTo>
                    <a:pt x="119040" y="71232"/>
                    <a:pt x="118435" y="71660"/>
                    <a:pt x="117799" y="72035"/>
                  </a:cubicBezTo>
                  <a:cubicBezTo>
                    <a:pt x="56181" y="107588"/>
                    <a:pt x="59205" y="106650"/>
                    <a:pt x="54826" y="106650"/>
                  </a:cubicBezTo>
                  <a:close/>
                  <a:moveTo>
                    <a:pt x="68692" y="2389"/>
                  </a:moveTo>
                  <a:cubicBezTo>
                    <a:pt x="65356" y="2389"/>
                    <a:pt x="69213" y="721"/>
                    <a:pt x="7074" y="36586"/>
                  </a:cubicBezTo>
                  <a:cubicBezTo>
                    <a:pt x="2747" y="39110"/>
                    <a:pt x="1288" y="44667"/>
                    <a:pt x="3811" y="48994"/>
                  </a:cubicBezTo>
                  <a:cubicBezTo>
                    <a:pt x="4093" y="49473"/>
                    <a:pt x="4416" y="49932"/>
                    <a:pt x="4781" y="50349"/>
                  </a:cubicBezTo>
                  <a:lnTo>
                    <a:pt x="47945" y="100603"/>
                  </a:lnTo>
                  <a:cubicBezTo>
                    <a:pt x="50749" y="103939"/>
                    <a:pt x="55545" y="104773"/>
                    <a:pt x="59309" y="102583"/>
                  </a:cubicBezTo>
                  <a:lnTo>
                    <a:pt x="116444" y="69637"/>
                  </a:lnTo>
                  <a:cubicBezTo>
                    <a:pt x="120812" y="67062"/>
                    <a:pt x="122261" y="61442"/>
                    <a:pt x="119686" y="57074"/>
                  </a:cubicBezTo>
                  <a:cubicBezTo>
                    <a:pt x="119436" y="56657"/>
                    <a:pt x="119155" y="56250"/>
                    <a:pt x="118842" y="55875"/>
                  </a:cubicBezTo>
                  <a:lnTo>
                    <a:pt x="75678" y="5517"/>
                  </a:lnTo>
                  <a:cubicBezTo>
                    <a:pt x="73884" y="3567"/>
                    <a:pt x="71330" y="2504"/>
                    <a:pt x="68692"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2" name="Google Shape;1108;p13">
              <a:extLst>
                <a:ext uri="{FF2B5EF4-FFF2-40B4-BE49-F238E27FC236}">
                  <a16:creationId xmlns="" xmlns:a16="http://schemas.microsoft.com/office/drawing/2014/main" id="{A7FBC909-3CE5-DEBE-DDD1-244536B0758E}"/>
                </a:ext>
              </a:extLst>
            </p:cNvPr>
            <p:cNvSpPr/>
            <p:nvPr/>
          </p:nvSpPr>
          <p:spPr>
            <a:xfrm>
              <a:off x="10349977" y="4490099"/>
              <a:ext cx="103747" cy="89490"/>
            </a:xfrm>
            <a:custGeom>
              <a:avLst/>
              <a:gdLst/>
              <a:ahLst/>
              <a:cxnLst/>
              <a:rect l="l" t="t" r="r" b="b"/>
              <a:pathLst>
                <a:path w="123659" h="106666" extrusionOk="0">
                  <a:moveTo>
                    <a:pt x="54826" y="106650"/>
                  </a:moveTo>
                  <a:cubicBezTo>
                    <a:pt x="51417" y="106681"/>
                    <a:pt x="48164" y="105190"/>
                    <a:pt x="45964" y="102583"/>
                  </a:cubicBezTo>
                  <a:lnTo>
                    <a:pt x="2800" y="52226"/>
                  </a:lnTo>
                  <a:cubicBezTo>
                    <a:pt x="-1380"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5" y="71775"/>
                    <a:pt x="117800" y="72140"/>
                  </a:cubicBezTo>
                  <a:cubicBezTo>
                    <a:pt x="56286" y="107588"/>
                    <a:pt x="58788" y="106650"/>
                    <a:pt x="54826" y="106650"/>
                  </a:cubicBezTo>
                  <a:close/>
                  <a:moveTo>
                    <a:pt x="68797" y="2389"/>
                  </a:moveTo>
                  <a:cubicBezTo>
                    <a:pt x="65357" y="2389"/>
                    <a:pt x="68797" y="721"/>
                    <a:pt x="7075" y="36587"/>
                  </a:cubicBezTo>
                  <a:cubicBezTo>
                    <a:pt x="2707" y="39162"/>
                    <a:pt x="1257" y="44781"/>
                    <a:pt x="3833" y="49150"/>
                  </a:cubicBezTo>
                  <a:cubicBezTo>
                    <a:pt x="4083" y="49567"/>
                    <a:pt x="4364" y="49974"/>
                    <a:pt x="4677" y="50349"/>
                  </a:cubicBezTo>
                  <a:lnTo>
                    <a:pt x="47945" y="100707"/>
                  </a:lnTo>
                  <a:cubicBezTo>
                    <a:pt x="50771" y="104002"/>
                    <a:pt x="55535" y="104836"/>
                    <a:pt x="59309" y="102688"/>
                  </a:cubicBezTo>
                  <a:lnTo>
                    <a:pt x="116549" y="69637"/>
                  </a:lnTo>
                  <a:cubicBezTo>
                    <a:pt x="120875" y="67114"/>
                    <a:pt x="122335" y="61557"/>
                    <a:pt x="119812" y="57230"/>
                  </a:cubicBezTo>
                  <a:cubicBezTo>
                    <a:pt x="119530" y="56751"/>
                    <a:pt x="119207" y="56292"/>
                    <a:pt x="118843" y="55875"/>
                  </a:cubicBezTo>
                  <a:lnTo>
                    <a:pt x="75678" y="5517"/>
                  </a:lnTo>
                  <a:cubicBezTo>
                    <a:pt x="74021" y="3682"/>
                    <a:pt x="71685" y="2629"/>
                    <a:pt x="69214"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3" name="Google Shape;1109;p13">
              <a:extLst>
                <a:ext uri="{FF2B5EF4-FFF2-40B4-BE49-F238E27FC236}">
                  <a16:creationId xmlns="" xmlns:a16="http://schemas.microsoft.com/office/drawing/2014/main" id="{69E0B9B3-3F19-C532-1E28-8819344CFB80}"/>
                </a:ext>
              </a:extLst>
            </p:cNvPr>
            <p:cNvSpPr/>
            <p:nvPr/>
          </p:nvSpPr>
          <p:spPr>
            <a:xfrm>
              <a:off x="10344467" y="4594226"/>
              <a:ext cx="103702" cy="89456"/>
            </a:xfrm>
            <a:custGeom>
              <a:avLst/>
              <a:gdLst/>
              <a:ahLst/>
              <a:cxnLst/>
              <a:rect l="l" t="t" r="r" b="b"/>
              <a:pathLst>
                <a:path w="123606" h="106625" extrusionOk="0">
                  <a:moveTo>
                    <a:pt x="54930" y="106608"/>
                  </a:moveTo>
                  <a:cubicBezTo>
                    <a:pt x="51521" y="106640"/>
                    <a:pt x="48268" y="105149"/>
                    <a:pt x="46068" y="102542"/>
                  </a:cubicBezTo>
                  <a:lnTo>
                    <a:pt x="2800" y="52289"/>
                  </a:lnTo>
                  <a:cubicBezTo>
                    <a:pt x="-1402" y="47399"/>
                    <a:pt x="-839" y="40027"/>
                    <a:pt x="4051" y="35826"/>
                  </a:cubicBezTo>
                  <a:cubicBezTo>
                    <a:pt x="4603" y="35346"/>
                    <a:pt x="5198" y="34929"/>
                    <a:pt x="5823" y="34564"/>
                  </a:cubicBezTo>
                  <a:lnTo>
                    <a:pt x="62958" y="1514"/>
                  </a:lnTo>
                  <a:cubicBezTo>
                    <a:pt x="67796" y="-1239"/>
                    <a:pt x="73905" y="-196"/>
                    <a:pt x="77555" y="4016"/>
                  </a:cubicBezTo>
                  <a:lnTo>
                    <a:pt x="120823" y="54374"/>
                  </a:lnTo>
                  <a:cubicBezTo>
                    <a:pt x="125014" y="59357"/>
                    <a:pt x="124368" y="66781"/>
                    <a:pt x="119384" y="70972"/>
                  </a:cubicBezTo>
                  <a:cubicBezTo>
                    <a:pt x="118894" y="71389"/>
                    <a:pt x="118362" y="71764"/>
                    <a:pt x="117799" y="72098"/>
                  </a:cubicBezTo>
                  <a:cubicBezTo>
                    <a:pt x="56598" y="107547"/>
                    <a:pt x="59517" y="106608"/>
                    <a:pt x="54930" y="106608"/>
                  </a:cubicBezTo>
                  <a:close/>
                  <a:moveTo>
                    <a:pt x="68796" y="2348"/>
                  </a:moveTo>
                  <a:cubicBezTo>
                    <a:pt x="65460" y="2348"/>
                    <a:pt x="68796" y="680"/>
                    <a:pt x="7179" y="36545"/>
                  </a:cubicBezTo>
                  <a:cubicBezTo>
                    <a:pt x="2852" y="39069"/>
                    <a:pt x="1392" y="44625"/>
                    <a:pt x="3915" y="48952"/>
                  </a:cubicBezTo>
                  <a:cubicBezTo>
                    <a:pt x="4197" y="49432"/>
                    <a:pt x="4520" y="49891"/>
                    <a:pt x="4885" y="50308"/>
                  </a:cubicBezTo>
                  <a:lnTo>
                    <a:pt x="48049" y="100666"/>
                  </a:lnTo>
                  <a:cubicBezTo>
                    <a:pt x="50885" y="104012"/>
                    <a:pt x="55722" y="104846"/>
                    <a:pt x="59517" y="102647"/>
                  </a:cubicBezTo>
                  <a:lnTo>
                    <a:pt x="116548" y="69596"/>
                  </a:lnTo>
                  <a:cubicBezTo>
                    <a:pt x="120896" y="67104"/>
                    <a:pt x="122407" y="61568"/>
                    <a:pt x="119916" y="57220"/>
                  </a:cubicBezTo>
                  <a:cubicBezTo>
                    <a:pt x="119645" y="56730"/>
                    <a:pt x="119311" y="56261"/>
                    <a:pt x="118946" y="55834"/>
                  </a:cubicBezTo>
                  <a:lnTo>
                    <a:pt x="75782" y="5788"/>
                  </a:lnTo>
                  <a:cubicBezTo>
                    <a:pt x="74083" y="3797"/>
                    <a:pt x="71622" y="2619"/>
                    <a:pt x="69005" y="255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4" name="Google Shape;1110;p13">
              <a:extLst>
                <a:ext uri="{FF2B5EF4-FFF2-40B4-BE49-F238E27FC236}">
                  <a16:creationId xmlns="" xmlns:a16="http://schemas.microsoft.com/office/drawing/2014/main" id="{20DADE08-ECF0-D84F-3BCA-2CA751E958C2}"/>
                </a:ext>
              </a:extLst>
            </p:cNvPr>
            <p:cNvSpPr/>
            <p:nvPr/>
          </p:nvSpPr>
          <p:spPr>
            <a:xfrm>
              <a:off x="10317175" y="4693384"/>
              <a:ext cx="103659" cy="89491"/>
            </a:xfrm>
            <a:custGeom>
              <a:avLst/>
              <a:gdLst/>
              <a:ahLst/>
              <a:cxnLst/>
              <a:rect l="l" t="t" r="r" b="b"/>
              <a:pathLst>
                <a:path w="123554" h="106667" extrusionOk="0">
                  <a:moveTo>
                    <a:pt x="54826" y="106650"/>
                  </a:moveTo>
                  <a:cubicBezTo>
                    <a:pt x="51427" y="106639"/>
                    <a:pt x="48195" y="105159"/>
                    <a:pt x="45963" y="102583"/>
                  </a:cubicBezTo>
                  <a:lnTo>
                    <a:pt x="2800" y="52226"/>
                  </a:lnTo>
                  <a:cubicBezTo>
                    <a:pt x="-1402" y="47336"/>
                    <a:pt x="-839" y="39965"/>
                    <a:pt x="4051" y="35763"/>
                  </a:cubicBezTo>
                  <a:cubicBezTo>
                    <a:pt x="4603" y="35283"/>
                    <a:pt x="5197" y="34866"/>
                    <a:pt x="5823" y="34501"/>
                  </a:cubicBezTo>
                  <a:lnTo>
                    <a:pt x="62854" y="1555"/>
                  </a:lnTo>
                  <a:cubicBezTo>
                    <a:pt x="67723" y="-1260"/>
                    <a:pt x="73895" y="-207"/>
                    <a:pt x="77554" y="4057"/>
                  </a:cubicBezTo>
                  <a:lnTo>
                    <a:pt x="120718" y="54415"/>
                  </a:lnTo>
                  <a:cubicBezTo>
                    <a:pt x="124920" y="59305"/>
                    <a:pt x="124357" y="66676"/>
                    <a:pt x="119467" y="70878"/>
                  </a:cubicBezTo>
                  <a:cubicBezTo>
                    <a:pt x="118915" y="71357"/>
                    <a:pt x="118320" y="71774"/>
                    <a:pt x="117695" y="72139"/>
                  </a:cubicBezTo>
                  <a:cubicBezTo>
                    <a:pt x="56181" y="107692"/>
                    <a:pt x="59205" y="106650"/>
                    <a:pt x="54826" y="106650"/>
                  </a:cubicBezTo>
                  <a:close/>
                  <a:moveTo>
                    <a:pt x="68692" y="2389"/>
                  </a:moveTo>
                  <a:cubicBezTo>
                    <a:pt x="65356" y="2389"/>
                    <a:pt x="69214" y="721"/>
                    <a:pt x="7074" y="36586"/>
                  </a:cubicBezTo>
                  <a:cubicBezTo>
                    <a:pt x="2747" y="39110"/>
                    <a:pt x="1288" y="44667"/>
                    <a:pt x="3811" y="48994"/>
                  </a:cubicBezTo>
                  <a:cubicBezTo>
                    <a:pt x="4092" y="49473"/>
                    <a:pt x="4416" y="49932"/>
                    <a:pt x="4781" y="50349"/>
                  </a:cubicBezTo>
                  <a:lnTo>
                    <a:pt x="47944" y="100707"/>
                  </a:lnTo>
                  <a:cubicBezTo>
                    <a:pt x="50801" y="103970"/>
                    <a:pt x="55556" y="104752"/>
                    <a:pt x="59309" y="102583"/>
                  </a:cubicBezTo>
                  <a:lnTo>
                    <a:pt x="116444" y="69637"/>
                  </a:lnTo>
                  <a:cubicBezTo>
                    <a:pt x="120812" y="67062"/>
                    <a:pt x="122262" y="61442"/>
                    <a:pt x="119686" y="57074"/>
                  </a:cubicBezTo>
                  <a:cubicBezTo>
                    <a:pt x="119436" y="56657"/>
                    <a:pt x="119155" y="56250"/>
                    <a:pt x="118842" y="55875"/>
                  </a:cubicBezTo>
                  <a:lnTo>
                    <a:pt x="75573" y="5308"/>
                  </a:lnTo>
                  <a:cubicBezTo>
                    <a:pt x="73780" y="3442"/>
                    <a:pt x="71267" y="2452"/>
                    <a:pt x="68692" y="25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5" name="Google Shape;1111;p13">
              <a:extLst>
                <a:ext uri="{FF2B5EF4-FFF2-40B4-BE49-F238E27FC236}">
                  <a16:creationId xmlns="" xmlns:a16="http://schemas.microsoft.com/office/drawing/2014/main" id="{EB310B19-4841-3A92-1D82-36F0BB81BF75}"/>
                </a:ext>
              </a:extLst>
            </p:cNvPr>
            <p:cNvSpPr/>
            <p:nvPr/>
          </p:nvSpPr>
          <p:spPr>
            <a:xfrm>
              <a:off x="10302218" y="4434467"/>
              <a:ext cx="103746" cy="89491"/>
            </a:xfrm>
            <a:custGeom>
              <a:avLst/>
              <a:gdLst/>
              <a:ahLst/>
              <a:cxnLst/>
              <a:rect l="l" t="t" r="r" b="b"/>
              <a:pathLst>
                <a:path w="123658" h="106667" extrusionOk="0">
                  <a:moveTo>
                    <a:pt x="54826" y="106650"/>
                  </a:moveTo>
                  <a:cubicBezTo>
                    <a:pt x="51427" y="106639"/>
                    <a:pt x="48194" y="105159"/>
                    <a:pt x="45963" y="102584"/>
                  </a:cubicBezTo>
                  <a:lnTo>
                    <a:pt x="2800" y="52330"/>
                  </a:lnTo>
                  <a:cubicBezTo>
                    <a:pt x="-1402" y="47440"/>
                    <a:pt x="-839" y="40069"/>
                    <a:pt x="4051" y="35867"/>
                  </a:cubicBezTo>
                  <a:cubicBezTo>
                    <a:pt x="4603" y="35388"/>
                    <a:pt x="5197" y="34970"/>
                    <a:pt x="5823" y="34606"/>
                  </a:cubicBezTo>
                  <a:lnTo>
                    <a:pt x="62958" y="1555"/>
                  </a:lnTo>
                  <a:cubicBezTo>
                    <a:pt x="67827" y="-1260"/>
                    <a:pt x="73999" y="-207"/>
                    <a:pt x="77659" y="4057"/>
                  </a:cubicBezTo>
                  <a:lnTo>
                    <a:pt x="120822" y="54415"/>
                  </a:lnTo>
                  <a:cubicBezTo>
                    <a:pt x="125003" y="59253"/>
                    <a:pt x="124472" y="66561"/>
                    <a:pt x="119634" y="70742"/>
                  </a:cubicBezTo>
                  <a:cubicBezTo>
                    <a:pt x="119061" y="71232"/>
                    <a:pt x="118456" y="71660"/>
                    <a:pt x="117799" y="72035"/>
                  </a:cubicBezTo>
                  <a:cubicBezTo>
                    <a:pt x="56181" y="107692"/>
                    <a:pt x="59204" y="106650"/>
                    <a:pt x="54826" y="106650"/>
                  </a:cubicBezTo>
                  <a:close/>
                  <a:moveTo>
                    <a:pt x="68796" y="2389"/>
                  </a:moveTo>
                  <a:cubicBezTo>
                    <a:pt x="65460" y="2389"/>
                    <a:pt x="68796" y="721"/>
                    <a:pt x="7074" y="36691"/>
                  </a:cubicBezTo>
                  <a:cubicBezTo>
                    <a:pt x="2747" y="39214"/>
                    <a:pt x="1288" y="44771"/>
                    <a:pt x="3811" y="49098"/>
                  </a:cubicBezTo>
                  <a:cubicBezTo>
                    <a:pt x="4092" y="49577"/>
                    <a:pt x="4416" y="50036"/>
                    <a:pt x="4780" y="50453"/>
                  </a:cubicBezTo>
                  <a:lnTo>
                    <a:pt x="47944" y="100707"/>
                  </a:lnTo>
                  <a:cubicBezTo>
                    <a:pt x="50801" y="103970"/>
                    <a:pt x="55556" y="104752"/>
                    <a:pt x="59309" y="102584"/>
                  </a:cubicBezTo>
                  <a:lnTo>
                    <a:pt x="116548" y="69637"/>
                  </a:lnTo>
                  <a:cubicBezTo>
                    <a:pt x="120875" y="67114"/>
                    <a:pt x="122334" y="61557"/>
                    <a:pt x="119811" y="57230"/>
                  </a:cubicBezTo>
                  <a:cubicBezTo>
                    <a:pt x="119530" y="56751"/>
                    <a:pt x="119206" y="56292"/>
                    <a:pt x="118841" y="55875"/>
                  </a:cubicBezTo>
                  <a:lnTo>
                    <a:pt x="75678" y="5517"/>
                  </a:lnTo>
                  <a:cubicBezTo>
                    <a:pt x="73926" y="3578"/>
                    <a:pt x="71414" y="2504"/>
                    <a:pt x="68796"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6" name="Google Shape;1112;p13">
              <a:extLst>
                <a:ext uri="{FF2B5EF4-FFF2-40B4-BE49-F238E27FC236}">
                  <a16:creationId xmlns="" xmlns:a16="http://schemas.microsoft.com/office/drawing/2014/main" id="{B68513DC-6708-EA1F-38D3-2C6C16FEEFA8}"/>
                </a:ext>
              </a:extLst>
            </p:cNvPr>
            <p:cNvSpPr/>
            <p:nvPr/>
          </p:nvSpPr>
          <p:spPr>
            <a:xfrm>
              <a:off x="10286736" y="4526662"/>
              <a:ext cx="103659" cy="89490"/>
            </a:xfrm>
            <a:custGeom>
              <a:avLst/>
              <a:gdLst/>
              <a:ahLst/>
              <a:cxnLst/>
              <a:rect l="l" t="t" r="r" b="b"/>
              <a:pathLst>
                <a:path w="123554" h="106666" extrusionOk="0">
                  <a:moveTo>
                    <a:pt x="54826" y="106650"/>
                  </a:moveTo>
                  <a:cubicBezTo>
                    <a:pt x="51427" y="106639"/>
                    <a:pt x="48195" y="105159"/>
                    <a:pt x="45964" y="102583"/>
                  </a:cubicBezTo>
                  <a:lnTo>
                    <a:pt x="2800" y="52226"/>
                  </a:lnTo>
                  <a:cubicBezTo>
                    <a:pt x="-1402" y="47336"/>
                    <a:pt x="-839" y="39965"/>
                    <a:pt x="4051" y="35763"/>
                  </a:cubicBezTo>
                  <a:cubicBezTo>
                    <a:pt x="4603" y="35283"/>
                    <a:pt x="5198" y="34866"/>
                    <a:pt x="5823" y="34501"/>
                  </a:cubicBezTo>
                  <a:lnTo>
                    <a:pt x="62854" y="1555"/>
                  </a:lnTo>
                  <a:cubicBezTo>
                    <a:pt x="67723" y="-1260"/>
                    <a:pt x="73895" y="-207"/>
                    <a:pt x="77555" y="4057"/>
                  </a:cubicBezTo>
                  <a:lnTo>
                    <a:pt x="120718" y="54415"/>
                  </a:lnTo>
                  <a:cubicBezTo>
                    <a:pt x="124899" y="59253"/>
                    <a:pt x="124367" y="66561"/>
                    <a:pt x="119530" y="70742"/>
                  </a:cubicBezTo>
                  <a:cubicBezTo>
                    <a:pt x="118956" y="71232"/>
                    <a:pt x="118352" y="71660"/>
                    <a:pt x="117695" y="72035"/>
                  </a:cubicBezTo>
                  <a:cubicBezTo>
                    <a:pt x="56285" y="107588"/>
                    <a:pt x="59205" y="106650"/>
                    <a:pt x="54826" y="106650"/>
                  </a:cubicBezTo>
                  <a:close/>
                  <a:moveTo>
                    <a:pt x="68692" y="2389"/>
                  </a:moveTo>
                  <a:cubicBezTo>
                    <a:pt x="65356" y="2389"/>
                    <a:pt x="68692" y="721"/>
                    <a:pt x="7074" y="36587"/>
                  </a:cubicBezTo>
                  <a:cubicBezTo>
                    <a:pt x="2747" y="39110"/>
                    <a:pt x="1288" y="44667"/>
                    <a:pt x="3811" y="48994"/>
                  </a:cubicBezTo>
                  <a:cubicBezTo>
                    <a:pt x="4092" y="49473"/>
                    <a:pt x="4416" y="49932"/>
                    <a:pt x="4781" y="50349"/>
                  </a:cubicBezTo>
                  <a:lnTo>
                    <a:pt x="47945" y="100707"/>
                  </a:lnTo>
                  <a:cubicBezTo>
                    <a:pt x="50801" y="103970"/>
                    <a:pt x="55555" y="104752"/>
                    <a:pt x="59309" y="102583"/>
                  </a:cubicBezTo>
                  <a:lnTo>
                    <a:pt x="116444" y="69637"/>
                  </a:lnTo>
                  <a:cubicBezTo>
                    <a:pt x="120812" y="67062"/>
                    <a:pt x="122261" y="61442"/>
                    <a:pt x="119686" y="57074"/>
                  </a:cubicBezTo>
                  <a:cubicBezTo>
                    <a:pt x="119436" y="56657"/>
                    <a:pt x="119154" y="56250"/>
                    <a:pt x="118842" y="55875"/>
                  </a:cubicBezTo>
                  <a:lnTo>
                    <a:pt x="75574" y="5934"/>
                  </a:lnTo>
                  <a:cubicBezTo>
                    <a:pt x="73905" y="3838"/>
                    <a:pt x="71372" y="2608"/>
                    <a:pt x="6869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7" name="Google Shape;1113;p13">
              <a:extLst>
                <a:ext uri="{FF2B5EF4-FFF2-40B4-BE49-F238E27FC236}">
                  <a16:creationId xmlns="" xmlns:a16="http://schemas.microsoft.com/office/drawing/2014/main" id="{1791314D-1D00-0063-A7D2-E6D3980851F4}"/>
                </a:ext>
              </a:extLst>
            </p:cNvPr>
            <p:cNvSpPr/>
            <p:nvPr/>
          </p:nvSpPr>
          <p:spPr>
            <a:xfrm>
              <a:off x="10269416" y="4637752"/>
              <a:ext cx="103689" cy="89489"/>
            </a:xfrm>
            <a:custGeom>
              <a:avLst/>
              <a:gdLst/>
              <a:ahLst/>
              <a:cxnLst/>
              <a:rect l="l" t="t" r="r" b="b"/>
              <a:pathLst>
                <a:path w="123590" h="106665" extrusionOk="0">
                  <a:moveTo>
                    <a:pt x="54826" y="106649"/>
                  </a:moveTo>
                  <a:cubicBezTo>
                    <a:pt x="51395" y="106639"/>
                    <a:pt x="48153" y="105117"/>
                    <a:pt x="45963" y="102479"/>
                  </a:cubicBezTo>
                  <a:lnTo>
                    <a:pt x="2800" y="52226"/>
                  </a:lnTo>
                  <a:cubicBezTo>
                    <a:pt x="-1402" y="47336"/>
                    <a:pt x="-839" y="39964"/>
                    <a:pt x="4051" y="35763"/>
                  </a:cubicBezTo>
                  <a:cubicBezTo>
                    <a:pt x="4603" y="35283"/>
                    <a:pt x="5197" y="34866"/>
                    <a:pt x="5823" y="34501"/>
                  </a:cubicBezTo>
                  <a:lnTo>
                    <a:pt x="62854" y="1555"/>
                  </a:lnTo>
                  <a:cubicBezTo>
                    <a:pt x="67723" y="-1260"/>
                    <a:pt x="73895" y="-207"/>
                    <a:pt x="77554" y="4057"/>
                  </a:cubicBezTo>
                  <a:lnTo>
                    <a:pt x="120718" y="54311"/>
                  </a:lnTo>
                  <a:cubicBezTo>
                    <a:pt x="124941" y="59180"/>
                    <a:pt x="124419" y="66562"/>
                    <a:pt x="119540" y="70784"/>
                  </a:cubicBezTo>
                  <a:cubicBezTo>
                    <a:pt x="118998" y="71253"/>
                    <a:pt x="118414" y="71670"/>
                    <a:pt x="117799" y="72035"/>
                  </a:cubicBezTo>
                  <a:cubicBezTo>
                    <a:pt x="56285" y="107484"/>
                    <a:pt x="59204" y="106649"/>
                    <a:pt x="54826" y="106649"/>
                  </a:cubicBezTo>
                  <a:close/>
                  <a:moveTo>
                    <a:pt x="68692" y="2389"/>
                  </a:moveTo>
                  <a:cubicBezTo>
                    <a:pt x="65356" y="2389"/>
                    <a:pt x="69214" y="721"/>
                    <a:pt x="7074" y="36587"/>
                  </a:cubicBezTo>
                  <a:cubicBezTo>
                    <a:pt x="2747" y="39110"/>
                    <a:pt x="1288" y="44667"/>
                    <a:pt x="3811" y="48993"/>
                  </a:cubicBezTo>
                  <a:cubicBezTo>
                    <a:pt x="4092" y="49473"/>
                    <a:pt x="4416" y="49932"/>
                    <a:pt x="4780" y="50349"/>
                  </a:cubicBezTo>
                  <a:lnTo>
                    <a:pt x="47944" y="100707"/>
                  </a:lnTo>
                  <a:cubicBezTo>
                    <a:pt x="50749" y="104043"/>
                    <a:pt x="55545" y="104877"/>
                    <a:pt x="59309" y="102688"/>
                  </a:cubicBezTo>
                  <a:lnTo>
                    <a:pt x="116444" y="69741"/>
                  </a:lnTo>
                  <a:cubicBezTo>
                    <a:pt x="120812" y="67166"/>
                    <a:pt x="122261" y="61546"/>
                    <a:pt x="119686" y="57178"/>
                  </a:cubicBezTo>
                  <a:cubicBezTo>
                    <a:pt x="119436" y="56761"/>
                    <a:pt x="119154" y="56354"/>
                    <a:pt x="118841" y="55979"/>
                  </a:cubicBezTo>
                  <a:lnTo>
                    <a:pt x="75573" y="5621"/>
                  </a:lnTo>
                  <a:cubicBezTo>
                    <a:pt x="73853" y="3619"/>
                    <a:pt x="71330" y="2473"/>
                    <a:pt x="68692"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8" name="Google Shape;1114;p13">
              <a:extLst>
                <a:ext uri="{FF2B5EF4-FFF2-40B4-BE49-F238E27FC236}">
                  <a16:creationId xmlns="" xmlns:a16="http://schemas.microsoft.com/office/drawing/2014/main" id="{B1521875-9F82-1B57-F91C-592F49766B5F}"/>
                </a:ext>
              </a:extLst>
            </p:cNvPr>
            <p:cNvSpPr/>
            <p:nvPr/>
          </p:nvSpPr>
          <p:spPr>
            <a:xfrm>
              <a:off x="10253846" y="4729915"/>
              <a:ext cx="103746" cy="89525"/>
            </a:xfrm>
            <a:custGeom>
              <a:avLst/>
              <a:gdLst/>
              <a:ahLst/>
              <a:cxnLst/>
              <a:rect l="l" t="t" r="r" b="b"/>
              <a:pathLst>
                <a:path w="123658" h="106707" extrusionOk="0">
                  <a:moveTo>
                    <a:pt x="54826" y="106689"/>
                  </a:moveTo>
                  <a:cubicBezTo>
                    <a:pt x="51427" y="106679"/>
                    <a:pt x="48195" y="105198"/>
                    <a:pt x="45963" y="102623"/>
                  </a:cubicBezTo>
                  <a:lnTo>
                    <a:pt x="2800" y="52265"/>
                  </a:lnTo>
                  <a:cubicBezTo>
                    <a:pt x="-1402" y="47375"/>
                    <a:pt x="-839" y="40004"/>
                    <a:pt x="4051" y="35803"/>
                  </a:cubicBezTo>
                  <a:cubicBezTo>
                    <a:pt x="4603" y="35323"/>
                    <a:pt x="5198" y="34906"/>
                    <a:pt x="5823" y="34541"/>
                  </a:cubicBezTo>
                  <a:lnTo>
                    <a:pt x="62958" y="1490"/>
                  </a:lnTo>
                  <a:cubicBezTo>
                    <a:pt x="67858" y="-1252"/>
                    <a:pt x="74010" y="-168"/>
                    <a:pt x="77659" y="4097"/>
                  </a:cubicBezTo>
                  <a:lnTo>
                    <a:pt x="120823" y="54350"/>
                  </a:lnTo>
                  <a:cubicBezTo>
                    <a:pt x="125024" y="59240"/>
                    <a:pt x="124461" y="66611"/>
                    <a:pt x="119571" y="70813"/>
                  </a:cubicBezTo>
                  <a:cubicBezTo>
                    <a:pt x="119019" y="71293"/>
                    <a:pt x="118425" y="71710"/>
                    <a:pt x="117799" y="72074"/>
                  </a:cubicBezTo>
                  <a:cubicBezTo>
                    <a:pt x="56285" y="107732"/>
                    <a:pt x="59204" y="106689"/>
                    <a:pt x="54826" y="106689"/>
                  </a:cubicBezTo>
                  <a:close/>
                  <a:moveTo>
                    <a:pt x="68797" y="2428"/>
                  </a:moveTo>
                  <a:cubicBezTo>
                    <a:pt x="65460" y="2428"/>
                    <a:pt x="68797" y="865"/>
                    <a:pt x="7074" y="36730"/>
                  </a:cubicBezTo>
                  <a:cubicBezTo>
                    <a:pt x="2748" y="39253"/>
                    <a:pt x="1288" y="44810"/>
                    <a:pt x="3811" y="49137"/>
                  </a:cubicBezTo>
                  <a:cubicBezTo>
                    <a:pt x="4093" y="49617"/>
                    <a:pt x="4416" y="50076"/>
                    <a:pt x="4780" y="50493"/>
                  </a:cubicBezTo>
                  <a:lnTo>
                    <a:pt x="47944" y="100746"/>
                  </a:lnTo>
                  <a:cubicBezTo>
                    <a:pt x="50749" y="104083"/>
                    <a:pt x="55545" y="104917"/>
                    <a:pt x="59309" y="102727"/>
                  </a:cubicBezTo>
                  <a:lnTo>
                    <a:pt x="116548" y="69781"/>
                  </a:lnTo>
                  <a:cubicBezTo>
                    <a:pt x="120916" y="67206"/>
                    <a:pt x="122366" y="61586"/>
                    <a:pt x="119790" y="57217"/>
                  </a:cubicBezTo>
                  <a:cubicBezTo>
                    <a:pt x="119540" y="56800"/>
                    <a:pt x="119259" y="56394"/>
                    <a:pt x="118946" y="56019"/>
                  </a:cubicBezTo>
                  <a:lnTo>
                    <a:pt x="75678" y="5661"/>
                  </a:lnTo>
                  <a:cubicBezTo>
                    <a:pt x="74030" y="3732"/>
                    <a:pt x="71643" y="2595"/>
                    <a:pt x="69109"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69" name="Google Shape;1115;p13">
              <a:extLst>
                <a:ext uri="{FF2B5EF4-FFF2-40B4-BE49-F238E27FC236}">
                  <a16:creationId xmlns="" xmlns:a16="http://schemas.microsoft.com/office/drawing/2014/main" id="{5D05758C-7A27-52AB-7A0F-915C7A2381F0}"/>
                </a:ext>
              </a:extLst>
            </p:cNvPr>
            <p:cNvSpPr/>
            <p:nvPr/>
          </p:nvSpPr>
          <p:spPr>
            <a:xfrm>
              <a:off x="10238975" y="4471081"/>
              <a:ext cx="103881" cy="89353"/>
            </a:xfrm>
            <a:custGeom>
              <a:avLst/>
              <a:gdLst/>
              <a:ahLst/>
              <a:cxnLst/>
              <a:rect l="l" t="t" r="r" b="b"/>
              <a:pathLst>
                <a:path w="123819" h="106502" extrusionOk="0">
                  <a:moveTo>
                    <a:pt x="54826" y="106485"/>
                  </a:moveTo>
                  <a:cubicBezTo>
                    <a:pt x="51416" y="106516"/>
                    <a:pt x="48163" y="105025"/>
                    <a:pt x="45963" y="102419"/>
                  </a:cubicBezTo>
                  <a:lnTo>
                    <a:pt x="2800" y="52269"/>
                  </a:lnTo>
                  <a:cubicBezTo>
                    <a:pt x="-1402" y="47380"/>
                    <a:pt x="-839" y="40008"/>
                    <a:pt x="4051" y="35806"/>
                  </a:cubicBezTo>
                  <a:cubicBezTo>
                    <a:pt x="4603" y="35327"/>
                    <a:pt x="5198" y="34910"/>
                    <a:pt x="5823" y="34545"/>
                  </a:cubicBezTo>
                  <a:lnTo>
                    <a:pt x="62854" y="1494"/>
                  </a:lnTo>
                  <a:cubicBezTo>
                    <a:pt x="67733" y="-1227"/>
                    <a:pt x="73853" y="-194"/>
                    <a:pt x="77554" y="3997"/>
                  </a:cubicBezTo>
                  <a:lnTo>
                    <a:pt x="120718" y="54250"/>
                  </a:lnTo>
                  <a:cubicBezTo>
                    <a:pt x="125087" y="58994"/>
                    <a:pt x="124774" y="66386"/>
                    <a:pt x="120030" y="70755"/>
                  </a:cubicBezTo>
                  <a:cubicBezTo>
                    <a:pt x="119446" y="71297"/>
                    <a:pt x="118800" y="71776"/>
                    <a:pt x="118112" y="72183"/>
                  </a:cubicBezTo>
                  <a:cubicBezTo>
                    <a:pt x="56389" y="107423"/>
                    <a:pt x="59205" y="106485"/>
                    <a:pt x="54826" y="106485"/>
                  </a:cubicBezTo>
                  <a:close/>
                  <a:moveTo>
                    <a:pt x="68692" y="2224"/>
                  </a:moveTo>
                  <a:cubicBezTo>
                    <a:pt x="65356" y="2224"/>
                    <a:pt x="69214" y="556"/>
                    <a:pt x="7074" y="36422"/>
                  </a:cubicBezTo>
                  <a:cubicBezTo>
                    <a:pt x="2747" y="38945"/>
                    <a:pt x="1288" y="44502"/>
                    <a:pt x="3811" y="48829"/>
                  </a:cubicBezTo>
                  <a:cubicBezTo>
                    <a:pt x="4092" y="49308"/>
                    <a:pt x="4416" y="49767"/>
                    <a:pt x="4781" y="50184"/>
                  </a:cubicBezTo>
                  <a:lnTo>
                    <a:pt x="47944" y="100438"/>
                  </a:lnTo>
                  <a:cubicBezTo>
                    <a:pt x="50749" y="103774"/>
                    <a:pt x="55545" y="104608"/>
                    <a:pt x="59309" y="102419"/>
                  </a:cubicBezTo>
                  <a:lnTo>
                    <a:pt x="116444" y="69368"/>
                  </a:lnTo>
                  <a:cubicBezTo>
                    <a:pt x="120771" y="66845"/>
                    <a:pt x="122230" y="61288"/>
                    <a:pt x="119707" y="56961"/>
                  </a:cubicBezTo>
                  <a:cubicBezTo>
                    <a:pt x="119426" y="56481"/>
                    <a:pt x="119102" y="56023"/>
                    <a:pt x="118737" y="55606"/>
                  </a:cubicBezTo>
                  <a:lnTo>
                    <a:pt x="75574" y="5456"/>
                  </a:lnTo>
                  <a:cubicBezTo>
                    <a:pt x="73812" y="3528"/>
                    <a:pt x="71299" y="2464"/>
                    <a:pt x="68692" y="253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0" name="Google Shape;1116;p13">
              <a:extLst>
                <a:ext uri="{FF2B5EF4-FFF2-40B4-BE49-F238E27FC236}">
                  <a16:creationId xmlns="" xmlns:a16="http://schemas.microsoft.com/office/drawing/2014/main" id="{97C963A0-5A9E-1D27-202D-D82881719B9A}"/>
                </a:ext>
              </a:extLst>
            </p:cNvPr>
            <p:cNvSpPr/>
            <p:nvPr/>
          </p:nvSpPr>
          <p:spPr>
            <a:xfrm>
              <a:off x="10211422" y="4570136"/>
              <a:ext cx="103659" cy="89490"/>
            </a:xfrm>
            <a:custGeom>
              <a:avLst/>
              <a:gdLst/>
              <a:ahLst/>
              <a:cxnLst/>
              <a:rect l="l" t="t" r="r" b="b"/>
              <a:pathLst>
                <a:path w="123554" h="106666" extrusionOk="0">
                  <a:moveTo>
                    <a:pt x="54826" y="106650"/>
                  </a:moveTo>
                  <a:cubicBezTo>
                    <a:pt x="51427" y="106639"/>
                    <a:pt x="48195" y="105159"/>
                    <a:pt x="45963" y="102583"/>
                  </a:cubicBezTo>
                  <a:lnTo>
                    <a:pt x="2800" y="52226"/>
                  </a:lnTo>
                  <a:cubicBezTo>
                    <a:pt x="-1402" y="47336"/>
                    <a:pt x="-839" y="39965"/>
                    <a:pt x="4051" y="35763"/>
                  </a:cubicBezTo>
                  <a:cubicBezTo>
                    <a:pt x="4603" y="35283"/>
                    <a:pt x="5197" y="34866"/>
                    <a:pt x="5823" y="34501"/>
                  </a:cubicBezTo>
                  <a:lnTo>
                    <a:pt x="62854" y="1555"/>
                  </a:lnTo>
                  <a:cubicBezTo>
                    <a:pt x="67723" y="-1260"/>
                    <a:pt x="73895" y="-207"/>
                    <a:pt x="77554" y="4057"/>
                  </a:cubicBezTo>
                  <a:lnTo>
                    <a:pt x="120718" y="54415"/>
                  </a:lnTo>
                  <a:cubicBezTo>
                    <a:pt x="124899" y="59253"/>
                    <a:pt x="124368" y="66561"/>
                    <a:pt x="119530" y="70742"/>
                  </a:cubicBezTo>
                  <a:cubicBezTo>
                    <a:pt x="118956" y="71232"/>
                    <a:pt x="118351" y="71660"/>
                    <a:pt x="117695" y="72035"/>
                  </a:cubicBezTo>
                  <a:cubicBezTo>
                    <a:pt x="56285" y="107588"/>
                    <a:pt x="59205" y="106650"/>
                    <a:pt x="54826" y="106650"/>
                  </a:cubicBezTo>
                  <a:close/>
                  <a:moveTo>
                    <a:pt x="68692" y="2389"/>
                  </a:moveTo>
                  <a:cubicBezTo>
                    <a:pt x="65356" y="2389"/>
                    <a:pt x="68692" y="721"/>
                    <a:pt x="7074" y="36587"/>
                  </a:cubicBezTo>
                  <a:cubicBezTo>
                    <a:pt x="2706" y="39162"/>
                    <a:pt x="1256" y="44782"/>
                    <a:pt x="3832" y="49150"/>
                  </a:cubicBezTo>
                  <a:cubicBezTo>
                    <a:pt x="4082" y="49567"/>
                    <a:pt x="4364" y="49974"/>
                    <a:pt x="4676" y="50349"/>
                  </a:cubicBezTo>
                  <a:lnTo>
                    <a:pt x="47944" y="100707"/>
                  </a:lnTo>
                  <a:cubicBezTo>
                    <a:pt x="50780" y="104002"/>
                    <a:pt x="55566" y="104794"/>
                    <a:pt x="59309" y="102583"/>
                  </a:cubicBezTo>
                  <a:lnTo>
                    <a:pt x="116444" y="69637"/>
                  </a:lnTo>
                  <a:cubicBezTo>
                    <a:pt x="120771" y="67114"/>
                    <a:pt x="122230" y="61557"/>
                    <a:pt x="119707" y="57230"/>
                  </a:cubicBezTo>
                  <a:cubicBezTo>
                    <a:pt x="119426" y="56750"/>
                    <a:pt x="119102" y="56292"/>
                    <a:pt x="118737" y="55875"/>
                  </a:cubicBezTo>
                  <a:lnTo>
                    <a:pt x="75573" y="6247"/>
                  </a:lnTo>
                  <a:cubicBezTo>
                    <a:pt x="73968" y="4036"/>
                    <a:pt x="71424" y="2691"/>
                    <a:pt x="68692"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1" name="Google Shape;1117;p13">
              <a:extLst>
                <a:ext uri="{FF2B5EF4-FFF2-40B4-BE49-F238E27FC236}">
                  <a16:creationId xmlns="" xmlns:a16="http://schemas.microsoft.com/office/drawing/2014/main" id="{26BD7092-BF24-03B0-BF7D-A03531121A72}"/>
                </a:ext>
              </a:extLst>
            </p:cNvPr>
            <p:cNvSpPr/>
            <p:nvPr/>
          </p:nvSpPr>
          <p:spPr>
            <a:xfrm>
              <a:off x="10206086" y="4674240"/>
              <a:ext cx="103777" cy="89478"/>
            </a:xfrm>
            <a:custGeom>
              <a:avLst/>
              <a:gdLst/>
              <a:ahLst/>
              <a:cxnLst/>
              <a:rect l="l" t="t" r="r" b="b"/>
              <a:pathLst>
                <a:path w="123695" h="106652" extrusionOk="0">
                  <a:moveTo>
                    <a:pt x="54827" y="106635"/>
                  </a:moveTo>
                  <a:cubicBezTo>
                    <a:pt x="51417" y="106666"/>
                    <a:pt x="48164" y="105175"/>
                    <a:pt x="45964" y="102569"/>
                  </a:cubicBezTo>
                  <a:lnTo>
                    <a:pt x="2800" y="52211"/>
                  </a:lnTo>
                  <a:cubicBezTo>
                    <a:pt x="-1381" y="47373"/>
                    <a:pt x="-849" y="40064"/>
                    <a:pt x="3989" y="35884"/>
                  </a:cubicBezTo>
                  <a:cubicBezTo>
                    <a:pt x="4562" y="35394"/>
                    <a:pt x="5167" y="34966"/>
                    <a:pt x="5824" y="34591"/>
                  </a:cubicBezTo>
                  <a:lnTo>
                    <a:pt x="63063" y="1540"/>
                  </a:lnTo>
                  <a:cubicBezTo>
                    <a:pt x="67890" y="-1254"/>
                    <a:pt x="74031" y="-201"/>
                    <a:pt x="77659" y="4043"/>
                  </a:cubicBezTo>
                  <a:lnTo>
                    <a:pt x="120823" y="54400"/>
                  </a:lnTo>
                  <a:cubicBezTo>
                    <a:pt x="125046" y="59269"/>
                    <a:pt x="124525" y="66651"/>
                    <a:pt x="119645" y="70874"/>
                  </a:cubicBezTo>
                  <a:cubicBezTo>
                    <a:pt x="119103" y="71343"/>
                    <a:pt x="118519" y="71760"/>
                    <a:pt x="117904" y="72125"/>
                  </a:cubicBezTo>
                  <a:cubicBezTo>
                    <a:pt x="56286" y="107573"/>
                    <a:pt x="59310" y="106635"/>
                    <a:pt x="54827" y="106635"/>
                  </a:cubicBezTo>
                  <a:close/>
                  <a:moveTo>
                    <a:pt x="68798" y="2374"/>
                  </a:moveTo>
                  <a:cubicBezTo>
                    <a:pt x="65461" y="2374"/>
                    <a:pt x="69319" y="706"/>
                    <a:pt x="7075" y="36572"/>
                  </a:cubicBezTo>
                  <a:cubicBezTo>
                    <a:pt x="2748" y="39095"/>
                    <a:pt x="1289" y="44652"/>
                    <a:pt x="3812" y="48979"/>
                  </a:cubicBezTo>
                  <a:cubicBezTo>
                    <a:pt x="4093" y="49458"/>
                    <a:pt x="4416" y="49917"/>
                    <a:pt x="4781" y="50334"/>
                  </a:cubicBezTo>
                  <a:lnTo>
                    <a:pt x="47945" y="100692"/>
                  </a:lnTo>
                  <a:cubicBezTo>
                    <a:pt x="50750" y="104028"/>
                    <a:pt x="55546" y="104862"/>
                    <a:pt x="59310" y="102673"/>
                  </a:cubicBezTo>
                  <a:lnTo>
                    <a:pt x="116549" y="69623"/>
                  </a:lnTo>
                  <a:cubicBezTo>
                    <a:pt x="120896" y="67141"/>
                    <a:pt x="122408" y="61594"/>
                    <a:pt x="119916" y="57247"/>
                  </a:cubicBezTo>
                  <a:cubicBezTo>
                    <a:pt x="119645" y="56757"/>
                    <a:pt x="119312" y="56287"/>
                    <a:pt x="118947" y="55860"/>
                  </a:cubicBezTo>
                  <a:lnTo>
                    <a:pt x="75783" y="5502"/>
                  </a:lnTo>
                  <a:cubicBezTo>
                    <a:pt x="73958" y="3605"/>
                    <a:pt x="71435" y="2541"/>
                    <a:pt x="68798" y="258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2" name="Google Shape;1118;p13">
              <a:extLst>
                <a:ext uri="{FF2B5EF4-FFF2-40B4-BE49-F238E27FC236}">
                  <a16:creationId xmlns="" xmlns:a16="http://schemas.microsoft.com/office/drawing/2014/main" id="{32438DA9-626C-DA2F-81A8-39A664F66FB2}"/>
                </a:ext>
              </a:extLst>
            </p:cNvPr>
            <p:cNvSpPr/>
            <p:nvPr/>
          </p:nvSpPr>
          <p:spPr>
            <a:xfrm>
              <a:off x="10163662" y="4514504"/>
              <a:ext cx="103659" cy="89489"/>
            </a:xfrm>
            <a:custGeom>
              <a:avLst/>
              <a:gdLst/>
              <a:ahLst/>
              <a:cxnLst/>
              <a:rect l="l" t="t" r="r" b="b"/>
              <a:pathLst>
                <a:path w="123554" h="106665" extrusionOk="0">
                  <a:moveTo>
                    <a:pt x="54826" y="106649"/>
                  </a:moveTo>
                  <a:cubicBezTo>
                    <a:pt x="51395" y="106639"/>
                    <a:pt x="48153" y="105117"/>
                    <a:pt x="45964" y="102479"/>
                  </a:cubicBezTo>
                  <a:lnTo>
                    <a:pt x="2799" y="52225"/>
                  </a:lnTo>
                  <a:cubicBezTo>
                    <a:pt x="-1402" y="47336"/>
                    <a:pt x="-839" y="39964"/>
                    <a:pt x="4051" y="35763"/>
                  </a:cubicBezTo>
                  <a:cubicBezTo>
                    <a:pt x="4603" y="35283"/>
                    <a:pt x="5198" y="34866"/>
                    <a:pt x="5823" y="34501"/>
                  </a:cubicBezTo>
                  <a:lnTo>
                    <a:pt x="62854" y="1555"/>
                  </a:lnTo>
                  <a:cubicBezTo>
                    <a:pt x="67723" y="-1260"/>
                    <a:pt x="73895" y="-207"/>
                    <a:pt x="77555" y="4057"/>
                  </a:cubicBezTo>
                  <a:lnTo>
                    <a:pt x="120719" y="54311"/>
                  </a:lnTo>
                  <a:cubicBezTo>
                    <a:pt x="124920" y="59201"/>
                    <a:pt x="124357" y="66572"/>
                    <a:pt x="119467" y="70774"/>
                  </a:cubicBezTo>
                  <a:cubicBezTo>
                    <a:pt x="118915" y="71253"/>
                    <a:pt x="118320" y="71670"/>
                    <a:pt x="117695" y="72035"/>
                  </a:cubicBezTo>
                  <a:cubicBezTo>
                    <a:pt x="56285" y="107484"/>
                    <a:pt x="59205" y="106649"/>
                    <a:pt x="54826" y="106649"/>
                  </a:cubicBezTo>
                  <a:close/>
                  <a:moveTo>
                    <a:pt x="68692" y="2389"/>
                  </a:moveTo>
                  <a:cubicBezTo>
                    <a:pt x="65356" y="2389"/>
                    <a:pt x="69214" y="825"/>
                    <a:pt x="7074" y="36691"/>
                  </a:cubicBezTo>
                  <a:cubicBezTo>
                    <a:pt x="2758" y="39120"/>
                    <a:pt x="1236" y="44594"/>
                    <a:pt x="3665" y="48900"/>
                  </a:cubicBezTo>
                  <a:cubicBezTo>
                    <a:pt x="3957" y="49421"/>
                    <a:pt x="4290" y="49901"/>
                    <a:pt x="4676" y="50349"/>
                  </a:cubicBezTo>
                  <a:lnTo>
                    <a:pt x="47945" y="100707"/>
                  </a:lnTo>
                  <a:cubicBezTo>
                    <a:pt x="50749" y="104043"/>
                    <a:pt x="55545" y="104877"/>
                    <a:pt x="59309" y="102688"/>
                  </a:cubicBezTo>
                  <a:lnTo>
                    <a:pt x="116444" y="69741"/>
                  </a:lnTo>
                  <a:cubicBezTo>
                    <a:pt x="120770" y="67218"/>
                    <a:pt x="122230" y="61661"/>
                    <a:pt x="119707" y="57334"/>
                  </a:cubicBezTo>
                  <a:cubicBezTo>
                    <a:pt x="119425" y="56855"/>
                    <a:pt x="119102" y="56396"/>
                    <a:pt x="118738" y="55979"/>
                  </a:cubicBezTo>
                  <a:lnTo>
                    <a:pt x="75574" y="5621"/>
                  </a:lnTo>
                  <a:cubicBezTo>
                    <a:pt x="73853" y="3619"/>
                    <a:pt x="71330" y="2473"/>
                    <a:pt x="68692" y="2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3" name="Google Shape;1119;p13">
              <a:extLst>
                <a:ext uri="{FF2B5EF4-FFF2-40B4-BE49-F238E27FC236}">
                  <a16:creationId xmlns="" xmlns:a16="http://schemas.microsoft.com/office/drawing/2014/main" id="{8102EE5A-A7EC-AB7F-C13A-ED0CE5DDE516}"/>
                </a:ext>
              </a:extLst>
            </p:cNvPr>
            <p:cNvSpPr/>
            <p:nvPr/>
          </p:nvSpPr>
          <p:spPr>
            <a:xfrm>
              <a:off x="10148092" y="4606666"/>
              <a:ext cx="103746" cy="89524"/>
            </a:xfrm>
            <a:custGeom>
              <a:avLst/>
              <a:gdLst/>
              <a:ahLst/>
              <a:cxnLst/>
              <a:rect l="l" t="t" r="r" b="b"/>
              <a:pathLst>
                <a:path w="123658" h="106706" extrusionOk="0">
                  <a:moveTo>
                    <a:pt x="54826" y="106689"/>
                  </a:moveTo>
                  <a:cubicBezTo>
                    <a:pt x="51427" y="106679"/>
                    <a:pt x="48195" y="105198"/>
                    <a:pt x="45964" y="102623"/>
                  </a:cubicBezTo>
                  <a:lnTo>
                    <a:pt x="2799" y="52265"/>
                  </a:lnTo>
                  <a:cubicBezTo>
                    <a:pt x="-1402" y="47375"/>
                    <a:pt x="-839" y="40004"/>
                    <a:pt x="4051" y="35802"/>
                  </a:cubicBezTo>
                  <a:cubicBezTo>
                    <a:pt x="4603" y="35323"/>
                    <a:pt x="5198" y="34906"/>
                    <a:pt x="5823" y="34541"/>
                  </a:cubicBezTo>
                  <a:lnTo>
                    <a:pt x="62958" y="1490"/>
                  </a:lnTo>
                  <a:cubicBezTo>
                    <a:pt x="67858" y="-1252"/>
                    <a:pt x="74010" y="-168"/>
                    <a:pt x="77659" y="4097"/>
                  </a:cubicBezTo>
                  <a:lnTo>
                    <a:pt x="120823" y="54350"/>
                  </a:lnTo>
                  <a:cubicBezTo>
                    <a:pt x="125024" y="59240"/>
                    <a:pt x="124461" y="66611"/>
                    <a:pt x="119572" y="70813"/>
                  </a:cubicBezTo>
                  <a:cubicBezTo>
                    <a:pt x="119019" y="71293"/>
                    <a:pt x="118425" y="71710"/>
                    <a:pt x="117799" y="72074"/>
                  </a:cubicBezTo>
                  <a:cubicBezTo>
                    <a:pt x="56285" y="107627"/>
                    <a:pt x="59622" y="106689"/>
                    <a:pt x="54826" y="106689"/>
                  </a:cubicBezTo>
                  <a:close/>
                  <a:moveTo>
                    <a:pt x="68797" y="2428"/>
                  </a:moveTo>
                  <a:cubicBezTo>
                    <a:pt x="65460" y="2428"/>
                    <a:pt x="68797" y="865"/>
                    <a:pt x="7074" y="36730"/>
                  </a:cubicBezTo>
                  <a:cubicBezTo>
                    <a:pt x="2748" y="39253"/>
                    <a:pt x="1288" y="44810"/>
                    <a:pt x="3811" y="49137"/>
                  </a:cubicBezTo>
                  <a:cubicBezTo>
                    <a:pt x="4093" y="49617"/>
                    <a:pt x="4416" y="50076"/>
                    <a:pt x="4780" y="50493"/>
                  </a:cubicBezTo>
                  <a:lnTo>
                    <a:pt x="47945" y="100746"/>
                  </a:lnTo>
                  <a:cubicBezTo>
                    <a:pt x="50749" y="104083"/>
                    <a:pt x="55545" y="104917"/>
                    <a:pt x="59309" y="102727"/>
                  </a:cubicBezTo>
                  <a:lnTo>
                    <a:pt x="116548" y="69781"/>
                  </a:lnTo>
                  <a:cubicBezTo>
                    <a:pt x="120875" y="67258"/>
                    <a:pt x="122335" y="61701"/>
                    <a:pt x="119811" y="57374"/>
                  </a:cubicBezTo>
                  <a:cubicBezTo>
                    <a:pt x="119530" y="56894"/>
                    <a:pt x="119207" y="56435"/>
                    <a:pt x="118842" y="56019"/>
                  </a:cubicBezTo>
                  <a:lnTo>
                    <a:pt x="75678" y="5661"/>
                  </a:lnTo>
                  <a:cubicBezTo>
                    <a:pt x="73958" y="3659"/>
                    <a:pt x="71434" y="2512"/>
                    <a:pt x="68797" y="253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4" name="Google Shape;1120;p13">
              <a:extLst>
                <a:ext uri="{FF2B5EF4-FFF2-40B4-BE49-F238E27FC236}">
                  <a16:creationId xmlns="" xmlns:a16="http://schemas.microsoft.com/office/drawing/2014/main" id="{67A59F26-512A-946F-3683-A2E55F36A3E9}"/>
                </a:ext>
              </a:extLst>
            </p:cNvPr>
            <p:cNvSpPr/>
            <p:nvPr/>
          </p:nvSpPr>
          <p:spPr>
            <a:xfrm>
              <a:off x="10100332" y="4550980"/>
              <a:ext cx="103747" cy="89490"/>
            </a:xfrm>
            <a:custGeom>
              <a:avLst/>
              <a:gdLst/>
              <a:ahLst/>
              <a:cxnLst/>
              <a:rect l="l" t="t" r="r" b="b"/>
              <a:pathLst>
                <a:path w="123659" h="106666" extrusionOk="0">
                  <a:moveTo>
                    <a:pt x="54826" y="106650"/>
                  </a:moveTo>
                  <a:cubicBezTo>
                    <a:pt x="51417" y="106681"/>
                    <a:pt x="48164" y="105190"/>
                    <a:pt x="45964" y="102583"/>
                  </a:cubicBezTo>
                  <a:lnTo>
                    <a:pt x="2800" y="52226"/>
                  </a:lnTo>
                  <a:cubicBezTo>
                    <a:pt x="-1381" y="47388"/>
                    <a:pt x="-849" y="40079"/>
                    <a:pt x="3989" y="35898"/>
                  </a:cubicBezTo>
                  <a:cubicBezTo>
                    <a:pt x="4562" y="35408"/>
                    <a:pt x="5167" y="34981"/>
                    <a:pt x="5824" y="34606"/>
                  </a:cubicBezTo>
                  <a:lnTo>
                    <a:pt x="62959" y="1555"/>
                  </a:lnTo>
                  <a:cubicBezTo>
                    <a:pt x="67828" y="-1260"/>
                    <a:pt x="74000" y="-207"/>
                    <a:pt x="77659" y="4057"/>
                  </a:cubicBezTo>
                  <a:lnTo>
                    <a:pt x="120823" y="54415"/>
                  </a:lnTo>
                  <a:cubicBezTo>
                    <a:pt x="125025" y="59305"/>
                    <a:pt x="124462" y="66676"/>
                    <a:pt x="119572" y="70878"/>
                  </a:cubicBezTo>
                  <a:cubicBezTo>
                    <a:pt x="119020" y="71357"/>
                    <a:pt x="118425" y="71775"/>
                    <a:pt x="117800" y="72139"/>
                  </a:cubicBezTo>
                  <a:cubicBezTo>
                    <a:pt x="56390" y="107588"/>
                    <a:pt x="59310" y="106650"/>
                    <a:pt x="54826" y="106650"/>
                  </a:cubicBezTo>
                  <a:close/>
                  <a:moveTo>
                    <a:pt x="68798" y="2389"/>
                  </a:moveTo>
                  <a:cubicBezTo>
                    <a:pt x="65461" y="2389"/>
                    <a:pt x="69319" y="721"/>
                    <a:pt x="7075" y="36587"/>
                  </a:cubicBezTo>
                  <a:cubicBezTo>
                    <a:pt x="2748" y="39110"/>
                    <a:pt x="1289" y="44667"/>
                    <a:pt x="3812" y="48994"/>
                  </a:cubicBezTo>
                  <a:cubicBezTo>
                    <a:pt x="4093" y="49473"/>
                    <a:pt x="4416" y="49932"/>
                    <a:pt x="4781" y="50349"/>
                  </a:cubicBezTo>
                  <a:lnTo>
                    <a:pt x="47945" y="100707"/>
                  </a:lnTo>
                  <a:cubicBezTo>
                    <a:pt x="50750" y="104043"/>
                    <a:pt x="55546" y="104877"/>
                    <a:pt x="59310" y="102688"/>
                  </a:cubicBezTo>
                  <a:lnTo>
                    <a:pt x="116549" y="69637"/>
                  </a:lnTo>
                  <a:cubicBezTo>
                    <a:pt x="120917" y="67062"/>
                    <a:pt x="122367" y="61442"/>
                    <a:pt x="119791" y="57074"/>
                  </a:cubicBezTo>
                  <a:cubicBezTo>
                    <a:pt x="119541" y="56657"/>
                    <a:pt x="119260" y="56250"/>
                    <a:pt x="118947" y="55875"/>
                  </a:cubicBezTo>
                  <a:lnTo>
                    <a:pt x="75678" y="5517"/>
                  </a:lnTo>
                  <a:cubicBezTo>
                    <a:pt x="73896" y="3620"/>
                    <a:pt x="71404" y="2566"/>
                    <a:pt x="68798" y="25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5" name="Google Shape;1121;p13">
              <a:extLst>
                <a:ext uri="{FF2B5EF4-FFF2-40B4-BE49-F238E27FC236}">
                  <a16:creationId xmlns="" xmlns:a16="http://schemas.microsoft.com/office/drawing/2014/main" id="{CE9F5143-8F1A-F684-D262-5C7D859CDED2}"/>
                </a:ext>
              </a:extLst>
            </p:cNvPr>
            <p:cNvSpPr/>
            <p:nvPr/>
          </p:nvSpPr>
          <p:spPr>
            <a:xfrm>
              <a:off x="10073481" y="4502000"/>
              <a:ext cx="150364" cy="81523"/>
            </a:xfrm>
            <a:custGeom>
              <a:avLst/>
              <a:gdLst/>
              <a:ahLst/>
              <a:cxnLst/>
              <a:rect l="l" t="t" r="r" b="b"/>
              <a:pathLst>
                <a:path w="179224" h="97170" extrusionOk="0">
                  <a:moveTo>
                    <a:pt x="179224" y="1773"/>
                  </a:moveTo>
                  <a:lnTo>
                    <a:pt x="14075" y="97171"/>
                  </a:lnTo>
                  <a:lnTo>
                    <a:pt x="0" y="95399"/>
                  </a:lnTo>
                  <a:lnTo>
                    <a:pt x="165149" y="0"/>
                  </a:lnTo>
                  <a:lnTo>
                    <a:pt x="179224"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6" name="Google Shape;1122;p13">
              <a:extLst>
                <a:ext uri="{FF2B5EF4-FFF2-40B4-BE49-F238E27FC236}">
                  <a16:creationId xmlns="" xmlns:a16="http://schemas.microsoft.com/office/drawing/2014/main" id="{682F342F-1206-53DE-BCDE-E0D9CE2462FB}"/>
                </a:ext>
              </a:extLst>
            </p:cNvPr>
            <p:cNvSpPr/>
            <p:nvPr/>
          </p:nvSpPr>
          <p:spPr>
            <a:xfrm>
              <a:off x="10073568" y="4582124"/>
              <a:ext cx="224191" cy="248858"/>
            </a:xfrm>
            <a:custGeom>
              <a:avLst/>
              <a:gdLst/>
              <a:ahLst/>
              <a:cxnLst/>
              <a:rect l="l" t="t" r="r" b="b"/>
              <a:pathLst>
                <a:path w="267220" h="296621" extrusionOk="0">
                  <a:moveTo>
                    <a:pt x="13953" y="1549"/>
                  </a:moveTo>
                  <a:lnTo>
                    <a:pt x="267202" y="296607"/>
                  </a:lnTo>
                  <a:lnTo>
                    <a:pt x="164609" y="283887"/>
                  </a:lnTo>
                  <a:cubicBezTo>
                    <a:pt x="58785" y="101327"/>
                    <a:pt x="18019" y="31368"/>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7" name="Google Shape;1123;p13">
              <a:extLst>
                <a:ext uri="{FF2B5EF4-FFF2-40B4-BE49-F238E27FC236}">
                  <a16:creationId xmlns="" xmlns:a16="http://schemas.microsoft.com/office/drawing/2014/main" id="{117C34BA-5A38-4154-08D9-1E6709CE71C7}"/>
                </a:ext>
              </a:extLst>
            </p:cNvPr>
            <p:cNvSpPr/>
            <p:nvPr/>
          </p:nvSpPr>
          <p:spPr>
            <a:xfrm>
              <a:off x="10931407" y="4226638"/>
              <a:ext cx="489668" cy="407619"/>
            </a:xfrm>
            <a:custGeom>
              <a:avLst/>
              <a:gdLst/>
              <a:ahLst/>
              <a:cxnLst/>
              <a:rect l="l" t="t" r="r" b="b"/>
              <a:pathLst>
                <a:path w="583650" h="485854" extrusionOk="0">
                  <a:moveTo>
                    <a:pt x="330384" y="-15"/>
                  </a:moveTo>
                  <a:lnTo>
                    <a:pt x="-18" y="190782"/>
                  </a:lnTo>
                  <a:cubicBezTo>
                    <a:pt x="152411" y="368025"/>
                    <a:pt x="93817" y="300047"/>
                    <a:pt x="253231" y="485840"/>
                  </a:cubicBezTo>
                  <a:lnTo>
                    <a:pt x="583633" y="295043"/>
                  </a:lnTo>
                  <a:cubicBezTo>
                    <a:pt x="424218" y="109250"/>
                    <a:pt x="482813" y="177437"/>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8" name="Google Shape;1124;p13">
              <a:extLst>
                <a:ext uri="{FF2B5EF4-FFF2-40B4-BE49-F238E27FC236}">
                  <a16:creationId xmlns="" xmlns:a16="http://schemas.microsoft.com/office/drawing/2014/main" id="{729E029B-F0B1-A626-26D8-89C5701E5499}"/>
                </a:ext>
              </a:extLst>
            </p:cNvPr>
            <p:cNvSpPr/>
            <p:nvPr/>
          </p:nvSpPr>
          <p:spPr>
            <a:xfrm>
              <a:off x="11302929" y="4417688"/>
              <a:ext cx="101585" cy="87274"/>
            </a:xfrm>
            <a:custGeom>
              <a:avLst/>
              <a:gdLst/>
              <a:ahLst/>
              <a:cxnLst/>
              <a:rect l="l" t="t" r="r" b="b"/>
              <a:pathLst>
                <a:path w="121082" h="104024" extrusionOk="0">
                  <a:moveTo>
                    <a:pt x="75432" y="3621"/>
                  </a:moveTo>
                  <a:lnTo>
                    <a:pt x="118596" y="53874"/>
                  </a:lnTo>
                  <a:cubicBezTo>
                    <a:pt x="122318" y="58274"/>
                    <a:pt x="121766" y="64853"/>
                    <a:pt x="117376" y="68565"/>
                  </a:cubicBezTo>
                  <a:cubicBezTo>
                    <a:pt x="116907" y="68961"/>
                    <a:pt x="116407" y="69315"/>
                    <a:pt x="115886" y="69618"/>
                  </a:cubicBezTo>
                  <a:lnTo>
                    <a:pt x="58647" y="102668"/>
                  </a:lnTo>
                  <a:cubicBezTo>
                    <a:pt x="54309" y="105108"/>
                    <a:pt x="48857" y="104149"/>
                    <a:pt x="45614" y="100375"/>
                  </a:cubicBezTo>
                  <a:lnTo>
                    <a:pt x="2450" y="50121"/>
                  </a:lnTo>
                  <a:cubicBezTo>
                    <a:pt x="-1272" y="45721"/>
                    <a:pt x="-719" y="39142"/>
                    <a:pt x="3670" y="35431"/>
                  </a:cubicBezTo>
                  <a:cubicBezTo>
                    <a:pt x="4139" y="35034"/>
                    <a:pt x="4640" y="34680"/>
                    <a:pt x="5161" y="34377"/>
                  </a:cubicBezTo>
                  <a:lnTo>
                    <a:pt x="62400" y="1327"/>
                  </a:lnTo>
                  <a:cubicBezTo>
                    <a:pt x="66737" y="-1113"/>
                    <a:pt x="72190" y="-153"/>
                    <a:pt x="75432"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79" name="Google Shape;1125;p13">
              <a:extLst>
                <a:ext uri="{FF2B5EF4-FFF2-40B4-BE49-F238E27FC236}">
                  <a16:creationId xmlns="" xmlns:a16="http://schemas.microsoft.com/office/drawing/2014/main" id="{D6C1BB86-37F4-12D8-CFEA-24900727E943}"/>
                </a:ext>
              </a:extLst>
            </p:cNvPr>
            <p:cNvSpPr/>
            <p:nvPr/>
          </p:nvSpPr>
          <p:spPr>
            <a:xfrm>
              <a:off x="11255170" y="4362461"/>
              <a:ext cx="101585" cy="87281"/>
            </a:xfrm>
            <a:custGeom>
              <a:avLst/>
              <a:gdLst/>
              <a:ahLst/>
              <a:cxnLst/>
              <a:rect l="l" t="t" r="r" b="b"/>
              <a:pathLst>
                <a:path w="121082" h="104033" extrusionOk="0">
                  <a:moveTo>
                    <a:pt x="75433" y="3555"/>
                  </a:moveTo>
                  <a:lnTo>
                    <a:pt x="118596" y="53912"/>
                  </a:lnTo>
                  <a:cubicBezTo>
                    <a:pt x="122319" y="58313"/>
                    <a:pt x="121766" y="64891"/>
                    <a:pt x="117377" y="68603"/>
                  </a:cubicBezTo>
                  <a:cubicBezTo>
                    <a:pt x="116907" y="68999"/>
                    <a:pt x="116407" y="69354"/>
                    <a:pt x="115886" y="69656"/>
                  </a:cubicBezTo>
                  <a:lnTo>
                    <a:pt x="58750" y="102602"/>
                  </a:lnTo>
                  <a:cubicBezTo>
                    <a:pt x="54414" y="105125"/>
                    <a:pt x="48898" y="104208"/>
                    <a:pt x="45614" y="100413"/>
                  </a:cubicBezTo>
                  <a:lnTo>
                    <a:pt x="2450" y="50055"/>
                  </a:lnTo>
                  <a:cubicBezTo>
                    <a:pt x="-1272" y="45655"/>
                    <a:pt x="-720" y="39076"/>
                    <a:pt x="3670" y="35365"/>
                  </a:cubicBezTo>
                  <a:cubicBezTo>
                    <a:pt x="4139" y="34968"/>
                    <a:pt x="4639" y="34614"/>
                    <a:pt x="5161" y="34312"/>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0" name="Google Shape;1126;p13">
              <a:extLst>
                <a:ext uri="{FF2B5EF4-FFF2-40B4-BE49-F238E27FC236}">
                  <a16:creationId xmlns="" xmlns:a16="http://schemas.microsoft.com/office/drawing/2014/main" id="{510A7BC4-1F90-E6CE-9859-9B5A8230C5C0}"/>
                </a:ext>
              </a:extLst>
            </p:cNvPr>
            <p:cNvSpPr/>
            <p:nvPr/>
          </p:nvSpPr>
          <p:spPr>
            <a:xfrm>
              <a:off x="11239687" y="4454505"/>
              <a:ext cx="101498" cy="87084"/>
            </a:xfrm>
            <a:custGeom>
              <a:avLst/>
              <a:gdLst/>
              <a:ahLst/>
              <a:cxnLst/>
              <a:rect l="l" t="t" r="r" b="b"/>
              <a:pathLst>
                <a:path w="120978" h="103798" extrusionOk="0">
                  <a:moveTo>
                    <a:pt x="75328" y="3215"/>
                  </a:moveTo>
                  <a:lnTo>
                    <a:pt x="118492" y="53573"/>
                  </a:lnTo>
                  <a:cubicBezTo>
                    <a:pt x="122214" y="57973"/>
                    <a:pt x="121662" y="64551"/>
                    <a:pt x="117272" y="68263"/>
                  </a:cubicBezTo>
                  <a:cubicBezTo>
                    <a:pt x="116803" y="68659"/>
                    <a:pt x="116303" y="69014"/>
                    <a:pt x="115781" y="69316"/>
                  </a:cubicBezTo>
                  <a:lnTo>
                    <a:pt x="58751" y="102367"/>
                  </a:lnTo>
                  <a:cubicBezTo>
                    <a:pt x="54414" y="104890"/>
                    <a:pt x="48898" y="103972"/>
                    <a:pt x="45614" y="100177"/>
                  </a:cubicBezTo>
                  <a:lnTo>
                    <a:pt x="2450" y="50236"/>
                  </a:lnTo>
                  <a:cubicBezTo>
                    <a:pt x="-1272" y="45837"/>
                    <a:pt x="-720" y="39258"/>
                    <a:pt x="3670" y="35546"/>
                  </a:cubicBezTo>
                  <a:cubicBezTo>
                    <a:pt x="4139" y="35150"/>
                    <a:pt x="4640" y="34796"/>
                    <a:pt x="5161" y="34493"/>
                  </a:cubicBezTo>
                  <a:lnTo>
                    <a:pt x="62296" y="1547"/>
                  </a:lnTo>
                  <a:cubicBezTo>
                    <a:pt x="66487" y="-1049"/>
                    <a:pt x="71929" y="-351"/>
                    <a:pt x="75328" y="321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1" name="Google Shape;1127;p13">
              <a:extLst>
                <a:ext uri="{FF2B5EF4-FFF2-40B4-BE49-F238E27FC236}">
                  <a16:creationId xmlns="" xmlns:a16="http://schemas.microsoft.com/office/drawing/2014/main" id="{BA08A9EF-2864-6325-7442-10DF9075CDE5}"/>
                </a:ext>
              </a:extLst>
            </p:cNvPr>
            <p:cNvSpPr/>
            <p:nvPr/>
          </p:nvSpPr>
          <p:spPr>
            <a:xfrm>
              <a:off x="11197176" y="4294406"/>
              <a:ext cx="101585" cy="87308"/>
            </a:xfrm>
            <a:custGeom>
              <a:avLst/>
              <a:gdLst/>
              <a:ahLst/>
              <a:cxnLst/>
              <a:rect l="l" t="t" r="r" b="b"/>
              <a:pathLst>
                <a:path w="121082" h="104065" extrusionOk="0">
                  <a:moveTo>
                    <a:pt x="75433" y="3662"/>
                  </a:moveTo>
                  <a:lnTo>
                    <a:pt x="118597" y="53915"/>
                  </a:lnTo>
                  <a:cubicBezTo>
                    <a:pt x="122319" y="58315"/>
                    <a:pt x="121766" y="64894"/>
                    <a:pt x="117377" y="68606"/>
                  </a:cubicBezTo>
                  <a:cubicBezTo>
                    <a:pt x="116907" y="69002"/>
                    <a:pt x="116407" y="69356"/>
                    <a:pt x="115886" y="69659"/>
                  </a:cubicBezTo>
                  <a:lnTo>
                    <a:pt x="58647" y="102709"/>
                  </a:lnTo>
                  <a:cubicBezTo>
                    <a:pt x="54309" y="105149"/>
                    <a:pt x="48856" y="104190"/>
                    <a:pt x="45614" y="100416"/>
                  </a:cubicBezTo>
                  <a:lnTo>
                    <a:pt x="2450" y="50162"/>
                  </a:lnTo>
                  <a:cubicBezTo>
                    <a:pt x="-1272" y="45762"/>
                    <a:pt x="-720" y="39183"/>
                    <a:pt x="3670" y="35472"/>
                  </a:cubicBezTo>
                  <a:cubicBezTo>
                    <a:pt x="4139" y="35076"/>
                    <a:pt x="4639" y="34721"/>
                    <a:pt x="5161" y="34419"/>
                  </a:cubicBezTo>
                  <a:lnTo>
                    <a:pt x="62296" y="1368"/>
                  </a:lnTo>
                  <a:cubicBezTo>
                    <a:pt x="66653" y="-1134"/>
                    <a:pt x="72179" y="-164"/>
                    <a:pt x="75433" y="3662"/>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2" name="Google Shape;1128;p13">
              <a:extLst>
                <a:ext uri="{FF2B5EF4-FFF2-40B4-BE49-F238E27FC236}">
                  <a16:creationId xmlns="" xmlns:a16="http://schemas.microsoft.com/office/drawing/2014/main" id="{E1436083-111D-6C24-24F5-B55B188223D6}"/>
                </a:ext>
              </a:extLst>
            </p:cNvPr>
            <p:cNvSpPr/>
            <p:nvPr/>
          </p:nvSpPr>
          <p:spPr>
            <a:xfrm>
              <a:off x="11192102" y="4398883"/>
              <a:ext cx="101498" cy="87336"/>
            </a:xfrm>
            <a:custGeom>
              <a:avLst/>
              <a:gdLst/>
              <a:ahLst/>
              <a:cxnLst/>
              <a:rect l="l" t="t" r="r" b="b"/>
              <a:pathLst>
                <a:path w="120978" h="104098" extrusionOk="0">
                  <a:moveTo>
                    <a:pt x="75120" y="3203"/>
                  </a:moveTo>
                  <a:lnTo>
                    <a:pt x="118492" y="53978"/>
                  </a:lnTo>
                  <a:cubicBezTo>
                    <a:pt x="122214" y="58378"/>
                    <a:pt x="121662" y="64956"/>
                    <a:pt x="117272" y="68668"/>
                  </a:cubicBezTo>
                  <a:cubicBezTo>
                    <a:pt x="116803" y="69064"/>
                    <a:pt x="116303" y="69419"/>
                    <a:pt x="115781" y="69721"/>
                  </a:cubicBezTo>
                  <a:lnTo>
                    <a:pt x="58751" y="102668"/>
                  </a:lnTo>
                  <a:cubicBezTo>
                    <a:pt x="54414" y="105190"/>
                    <a:pt x="48898" y="104273"/>
                    <a:pt x="45614" y="100478"/>
                  </a:cubicBezTo>
                  <a:lnTo>
                    <a:pt x="2450" y="50120"/>
                  </a:lnTo>
                  <a:cubicBezTo>
                    <a:pt x="-1272" y="45720"/>
                    <a:pt x="-720" y="39141"/>
                    <a:pt x="3670" y="35430"/>
                  </a:cubicBezTo>
                  <a:cubicBezTo>
                    <a:pt x="4139" y="35034"/>
                    <a:pt x="4640" y="34679"/>
                    <a:pt x="5161" y="34377"/>
                  </a:cubicBezTo>
                  <a:lnTo>
                    <a:pt x="62296" y="1430"/>
                  </a:lnTo>
                  <a:cubicBezTo>
                    <a:pt x="66466" y="-1030"/>
                    <a:pt x="71773" y="-290"/>
                    <a:pt x="75120" y="3203"/>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3" name="Google Shape;1129;p13">
              <a:extLst>
                <a:ext uri="{FF2B5EF4-FFF2-40B4-BE49-F238E27FC236}">
                  <a16:creationId xmlns="" xmlns:a16="http://schemas.microsoft.com/office/drawing/2014/main" id="{C8A2243C-FC7C-3035-684F-6FA6B266CF8E}"/>
                </a:ext>
              </a:extLst>
            </p:cNvPr>
            <p:cNvSpPr/>
            <p:nvPr/>
          </p:nvSpPr>
          <p:spPr>
            <a:xfrm>
              <a:off x="11164424" y="4497866"/>
              <a:ext cx="101447" cy="87395"/>
            </a:xfrm>
            <a:custGeom>
              <a:avLst/>
              <a:gdLst/>
              <a:ahLst/>
              <a:cxnLst/>
              <a:rect l="l" t="t" r="r" b="b"/>
              <a:pathLst>
                <a:path w="120918" h="104169" extrusionOk="0">
                  <a:moveTo>
                    <a:pt x="75268" y="3349"/>
                  </a:moveTo>
                  <a:lnTo>
                    <a:pt x="118433" y="53707"/>
                  </a:lnTo>
                  <a:cubicBezTo>
                    <a:pt x="122155" y="58106"/>
                    <a:pt x="121602" y="64685"/>
                    <a:pt x="117213" y="68397"/>
                  </a:cubicBezTo>
                  <a:cubicBezTo>
                    <a:pt x="116744" y="68793"/>
                    <a:pt x="116243" y="69148"/>
                    <a:pt x="115722" y="69450"/>
                  </a:cubicBezTo>
                  <a:lnTo>
                    <a:pt x="58587" y="102813"/>
                  </a:lnTo>
                  <a:cubicBezTo>
                    <a:pt x="54250" y="105253"/>
                    <a:pt x="48797" y="104294"/>
                    <a:pt x="45554" y="100520"/>
                  </a:cubicBezTo>
                  <a:lnTo>
                    <a:pt x="2390" y="50162"/>
                  </a:lnTo>
                  <a:cubicBezTo>
                    <a:pt x="-1290" y="45731"/>
                    <a:pt x="-685" y="39162"/>
                    <a:pt x="3746" y="35482"/>
                  </a:cubicBezTo>
                  <a:cubicBezTo>
                    <a:pt x="4173" y="35127"/>
                    <a:pt x="4621" y="34804"/>
                    <a:pt x="5101" y="34523"/>
                  </a:cubicBezTo>
                  <a:lnTo>
                    <a:pt x="62236" y="1472"/>
                  </a:lnTo>
                  <a:cubicBezTo>
                    <a:pt x="66479" y="-1072"/>
                    <a:pt x="71922" y="-290"/>
                    <a:pt x="75268" y="3349"/>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4" name="Google Shape;1130;p13">
              <a:extLst>
                <a:ext uri="{FF2B5EF4-FFF2-40B4-BE49-F238E27FC236}">
                  <a16:creationId xmlns="" xmlns:a16="http://schemas.microsoft.com/office/drawing/2014/main" id="{BECC4AB0-FC12-C719-625A-07F569256737}"/>
                </a:ext>
              </a:extLst>
            </p:cNvPr>
            <p:cNvSpPr/>
            <p:nvPr/>
          </p:nvSpPr>
          <p:spPr>
            <a:xfrm>
              <a:off x="11149503" y="4238745"/>
              <a:ext cx="101585" cy="87281"/>
            </a:xfrm>
            <a:custGeom>
              <a:avLst/>
              <a:gdLst/>
              <a:ahLst/>
              <a:cxnLst/>
              <a:rect l="l" t="t" r="r" b="b"/>
              <a:pathLst>
                <a:path w="121082" h="104033" extrusionOk="0">
                  <a:moveTo>
                    <a:pt x="75433" y="3591"/>
                  </a:moveTo>
                  <a:lnTo>
                    <a:pt x="118597" y="53949"/>
                  </a:lnTo>
                  <a:cubicBezTo>
                    <a:pt x="122319" y="58349"/>
                    <a:pt x="121766" y="64928"/>
                    <a:pt x="117377" y="68640"/>
                  </a:cubicBezTo>
                  <a:cubicBezTo>
                    <a:pt x="116908" y="69036"/>
                    <a:pt x="116407" y="69390"/>
                    <a:pt x="115886" y="69693"/>
                  </a:cubicBezTo>
                  <a:lnTo>
                    <a:pt x="58647" y="102639"/>
                  </a:lnTo>
                  <a:cubicBezTo>
                    <a:pt x="54341" y="105110"/>
                    <a:pt x="48877" y="104193"/>
                    <a:pt x="45614" y="100450"/>
                  </a:cubicBezTo>
                  <a:lnTo>
                    <a:pt x="2450" y="50196"/>
                  </a:lnTo>
                  <a:cubicBezTo>
                    <a:pt x="-1272" y="45796"/>
                    <a:pt x="-720" y="39218"/>
                    <a:pt x="3670" y="35506"/>
                  </a:cubicBezTo>
                  <a:cubicBezTo>
                    <a:pt x="4139" y="35110"/>
                    <a:pt x="4640" y="34755"/>
                    <a:pt x="5161" y="34453"/>
                  </a:cubicBezTo>
                  <a:lnTo>
                    <a:pt x="62296" y="1402"/>
                  </a:lnTo>
                  <a:cubicBezTo>
                    <a:pt x="66633" y="-1121"/>
                    <a:pt x="72148" y="-203"/>
                    <a:pt x="75433" y="35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5" name="Google Shape;1131;p13">
              <a:extLst>
                <a:ext uri="{FF2B5EF4-FFF2-40B4-BE49-F238E27FC236}">
                  <a16:creationId xmlns="" xmlns:a16="http://schemas.microsoft.com/office/drawing/2014/main" id="{87A9F414-BE56-4703-85CF-7E9CD66C6772}"/>
                </a:ext>
              </a:extLst>
            </p:cNvPr>
            <p:cNvSpPr/>
            <p:nvPr/>
          </p:nvSpPr>
          <p:spPr>
            <a:xfrm>
              <a:off x="11133933" y="4330972"/>
              <a:ext cx="101498" cy="87251"/>
            </a:xfrm>
            <a:custGeom>
              <a:avLst/>
              <a:gdLst/>
              <a:ahLst/>
              <a:cxnLst/>
              <a:rect l="l" t="t" r="r" b="b"/>
              <a:pathLst>
                <a:path w="120978" h="103997" extrusionOk="0">
                  <a:moveTo>
                    <a:pt x="75329" y="3555"/>
                  </a:moveTo>
                  <a:lnTo>
                    <a:pt x="118492" y="53913"/>
                  </a:lnTo>
                  <a:cubicBezTo>
                    <a:pt x="122214" y="58313"/>
                    <a:pt x="121662" y="64891"/>
                    <a:pt x="117272" y="68603"/>
                  </a:cubicBezTo>
                  <a:cubicBezTo>
                    <a:pt x="116803" y="68999"/>
                    <a:pt x="116303" y="69354"/>
                    <a:pt x="115782" y="69656"/>
                  </a:cubicBezTo>
                  <a:lnTo>
                    <a:pt x="58647" y="102602"/>
                  </a:lnTo>
                  <a:cubicBezTo>
                    <a:pt x="54330" y="105073"/>
                    <a:pt x="48877" y="104156"/>
                    <a:pt x="45614" y="100413"/>
                  </a:cubicBezTo>
                  <a:lnTo>
                    <a:pt x="2450" y="50055"/>
                  </a:lnTo>
                  <a:cubicBezTo>
                    <a:pt x="-1272" y="45655"/>
                    <a:pt x="-719" y="39076"/>
                    <a:pt x="3670" y="35365"/>
                  </a:cubicBezTo>
                  <a:cubicBezTo>
                    <a:pt x="4139" y="34968"/>
                    <a:pt x="4640" y="34614"/>
                    <a:pt x="5161" y="34312"/>
                  </a:cubicBezTo>
                  <a:lnTo>
                    <a:pt x="62296" y="1365"/>
                  </a:lnTo>
                  <a:cubicBezTo>
                    <a:pt x="66612" y="-1106"/>
                    <a:pt x="72065" y="-188"/>
                    <a:pt x="75329"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6" name="Google Shape;1132;p13">
              <a:extLst>
                <a:ext uri="{FF2B5EF4-FFF2-40B4-BE49-F238E27FC236}">
                  <a16:creationId xmlns="" xmlns:a16="http://schemas.microsoft.com/office/drawing/2014/main" id="{133EB6C1-E165-58A3-7EF7-9AAE414C464A}"/>
                </a:ext>
              </a:extLst>
            </p:cNvPr>
            <p:cNvSpPr/>
            <p:nvPr/>
          </p:nvSpPr>
          <p:spPr>
            <a:xfrm>
              <a:off x="11116614" y="4442062"/>
              <a:ext cx="101498" cy="87281"/>
            </a:xfrm>
            <a:custGeom>
              <a:avLst/>
              <a:gdLst/>
              <a:ahLst/>
              <a:cxnLst/>
              <a:rect l="l" t="t" r="r" b="b"/>
              <a:pathLst>
                <a:path w="120978" h="104033" extrusionOk="0">
                  <a:moveTo>
                    <a:pt x="75328" y="3555"/>
                  </a:moveTo>
                  <a:lnTo>
                    <a:pt x="118492" y="53912"/>
                  </a:lnTo>
                  <a:cubicBezTo>
                    <a:pt x="122214" y="58312"/>
                    <a:pt x="121662" y="64891"/>
                    <a:pt x="117272" y="68603"/>
                  </a:cubicBezTo>
                  <a:cubicBezTo>
                    <a:pt x="116803" y="68999"/>
                    <a:pt x="116303" y="69354"/>
                    <a:pt x="115781" y="69656"/>
                  </a:cubicBezTo>
                  <a:lnTo>
                    <a:pt x="58751" y="102602"/>
                  </a:lnTo>
                  <a:cubicBezTo>
                    <a:pt x="54414" y="105125"/>
                    <a:pt x="48898" y="104208"/>
                    <a:pt x="45614" y="100413"/>
                  </a:cubicBezTo>
                  <a:lnTo>
                    <a:pt x="2450" y="50055"/>
                  </a:lnTo>
                  <a:cubicBezTo>
                    <a:pt x="-1272" y="45655"/>
                    <a:pt x="-720" y="39076"/>
                    <a:pt x="3670" y="35365"/>
                  </a:cubicBezTo>
                  <a:cubicBezTo>
                    <a:pt x="4139" y="34968"/>
                    <a:pt x="4640" y="34614"/>
                    <a:pt x="5161" y="34311"/>
                  </a:cubicBezTo>
                  <a:lnTo>
                    <a:pt x="62296"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7" name="Google Shape;1133;p13">
              <a:extLst>
                <a:ext uri="{FF2B5EF4-FFF2-40B4-BE49-F238E27FC236}">
                  <a16:creationId xmlns="" xmlns:a16="http://schemas.microsoft.com/office/drawing/2014/main" id="{B408F43E-F958-688E-2213-E22E48DEA01D}"/>
                </a:ext>
              </a:extLst>
            </p:cNvPr>
            <p:cNvSpPr/>
            <p:nvPr/>
          </p:nvSpPr>
          <p:spPr>
            <a:xfrm>
              <a:off x="11101044" y="4534257"/>
              <a:ext cx="101585" cy="87281"/>
            </a:xfrm>
            <a:custGeom>
              <a:avLst/>
              <a:gdLst/>
              <a:ahLst/>
              <a:cxnLst/>
              <a:rect l="l" t="t" r="r" b="b"/>
              <a:pathLst>
                <a:path w="121082" h="104033" extrusionOk="0">
                  <a:moveTo>
                    <a:pt x="75433" y="3555"/>
                  </a:moveTo>
                  <a:lnTo>
                    <a:pt x="118596" y="53913"/>
                  </a:lnTo>
                  <a:cubicBezTo>
                    <a:pt x="122318" y="58312"/>
                    <a:pt x="121766" y="64891"/>
                    <a:pt x="117376" y="68603"/>
                  </a:cubicBezTo>
                  <a:cubicBezTo>
                    <a:pt x="116907" y="68999"/>
                    <a:pt x="116407" y="69354"/>
                    <a:pt x="115886" y="69656"/>
                  </a:cubicBezTo>
                  <a:lnTo>
                    <a:pt x="58750" y="102603"/>
                  </a:lnTo>
                  <a:cubicBezTo>
                    <a:pt x="54413" y="105125"/>
                    <a:pt x="48898" y="104208"/>
                    <a:pt x="45614" y="100413"/>
                  </a:cubicBezTo>
                  <a:lnTo>
                    <a:pt x="2450" y="50055"/>
                  </a:lnTo>
                  <a:cubicBezTo>
                    <a:pt x="-1272" y="45655"/>
                    <a:pt x="-720" y="39076"/>
                    <a:pt x="3670" y="35365"/>
                  </a:cubicBezTo>
                  <a:cubicBezTo>
                    <a:pt x="4139" y="34969"/>
                    <a:pt x="4639" y="34614"/>
                    <a:pt x="5160" y="34312"/>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8" name="Google Shape;1134;p13">
              <a:extLst>
                <a:ext uri="{FF2B5EF4-FFF2-40B4-BE49-F238E27FC236}">
                  <a16:creationId xmlns="" xmlns:a16="http://schemas.microsoft.com/office/drawing/2014/main" id="{8462E3E7-3261-2927-C4DA-13FBAFE9359E}"/>
                </a:ext>
              </a:extLst>
            </p:cNvPr>
            <p:cNvSpPr/>
            <p:nvPr/>
          </p:nvSpPr>
          <p:spPr>
            <a:xfrm>
              <a:off x="11086116" y="4275300"/>
              <a:ext cx="101555" cy="87321"/>
            </a:xfrm>
            <a:custGeom>
              <a:avLst/>
              <a:gdLst/>
              <a:ahLst/>
              <a:cxnLst/>
              <a:rect l="l" t="t" r="r" b="b"/>
              <a:pathLst>
                <a:path w="121046" h="104080" extrusionOk="0">
                  <a:moveTo>
                    <a:pt x="75397" y="3706"/>
                  </a:moveTo>
                  <a:lnTo>
                    <a:pt x="118561" y="53959"/>
                  </a:lnTo>
                  <a:cubicBezTo>
                    <a:pt x="122283" y="58359"/>
                    <a:pt x="121730" y="64938"/>
                    <a:pt x="117341" y="68650"/>
                  </a:cubicBezTo>
                  <a:cubicBezTo>
                    <a:pt x="116872" y="69046"/>
                    <a:pt x="116371" y="69400"/>
                    <a:pt x="115850" y="69703"/>
                  </a:cubicBezTo>
                  <a:lnTo>
                    <a:pt x="58819" y="102649"/>
                  </a:lnTo>
                  <a:cubicBezTo>
                    <a:pt x="54482" y="105172"/>
                    <a:pt x="48967" y="104255"/>
                    <a:pt x="45683" y="100459"/>
                  </a:cubicBezTo>
                  <a:lnTo>
                    <a:pt x="2519" y="50206"/>
                  </a:lnTo>
                  <a:cubicBezTo>
                    <a:pt x="-1245" y="45848"/>
                    <a:pt x="-766" y="39269"/>
                    <a:pt x="3592" y="35505"/>
                  </a:cubicBezTo>
                  <a:cubicBezTo>
                    <a:pt x="4041" y="35119"/>
                    <a:pt x="4521" y="34765"/>
                    <a:pt x="5021" y="34463"/>
                  </a:cubicBezTo>
                  <a:lnTo>
                    <a:pt x="62155" y="1412"/>
                  </a:lnTo>
                  <a:cubicBezTo>
                    <a:pt x="66535" y="-1153"/>
                    <a:pt x="72134" y="-183"/>
                    <a:pt x="75397" y="3706"/>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89" name="Google Shape;1135;p13">
              <a:extLst>
                <a:ext uri="{FF2B5EF4-FFF2-40B4-BE49-F238E27FC236}">
                  <a16:creationId xmlns="" xmlns:a16="http://schemas.microsoft.com/office/drawing/2014/main" id="{23E866E4-AD57-22A5-B007-40183D5FD9CD}"/>
                </a:ext>
              </a:extLst>
            </p:cNvPr>
            <p:cNvSpPr/>
            <p:nvPr/>
          </p:nvSpPr>
          <p:spPr>
            <a:xfrm>
              <a:off x="11058670" y="4374414"/>
              <a:ext cx="101447" cy="87336"/>
            </a:xfrm>
            <a:custGeom>
              <a:avLst/>
              <a:gdLst/>
              <a:ahLst/>
              <a:cxnLst/>
              <a:rect l="l" t="t" r="r" b="b"/>
              <a:pathLst>
                <a:path w="120918" h="104099" extrusionOk="0">
                  <a:moveTo>
                    <a:pt x="75268" y="3591"/>
                  </a:moveTo>
                  <a:lnTo>
                    <a:pt x="118432" y="53949"/>
                  </a:lnTo>
                  <a:cubicBezTo>
                    <a:pt x="122154" y="58349"/>
                    <a:pt x="121602" y="64928"/>
                    <a:pt x="117212" y="68640"/>
                  </a:cubicBezTo>
                  <a:cubicBezTo>
                    <a:pt x="116743" y="69036"/>
                    <a:pt x="116243" y="69390"/>
                    <a:pt x="115721" y="69693"/>
                  </a:cubicBezTo>
                  <a:lnTo>
                    <a:pt x="58587" y="102743"/>
                  </a:lnTo>
                  <a:cubicBezTo>
                    <a:pt x="54249" y="105183"/>
                    <a:pt x="48796" y="104224"/>
                    <a:pt x="45554" y="100450"/>
                  </a:cubicBezTo>
                  <a:lnTo>
                    <a:pt x="2390" y="50092"/>
                  </a:lnTo>
                  <a:cubicBezTo>
                    <a:pt x="-1290" y="45661"/>
                    <a:pt x="-685" y="39092"/>
                    <a:pt x="3746" y="35412"/>
                  </a:cubicBezTo>
                  <a:cubicBezTo>
                    <a:pt x="4173" y="35057"/>
                    <a:pt x="4621" y="34734"/>
                    <a:pt x="5101" y="34452"/>
                  </a:cubicBezTo>
                  <a:lnTo>
                    <a:pt x="62132" y="1402"/>
                  </a:lnTo>
                  <a:cubicBezTo>
                    <a:pt x="66469" y="-1121"/>
                    <a:pt x="71984" y="-203"/>
                    <a:pt x="75268" y="359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0" name="Google Shape;1136;p13">
              <a:extLst>
                <a:ext uri="{FF2B5EF4-FFF2-40B4-BE49-F238E27FC236}">
                  <a16:creationId xmlns="" xmlns:a16="http://schemas.microsoft.com/office/drawing/2014/main" id="{569F884A-7238-2CA3-9B03-0F39743EB3E5}"/>
                </a:ext>
              </a:extLst>
            </p:cNvPr>
            <p:cNvSpPr/>
            <p:nvPr/>
          </p:nvSpPr>
          <p:spPr>
            <a:xfrm>
              <a:off x="11053284" y="4478569"/>
              <a:ext cx="101585" cy="87274"/>
            </a:xfrm>
            <a:custGeom>
              <a:avLst/>
              <a:gdLst/>
              <a:ahLst/>
              <a:cxnLst/>
              <a:rect l="l" t="t" r="r" b="b"/>
              <a:pathLst>
                <a:path w="121082" h="104024" extrusionOk="0">
                  <a:moveTo>
                    <a:pt x="75433" y="3621"/>
                  </a:moveTo>
                  <a:lnTo>
                    <a:pt x="118597" y="53874"/>
                  </a:lnTo>
                  <a:cubicBezTo>
                    <a:pt x="122319" y="58274"/>
                    <a:pt x="121766" y="64853"/>
                    <a:pt x="117377" y="68565"/>
                  </a:cubicBezTo>
                  <a:cubicBezTo>
                    <a:pt x="116908" y="68961"/>
                    <a:pt x="116407" y="69315"/>
                    <a:pt x="115886" y="69618"/>
                  </a:cubicBezTo>
                  <a:lnTo>
                    <a:pt x="58751" y="102668"/>
                  </a:lnTo>
                  <a:cubicBezTo>
                    <a:pt x="54414" y="105108"/>
                    <a:pt x="48961" y="104149"/>
                    <a:pt x="45719" y="100375"/>
                  </a:cubicBezTo>
                  <a:lnTo>
                    <a:pt x="2450" y="50121"/>
                  </a:lnTo>
                  <a:cubicBezTo>
                    <a:pt x="-1272" y="45721"/>
                    <a:pt x="-720" y="39142"/>
                    <a:pt x="3670" y="35431"/>
                  </a:cubicBezTo>
                  <a:cubicBezTo>
                    <a:pt x="4139" y="35034"/>
                    <a:pt x="4640" y="34680"/>
                    <a:pt x="5161" y="34378"/>
                  </a:cubicBezTo>
                  <a:lnTo>
                    <a:pt x="62400" y="1327"/>
                  </a:lnTo>
                  <a:cubicBezTo>
                    <a:pt x="66737" y="-1113"/>
                    <a:pt x="72190" y="-153"/>
                    <a:pt x="75433"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1" name="Google Shape;1137;p13">
              <a:extLst>
                <a:ext uri="{FF2B5EF4-FFF2-40B4-BE49-F238E27FC236}">
                  <a16:creationId xmlns="" xmlns:a16="http://schemas.microsoft.com/office/drawing/2014/main" id="{7EA6777D-6AC7-FE9A-17BE-6CF25AE30409}"/>
                </a:ext>
              </a:extLst>
            </p:cNvPr>
            <p:cNvSpPr/>
            <p:nvPr/>
          </p:nvSpPr>
          <p:spPr>
            <a:xfrm>
              <a:off x="11010860" y="4318726"/>
              <a:ext cx="101498" cy="87251"/>
            </a:xfrm>
            <a:custGeom>
              <a:avLst/>
              <a:gdLst/>
              <a:ahLst/>
              <a:cxnLst/>
              <a:rect l="l" t="t" r="r" b="b"/>
              <a:pathLst>
                <a:path w="120978" h="103997" extrusionOk="0">
                  <a:moveTo>
                    <a:pt x="75328" y="3555"/>
                  </a:moveTo>
                  <a:lnTo>
                    <a:pt x="118492" y="53912"/>
                  </a:lnTo>
                  <a:cubicBezTo>
                    <a:pt x="122214" y="58313"/>
                    <a:pt x="121661" y="64891"/>
                    <a:pt x="117272" y="68603"/>
                  </a:cubicBezTo>
                  <a:cubicBezTo>
                    <a:pt x="116803" y="68999"/>
                    <a:pt x="116303" y="69354"/>
                    <a:pt x="115781" y="69656"/>
                  </a:cubicBezTo>
                  <a:lnTo>
                    <a:pt x="58646" y="102602"/>
                  </a:lnTo>
                  <a:cubicBezTo>
                    <a:pt x="54330" y="105073"/>
                    <a:pt x="48877" y="104156"/>
                    <a:pt x="45614" y="100413"/>
                  </a:cubicBezTo>
                  <a:lnTo>
                    <a:pt x="2450" y="50055"/>
                  </a:lnTo>
                  <a:cubicBezTo>
                    <a:pt x="-1272" y="45655"/>
                    <a:pt x="-720" y="39076"/>
                    <a:pt x="3670" y="35365"/>
                  </a:cubicBezTo>
                  <a:cubicBezTo>
                    <a:pt x="4139" y="34968"/>
                    <a:pt x="4639" y="34614"/>
                    <a:pt x="5160" y="34312"/>
                  </a:cubicBezTo>
                  <a:lnTo>
                    <a:pt x="62296" y="1365"/>
                  </a:lnTo>
                  <a:cubicBezTo>
                    <a:pt x="6661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2" name="Google Shape;1138;p13">
              <a:extLst>
                <a:ext uri="{FF2B5EF4-FFF2-40B4-BE49-F238E27FC236}">
                  <a16:creationId xmlns="" xmlns:a16="http://schemas.microsoft.com/office/drawing/2014/main" id="{5110E268-063E-B2E6-252A-92432AA1A2F6}"/>
                </a:ext>
              </a:extLst>
            </p:cNvPr>
            <p:cNvSpPr/>
            <p:nvPr/>
          </p:nvSpPr>
          <p:spPr>
            <a:xfrm>
              <a:off x="11102502" y="4619126"/>
              <a:ext cx="68315" cy="306235"/>
            </a:xfrm>
            <a:custGeom>
              <a:avLst/>
              <a:gdLst/>
              <a:ahLst/>
              <a:cxnLst/>
              <a:rect l="l" t="t" r="r" b="b"/>
              <a:pathLst>
                <a:path w="81427" h="365011" extrusionOk="0">
                  <a:moveTo>
                    <a:pt x="-18" y="341022"/>
                  </a:moveTo>
                  <a:lnTo>
                    <a:pt x="-18" y="11767"/>
                  </a:lnTo>
                  <a:lnTo>
                    <a:pt x="49297" y="18022"/>
                  </a:lnTo>
                  <a:lnTo>
                    <a:pt x="81409" y="-15"/>
                  </a:lnTo>
                  <a:lnTo>
                    <a:pt x="81409" y="341543"/>
                  </a:lnTo>
                  <a:cubicBezTo>
                    <a:pt x="80638" y="348799"/>
                    <a:pt x="76133" y="355128"/>
                    <a:pt x="69524" y="358225"/>
                  </a:cubicBezTo>
                  <a:cubicBezTo>
                    <a:pt x="57628" y="364032"/>
                    <a:pt x="44272" y="366180"/>
                    <a:pt x="31156" y="364376"/>
                  </a:cubicBezTo>
                  <a:cubicBezTo>
                    <a:pt x="29905" y="364376"/>
                    <a:pt x="29696" y="364376"/>
                    <a:pt x="28758" y="364376"/>
                  </a:cubicBezTo>
                  <a:cubicBezTo>
                    <a:pt x="22794" y="363375"/>
                    <a:pt x="17049" y="361363"/>
                    <a:pt x="11763" y="358433"/>
                  </a:cubicBezTo>
                  <a:lnTo>
                    <a:pt x="11763" y="358433"/>
                  </a:lnTo>
                  <a:lnTo>
                    <a:pt x="9053" y="356661"/>
                  </a:lnTo>
                  <a:lnTo>
                    <a:pt x="9053" y="356661"/>
                  </a:lnTo>
                  <a:cubicBezTo>
                    <a:pt x="3673" y="353220"/>
                    <a:pt x="294" y="347392"/>
                    <a:pt x="-18" y="341022"/>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3" name="Google Shape;1139;p13">
              <a:extLst>
                <a:ext uri="{FF2B5EF4-FFF2-40B4-BE49-F238E27FC236}">
                  <a16:creationId xmlns="" xmlns:a16="http://schemas.microsoft.com/office/drawing/2014/main" id="{5078A417-B7D1-8259-5F78-F0F8C37E4802}"/>
                </a:ext>
              </a:extLst>
            </p:cNvPr>
            <p:cNvSpPr/>
            <p:nvPr/>
          </p:nvSpPr>
          <p:spPr>
            <a:xfrm>
              <a:off x="11087095" y="4897724"/>
              <a:ext cx="98593" cy="49223"/>
            </a:xfrm>
            <a:custGeom>
              <a:avLst/>
              <a:gdLst/>
              <a:ahLst/>
              <a:cxnLst/>
              <a:rect l="l" t="t" r="r" b="b"/>
              <a:pathLst>
                <a:path w="117516" h="58670" extrusionOk="0">
                  <a:moveTo>
                    <a:pt x="5731" y="11141"/>
                  </a:moveTo>
                  <a:cubicBezTo>
                    <a:pt x="9109" y="6773"/>
                    <a:pt x="13415" y="3207"/>
                    <a:pt x="18346" y="715"/>
                  </a:cubicBezTo>
                  <a:cubicBezTo>
                    <a:pt x="18023" y="4718"/>
                    <a:pt x="18232" y="8754"/>
                    <a:pt x="18972" y="12705"/>
                  </a:cubicBezTo>
                  <a:cubicBezTo>
                    <a:pt x="19044" y="13529"/>
                    <a:pt x="19326" y="14321"/>
                    <a:pt x="19806" y="14999"/>
                  </a:cubicBezTo>
                  <a:cubicBezTo>
                    <a:pt x="20066" y="15812"/>
                    <a:pt x="20483" y="16552"/>
                    <a:pt x="21057" y="17188"/>
                  </a:cubicBezTo>
                  <a:cubicBezTo>
                    <a:pt x="23403" y="20483"/>
                    <a:pt x="26468" y="23193"/>
                    <a:pt x="30024" y="25112"/>
                  </a:cubicBezTo>
                  <a:lnTo>
                    <a:pt x="30024" y="25112"/>
                  </a:lnTo>
                  <a:cubicBezTo>
                    <a:pt x="35184" y="28323"/>
                    <a:pt x="40981" y="30356"/>
                    <a:pt x="47018" y="31055"/>
                  </a:cubicBezTo>
                  <a:lnTo>
                    <a:pt x="48269" y="31055"/>
                  </a:lnTo>
                  <a:lnTo>
                    <a:pt x="51292" y="31055"/>
                  </a:lnTo>
                  <a:cubicBezTo>
                    <a:pt x="67870" y="33036"/>
                    <a:pt x="90703" y="28031"/>
                    <a:pt x="97584" y="15312"/>
                  </a:cubicBezTo>
                  <a:cubicBezTo>
                    <a:pt x="98418" y="14050"/>
                    <a:pt x="98992" y="12632"/>
                    <a:pt x="99253" y="11141"/>
                  </a:cubicBezTo>
                  <a:cubicBezTo>
                    <a:pt x="99784" y="7440"/>
                    <a:pt x="99784" y="3686"/>
                    <a:pt x="99253" y="-15"/>
                  </a:cubicBezTo>
                  <a:cubicBezTo>
                    <a:pt x="103924" y="2467"/>
                    <a:pt x="108125" y="5751"/>
                    <a:pt x="111660" y="9681"/>
                  </a:cubicBezTo>
                  <a:cubicBezTo>
                    <a:pt x="115246" y="13675"/>
                    <a:pt x="117321" y="18804"/>
                    <a:pt x="117498" y="24174"/>
                  </a:cubicBezTo>
                  <a:cubicBezTo>
                    <a:pt x="117498" y="38561"/>
                    <a:pt x="104153" y="48049"/>
                    <a:pt x="90703" y="53158"/>
                  </a:cubicBezTo>
                  <a:cubicBezTo>
                    <a:pt x="57235" y="65774"/>
                    <a:pt x="17721" y="54618"/>
                    <a:pt x="6356" y="40438"/>
                  </a:cubicBezTo>
                  <a:cubicBezTo>
                    <a:pt x="3135" y="37091"/>
                    <a:pt x="924" y="32900"/>
                    <a:pt x="-4" y="28344"/>
                  </a:cubicBezTo>
                  <a:cubicBezTo>
                    <a:pt x="-4" y="28344"/>
                    <a:pt x="-4" y="27823"/>
                    <a:pt x="-4" y="27614"/>
                  </a:cubicBezTo>
                  <a:cubicBezTo>
                    <a:pt x="-212" y="21598"/>
                    <a:pt x="1842" y="15728"/>
                    <a:pt x="5731"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4" name="Google Shape;1140;p13">
              <a:extLst>
                <a:ext uri="{FF2B5EF4-FFF2-40B4-BE49-F238E27FC236}">
                  <a16:creationId xmlns="" xmlns:a16="http://schemas.microsoft.com/office/drawing/2014/main" id="{39D2B122-4E49-D7CB-D613-8D1A0709DE14}"/>
                </a:ext>
              </a:extLst>
            </p:cNvPr>
            <p:cNvSpPr/>
            <p:nvPr/>
          </p:nvSpPr>
          <p:spPr>
            <a:xfrm>
              <a:off x="10995290" y="4410953"/>
              <a:ext cx="101585" cy="87306"/>
            </a:xfrm>
            <a:custGeom>
              <a:avLst/>
              <a:gdLst/>
              <a:ahLst/>
              <a:cxnLst/>
              <a:rect l="l" t="t" r="r" b="b"/>
              <a:pathLst>
                <a:path w="121082" h="104063" extrusionOk="0">
                  <a:moveTo>
                    <a:pt x="75433" y="3621"/>
                  </a:moveTo>
                  <a:lnTo>
                    <a:pt x="118597" y="53979"/>
                  </a:lnTo>
                  <a:cubicBezTo>
                    <a:pt x="122319" y="58378"/>
                    <a:pt x="121766" y="64957"/>
                    <a:pt x="117377" y="68669"/>
                  </a:cubicBezTo>
                  <a:cubicBezTo>
                    <a:pt x="116908" y="69065"/>
                    <a:pt x="116407" y="69420"/>
                    <a:pt x="115886" y="69722"/>
                  </a:cubicBezTo>
                  <a:lnTo>
                    <a:pt x="58647" y="102668"/>
                  </a:lnTo>
                  <a:cubicBezTo>
                    <a:pt x="54330" y="105139"/>
                    <a:pt x="48877" y="104222"/>
                    <a:pt x="45614" y="100479"/>
                  </a:cubicBezTo>
                  <a:lnTo>
                    <a:pt x="2450" y="50017"/>
                  </a:lnTo>
                  <a:cubicBezTo>
                    <a:pt x="-1272" y="45617"/>
                    <a:pt x="-720" y="39038"/>
                    <a:pt x="3670" y="35326"/>
                  </a:cubicBezTo>
                  <a:cubicBezTo>
                    <a:pt x="4139" y="34930"/>
                    <a:pt x="4640" y="34576"/>
                    <a:pt x="5161" y="34273"/>
                  </a:cubicBezTo>
                  <a:lnTo>
                    <a:pt x="62400" y="1327"/>
                  </a:lnTo>
                  <a:cubicBezTo>
                    <a:pt x="66737" y="-1113"/>
                    <a:pt x="72190" y="-154"/>
                    <a:pt x="75433" y="362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5" name="Google Shape;1141;p13">
              <a:extLst>
                <a:ext uri="{FF2B5EF4-FFF2-40B4-BE49-F238E27FC236}">
                  <a16:creationId xmlns="" xmlns:a16="http://schemas.microsoft.com/office/drawing/2014/main" id="{4D5BA837-59AE-32A9-2D4C-EEC38680E0BA}"/>
                </a:ext>
              </a:extLst>
            </p:cNvPr>
            <p:cNvSpPr/>
            <p:nvPr/>
          </p:nvSpPr>
          <p:spPr>
            <a:xfrm>
              <a:off x="11058154" y="4225239"/>
              <a:ext cx="150451" cy="81436"/>
            </a:xfrm>
            <a:custGeom>
              <a:avLst/>
              <a:gdLst/>
              <a:ahLst/>
              <a:cxnLst/>
              <a:rect l="l" t="t" r="r" b="b"/>
              <a:pathLst>
                <a:path w="179327" h="97066" extrusionOk="0">
                  <a:moveTo>
                    <a:pt x="0" y="95398"/>
                  </a:moveTo>
                  <a:lnTo>
                    <a:pt x="165148" y="0"/>
                  </a:lnTo>
                  <a:lnTo>
                    <a:pt x="179328" y="1773"/>
                  </a:lnTo>
                  <a:lnTo>
                    <a:pt x="14179" y="97067"/>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6" name="Google Shape;1142;p13">
              <a:extLst>
                <a:ext uri="{FF2B5EF4-FFF2-40B4-BE49-F238E27FC236}">
                  <a16:creationId xmlns="" xmlns:a16="http://schemas.microsoft.com/office/drawing/2014/main" id="{D0FB1FC9-712B-4159-9F2B-73062CA6DEC2}"/>
                </a:ext>
              </a:extLst>
            </p:cNvPr>
            <p:cNvSpPr/>
            <p:nvPr/>
          </p:nvSpPr>
          <p:spPr>
            <a:xfrm>
              <a:off x="10947530" y="4355321"/>
              <a:ext cx="101585" cy="87308"/>
            </a:xfrm>
            <a:custGeom>
              <a:avLst/>
              <a:gdLst/>
              <a:ahLst/>
              <a:cxnLst/>
              <a:rect l="l" t="t" r="r" b="b"/>
              <a:pathLst>
                <a:path w="121082" h="104065" extrusionOk="0">
                  <a:moveTo>
                    <a:pt x="75432" y="3621"/>
                  </a:moveTo>
                  <a:lnTo>
                    <a:pt x="118596" y="53874"/>
                  </a:lnTo>
                  <a:cubicBezTo>
                    <a:pt x="122318" y="58274"/>
                    <a:pt x="121766" y="64853"/>
                    <a:pt x="117376" y="68565"/>
                  </a:cubicBezTo>
                  <a:cubicBezTo>
                    <a:pt x="116907" y="68961"/>
                    <a:pt x="116407" y="69315"/>
                    <a:pt x="115886" y="69618"/>
                  </a:cubicBezTo>
                  <a:lnTo>
                    <a:pt x="58751" y="102668"/>
                  </a:lnTo>
                  <a:cubicBezTo>
                    <a:pt x="54393" y="105170"/>
                    <a:pt x="48867" y="104201"/>
                    <a:pt x="45614" y="100375"/>
                  </a:cubicBezTo>
                  <a:lnTo>
                    <a:pt x="2450" y="50121"/>
                  </a:lnTo>
                  <a:cubicBezTo>
                    <a:pt x="-1272" y="45721"/>
                    <a:pt x="-719" y="39142"/>
                    <a:pt x="3670" y="35431"/>
                  </a:cubicBezTo>
                  <a:cubicBezTo>
                    <a:pt x="4139" y="35034"/>
                    <a:pt x="4640" y="34680"/>
                    <a:pt x="5161" y="34378"/>
                  </a:cubicBezTo>
                  <a:lnTo>
                    <a:pt x="62400" y="1327"/>
                  </a:lnTo>
                  <a:cubicBezTo>
                    <a:pt x="66737" y="-1113"/>
                    <a:pt x="72190" y="-153"/>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7" name="Google Shape;1143;p13">
              <a:extLst>
                <a:ext uri="{FF2B5EF4-FFF2-40B4-BE49-F238E27FC236}">
                  <a16:creationId xmlns="" xmlns:a16="http://schemas.microsoft.com/office/drawing/2014/main" id="{3A531167-A70E-7F8A-FFBF-F7F7D2A971A2}"/>
                </a:ext>
              </a:extLst>
            </p:cNvPr>
            <p:cNvSpPr/>
            <p:nvPr/>
          </p:nvSpPr>
          <p:spPr>
            <a:xfrm>
              <a:off x="11301752" y="4416584"/>
              <a:ext cx="103367" cy="89354"/>
            </a:xfrm>
            <a:custGeom>
              <a:avLst/>
              <a:gdLst/>
              <a:ahLst/>
              <a:cxnLst/>
              <a:rect l="l" t="t" r="r" b="b"/>
              <a:pathLst>
                <a:path w="123206" h="106504" extrusionOk="0">
                  <a:moveTo>
                    <a:pt x="120938" y="54357"/>
                  </a:moveTo>
                  <a:lnTo>
                    <a:pt x="77774" y="4104"/>
                  </a:lnTo>
                  <a:cubicBezTo>
                    <a:pt x="74865" y="590"/>
                    <a:pt x="70152" y="-838"/>
                    <a:pt x="65783" y="455"/>
                  </a:cubicBezTo>
                  <a:cubicBezTo>
                    <a:pt x="65148" y="632"/>
                    <a:pt x="64522" y="841"/>
                    <a:pt x="63907" y="1080"/>
                  </a:cubicBezTo>
                  <a:lnTo>
                    <a:pt x="63073" y="1602"/>
                  </a:lnTo>
                  <a:lnTo>
                    <a:pt x="59737" y="3478"/>
                  </a:lnTo>
                  <a:lnTo>
                    <a:pt x="5625" y="34756"/>
                  </a:lnTo>
                  <a:cubicBezTo>
                    <a:pt x="4197" y="35622"/>
                    <a:pt x="2987" y="36800"/>
                    <a:pt x="2080" y="38197"/>
                  </a:cubicBezTo>
                  <a:cubicBezTo>
                    <a:pt x="1653" y="38771"/>
                    <a:pt x="1298" y="39407"/>
                    <a:pt x="1038" y="40074"/>
                  </a:cubicBezTo>
                  <a:cubicBezTo>
                    <a:pt x="256" y="41836"/>
                    <a:pt x="-67" y="43775"/>
                    <a:pt x="99" y="45704"/>
                  </a:cubicBezTo>
                  <a:cubicBezTo>
                    <a:pt x="-57" y="46350"/>
                    <a:pt x="-57" y="47038"/>
                    <a:pt x="99" y="47685"/>
                  </a:cubicBezTo>
                  <a:lnTo>
                    <a:pt x="99" y="47685"/>
                  </a:lnTo>
                  <a:cubicBezTo>
                    <a:pt x="444" y="49416"/>
                    <a:pt x="1278" y="51000"/>
                    <a:pt x="2497" y="52272"/>
                  </a:cubicBezTo>
                  <a:lnTo>
                    <a:pt x="43159" y="99607"/>
                  </a:lnTo>
                  <a:lnTo>
                    <a:pt x="43159" y="99607"/>
                  </a:lnTo>
                  <a:lnTo>
                    <a:pt x="45453" y="102317"/>
                  </a:lnTo>
                  <a:lnTo>
                    <a:pt x="45453" y="102839"/>
                  </a:lnTo>
                  <a:cubicBezTo>
                    <a:pt x="45922" y="103381"/>
                    <a:pt x="46443" y="103871"/>
                    <a:pt x="47017" y="104298"/>
                  </a:cubicBezTo>
                  <a:cubicBezTo>
                    <a:pt x="48998" y="105716"/>
                    <a:pt x="51364" y="106477"/>
                    <a:pt x="53794" y="106488"/>
                  </a:cubicBezTo>
                  <a:cubicBezTo>
                    <a:pt x="58173" y="106488"/>
                    <a:pt x="55253" y="107426"/>
                    <a:pt x="116350" y="71873"/>
                  </a:cubicBezTo>
                  <a:cubicBezTo>
                    <a:pt x="122220" y="69204"/>
                    <a:pt x="124805" y="62271"/>
                    <a:pt x="122137" y="56401"/>
                  </a:cubicBezTo>
                  <a:cubicBezTo>
                    <a:pt x="121803" y="55682"/>
                    <a:pt x="121407" y="54994"/>
                    <a:pt x="120938" y="54357"/>
                  </a:cubicBezTo>
                  <a:close/>
                  <a:moveTo>
                    <a:pt x="47955" y="100858"/>
                  </a:moveTo>
                  <a:lnTo>
                    <a:pt x="45766" y="98251"/>
                  </a:lnTo>
                  <a:cubicBezTo>
                    <a:pt x="45766" y="98251"/>
                    <a:pt x="45766" y="98251"/>
                    <a:pt x="45766" y="98251"/>
                  </a:cubicBezTo>
                  <a:lnTo>
                    <a:pt x="5000" y="50708"/>
                  </a:lnTo>
                  <a:cubicBezTo>
                    <a:pt x="1809" y="46924"/>
                    <a:pt x="2289" y="41262"/>
                    <a:pt x="6073" y="38072"/>
                  </a:cubicBezTo>
                  <a:cubicBezTo>
                    <a:pt x="6324" y="37853"/>
                    <a:pt x="6595" y="37655"/>
                    <a:pt x="6877" y="37467"/>
                  </a:cubicBezTo>
                  <a:lnTo>
                    <a:pt x="11047" y="35069"/>
                  </a:lnTo>
                  <a:lnTo>
                    <a:pt x="16781" y="31733"/>
                  </a:lnTo>
                  <a:lnTo>
                    <a:pt x="24288" y="27458"/>
                  </a:lnTo>
                  <a:lnTo>
                    <a:pt x="27208" y="25790"/>
                  </a:lnTo>
                  <a:lnTo>
                    <a:pt x="30335" y="23914"/>
                  </a:lnTo>
                  <a:lnTo>
                    <a:pt x="34088" y="21828"/>
                  </a:lnTo>
                  <a:lnTo>
                    <a:pt x="40657" y="17971"/>
                  </a:lnTo>
                  <a:lnTo>
                    <a:pt x="43576" y="16198"/>
                  </a:lnTo>
                  <a:lnTo>
                    <a:pt x="48789" y="13174"/>
                  </a:lnTo>
                  <a:lnTo>
                    <a:pt x="50874" y="12028"/>
                  </a:lnTo>
                  <a:lnTo>
                    <a:pt x="53168" y="10672"/>
                  </a:lnTo>
                  <a:lnTo>
                    <a:pt x="61196" y="6085"/>
                  </a:lnTo>
                  <a:cubicBezTo>
                    <a:pt x="67556" y="2540"/>
                    <a:pt x="67452" y="2853"/>
                    <a:pt x="69120" y="2853"/>
                  </a:cubicBezTo>
                  <a:cubicBezTo>
                    <a:pt x="71810" y="2853"/>
                    <a:pt x="74364" y="4031"/>
                    <a:pt x="76105" y="6085"/>
                  </a:cubicBezTo>
                  <a:lnTo>
                    <a:pt x="119165" y="56338"/>
                  </a:lnTo>
                  <a:cubicBezTo>
                    <a:pt x="122449" y="60040"/>
                    <a:pt x="122116" y="65711"/>
                    <a:pt x="118415" y="68996"/>
                  </a:cubicBezTo>
                  <a:cubicBezTo>
                    <a:pt x="117945" y="69423"/>
                    <a:pt x="117424" y="69788"/>
                    <a:pt x="116871" y="70101"/>
                  </a:cubicBezTo>
                  <a:lnTo>
                    <a:pt x="59632" y="103151"/>
                  </a:lnTo>
                  <a:cubicBezTo>
                    <a:pt x="55702" y="105362"/>
                    <a:pt x="50760" y="104382"/>
                    <a:pt x="47955" y="10085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8" name="Google Shape;1144;p13">
              <a:extLst>
                <a:ext uri="{FF2B5EF4-FFF2-40B4-BE49-F238E27FC236}">
                  <a16:creationId xmlns="" xmlns:a16="http://schemas.microsoft.com/office/drawing/2014/main" id="{2F99AFED-3A3C-DC12-AF19-C73E2D7C203C}"/>
                </a:ext>
              </a:extLst>
            </p:cNvPr>
            <p:cNvSpPr/>
            <p:nvPr/>
          </p:nvSpPr>
          <p:spPr>
            <a:xfrm>
              <a:off x="11254114" y="4360915"/>
              <a:ext cx="103384" cy="89513"/>
            </a:xfrm>
            <a:custGeom>
              <a:avLst/>
              <a:gdLst/>
              <a:ahLst/>
              <a:cxnLst/>
              <a:rect l="l" t="t" r="r" b="b"/>
              <a:pathLst>
                <a:path w="123226" h="106693" extrusionOk="0">
                  <a:moveTo>
                    <a:pt x="120792" y="54401"/>
                  </a:moveTo>
                  <a:lnTo>
                    <a:pt x="77628" y="4042"/>
                  </a:lnTo>
                  <a:cubicBezTo>
                    <a:pt x="74000" y="-201"/>
                    <a:pt x="67859" y="-1254"/>
                    <a:pt x="63032" y="1540"/>
                  </a:cubicBezTo>
                  <a:lnTo>
                    <a:pt x="5793" y="34591"/>
                  </a:lnTo>
                  <a:cubicBezTo>
                    <a:pt x="1799" y="36801"/>
                    <a:pt x="-473" y="41211"/>
                    <a:pt x="58" y="45747"/>
                  </a:cubicBezTo>
                  <a:cubicBezTo>
                    <a:pt x="-35" y="46372"/>
                    <a:pt x="-35" y="46998"/>
                    <a:pt x="58" y="47623"/>
                  </a:cubicBezTo>
                  <a:lnTo>
                    <a:pt x="58" y="47623"/>
                  </a:lnTo>
                  <a:cubicBezTo>
                    <a:pt x="538" y="49271"/>
                    <a:pt x="1351" y="50793"/>
                    <a:pt x="2457" y="52107"/>
                  </a:cubicBezTo>
                  <a:lnTo>
                    <a:pt x="43014" y="99545"/>
                  </a:lnTo>
                  <a:lnTo>
                    <a:pt x="45620" y="102464"/>
                  </a:lnTo>
                  <a:lnTo>
                    <a:pt x="45620" y="103090"/>
                  </a:lnTo>
                  <a:lnTo>
                    <a:pt x="47184" y="104445"/>
                  </a:lnTo>
                  <a:cubicBezTo>
                    <a:pt x="49186" y="105801"/>
                    <a:pt x="51543" y="106531"/>
                    <a:pt x="53962" y="106531"/>
                  </a:cubicBezTo>
                  <a:cubicBezTo>
                    <a:pt x="54962" y="106729"/>
                    <a:pt x="55984" y="106729"/>
                    <a:pt x="56985" y="106531"/>
                  </a:cubicBezTo>
                  <a:lnTo>
                    <a:pt x="59175" y="105592"/>
                  </a:lnTo>
                  <a:lnTo>
                    <a:pt x="62615" y="103716"/>
                  </a:lnTo>
                  <a:lnTo>
                    <a:pt x="66785" y="101318"/>
                  </a:lnTo>
                  <a:lnTo>
                    <a:pt x="72520" y="97981"/>
                  </a:lnTo>
                  <a:lnTo>
                    <a:pt x="80027" y="93707"/>
                  </a:lnTo>
                  <a:lnTo>
                    <a:pt x="82946" y="92038"/>
                  </a:lnTo>
                  <a:lnTo>
                    <a:pt x="86073" y="90162"/>
                  </a:lnTo>
                  <a:lnTo>
                    <a:pt x="89827" y="88076"/>
                  </a:lnTo>
                  <a:lnTo>
                    <a:pt x="96395" y="84219"/>
                  </a:lnTo>
                  <a:lnTo>
                    <a:pt x="99315" y="82447"/>
                  </a:lnTo>
                  <a:lnTo>
                    <a:pt x="104528" y="79423"/>
                  </a:lnTo>
                  <a:lnTo>
                    <a:pt x="106613" y="78276"/>
                  </a:lnTo>
                  <a:lnTo>
                    <a:pt x="108907" y="76921"/>
                  </a:lnTo>
                  <a:lnTo>
                    <a:pt x="116935" y="72333"/>
                  </a:lnTo>
                  <a:cubicBezTo>
                    <a:pt x="118395" y="71437"/>
                    <a:pt x="119667" y="70269"/>
                    <a:pt x="120688" y="68893"/>
                  </a:cubicBezTo>
                  <a:cubicBezTo>
                    <a:pt x="121074" y="68288"/>
                    <a:pt x="121418" y="67662"/>
                    <a:pt x="121731" y="67016"/>
                  </a:cubicBezTo>
                  <a:cubicBezTo>
                    <a:pt x="124003" y="63012"/>
                    <a:pt x="123628" y="58029"/>
                    <a:pt x="120792" y="54401"/>
                  </a:cubicBezTo>
                  <a:close/>
                  <a:moveTo>
                    <a:pt x="116518" y="69831"/>
                  </a:moveTo>
                  <a:lnTo>
                    <a:pt x="62407" y="101109"/>
                  </a:lnTo>
                  <a:lnTo>
                    <a:pt x="59278" y="102986"/>
                  </a:lnTo>
                  <a:cubicBezTo>
                    <a:pt x="55494" y="105050"/>
                    <a:pt x="50781" y="104227"/>
                    <a:pt x="47914" y="101005"/>
                  </a:cubicBezTo>
                  <a:lnTo>
                    <a:pt x="45620" y="98294"/>
                  </a:lnTo>
                  <a:lnTo>
                    <a:pt x="45620" y="98294"/>
                  </a:lnTo>
                  <a:lnTo>
                    <a:pt x="4959" y="50855"/>
                  </a:lnTo>
                  <a:cubicBezTo>
                    <a:pt x="1685" y="47060"/>
                    <a:pt x="2102" y="41336"/>
                    <a:pt x="5897" y="38063"/>
                  </a:cubicBezTo>
                  <a:cubicBezTo>
                    <a:pt x="6314" y="37698"/>
                    <a:pt x="6773" y="37374"/>
                    <a:pt x="7252" y="37093"/>
                  </a:cubicBezTo>
                  <a:cubicBezTo>
                    <a:pt x="69809" y="1228"/>
                    <a:pt x="65639" y="2896"/>
                    <a:pt x="69079" y="2896"/>
                  </a:cubicBezTo>
                  <a:cubicBezTo>
                    <a:pt x="71717" y="2885"/>
                    <a:pt x="74209" y="4074"/>
                    <a:pt x="75856" y="6128"/>
                  </a:cubicBezTo>
                  <a:lnTo>
                    <a:pt x="119125" y="56486"/>
                  </a:lnTo>
                  <a:cubicBezTo>
                    <a:pt x="122179" y="60458"/>
                    <a:pt x="121428" y="66151"/>
                    <a:pt x="117446" y="69205"/>
                  </a:cubicBezTo>
                  <a:cubicBezTo>
                    <a:pt x="117154" y="69435"/>
                    <a:pt x="116841" y="69643"/>
                    <a:pt x="116518" y="6983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099" name="Google Shape;1145;p13">
              <a:extLst>
                <a:ext uri="{FF2B5EF4-FFF2-40B4-BE49-F238E27FC236}">
                  <a16:creationId xmlns="" xmlns:a16="http://schemas.microsoft.com/office/drawing/2014/main" id="{2731D42F-A902-C7AA-4B8F-4C80B9F6469E}"/>
                </a:ext>
              </a:extLst>
            </p:cNvPr>
            <p:cNvSpPr/>
            <p:nvPr/>
          </p:nvSpPr>
          <p:spPr>
            <a:xfrm>
              <a:off x="11238860" y="4453470"/>
              <a:ext cx="103363" cy="89207"/>
            </a:xfrm>
            <a:custGeom>
              <a:avLst/>
              <a:gdLst/>
              <a:ahLst/>
              <a:cxnLst/>
              <a:rect l="l" t="t" r="r" b="b"/>
              <a:pathLst>
                <a:path w="123201" h="106328" extrusionOk="0">
                  <a:moveTo>
                    <a:pt x="122814" y="58455"/>
                  </a:moveTo>
                  <a:lnTo>
                    <a:pt x="122814" y="58455"/>
                  </a:lnTo>
                  <a:cubicBezTo>
                    <a:pt x="122429" y="56964"/>
                    <a:pt x="121720" y="55578"/>
                    <a:pt x="120729" y="54389"/>
                  </a:cubicBezTo>
                  <a:cubicBezTo>
                    <a:pt x="120729" y="54389"/>
                    <a:pt x="120729" y="54389"/>
                    <a:pt x="120729" y="54389"/>
                  </a:cubicBezTo>
                  <a:lnTo>
                    <a:pt x="79963" y="6846"/>
                  </a:lnTo>
                  <a:lnTo>
                    <a:pt x="77565" y="4031"/>
                  </a:lnTo>
                  <a:cubicBezTo>
                    <a:pt x="77398" y="3771"/>
                    <a:pt x="77138" y="3583"/>
                    <a:pt x="76835" y="3510"/>
                  </a:cubicBezTo>
                  <a:cubicBezTo>
                    <a:pt x="76450" y="2895"/>
                    <a:pt x="75907" y="2394"/>
                    <a:pt x="75272" y="2050"/>
                  </a:cubicBezTo>
                  <a:cubicBezTo>
                    <a:pt x="72435" y="111"/>
                    <a:pt x="68891" y="-504"/>
                    <a:pt x="65575" y="382"/>
                  </a:cubicBezTo>
                  <a:cubicBezTo>
                    <a:pt x="64877" y="549"/>
                    <a:pt x="64209" y="831"/>
                    <a:pt x="63595" y="1216"/>
                  </a:cubicBezTo>
                  <a:lnTo>
                    <a:pt x="62760" y="1216"/>
                  </a:lnTo>
                  <a:lnTo>
                    <a:pt x="59528" y="3093"/>
                  </a:lnTo>
                  <a:lnTo>
                    <a:pt x="59528" y="3093"/>
                  </a:lnTo>
                  <a:lnTo>
                    <a:pt x="5730" y="34371"/>
                  </a:lnTo>
                  <a:cubicBezTo>
                    <a:pt x="4280" y="35195"/>
                    <a:pt x="3029" y="36331"/>
                    <a:pt x="2080" y="37707"/>
                  </a:cubicBezTo>
                  <a:cubicBezTo>
                    <a:pt x="1705" y="38260"/>
                    <a:pt x="1393" y="38854"/>
                    <a:pt x="1142" y="39480"/>
                  </a:cubicBezTo>
                  <a:cubicBezTo>
                    <a:pt x="-849" y="43598"/>
                    <a:pt x="-245" y="48498"/>
                    <a:pt x="2706" y="51991"/>
                  </a:cubicBezTo>
                  <a:lnTo>
                    <a:pt x="45974" y="102245"/>
                  </a:lnTo>
                  <a:cubicBezTo>
                    <a:pt x="48205" y="104820"/>
                    <a:pt x="51438" y="106301"/>
                    <a:pt x="54836" y="106311"/>
                  </a:cubicBezTo>
                  <a:cubicBezTo>
                    <a:pt x="59215" y="106311"/>
                    <a:pt x="56192" y="107353"/>
                    <a:pt x="117393" y="71801"/>
                  </a:cubicBezTo>
                  <a:cubicBezTo>
                    <a:pt x="121323" y="69528"/>
                    <a:pt x="123576" y="65170"/>
                    <a:pt x="123127" y="60645"/>
                  </a:cubicBezTo>
                  <a:cubicBezTo>
                    <a:pt x="123138" y="59904"/>
                    <a:pt x="123033" y="59164"/>
                    <a:pt x="122814" y="58455"/>
                  </a:cubicBezTo>
                  <a:close/>
                  <a:moveTo>
                    <a:pt x="47642" y="100160"/>
                  </a:moveTo>
                  <a:lnTo>
                    <a:pt x="4478" y="49802"/>
                  </a:lnTo>
                  <a:cubicBezTo>
                    <a:pt x="1226" y="46069"/>
                    <a:pt x="1611" y="40408"/>
                    <a:pt x="5344" y="37155"/>
                  </a:cubicBezTo>
                  <a:cubicBezTo>
                    <a:pt x="5636" y="36905"/>
                    <a:pt x="5938" y="36665"/>
                    <a:pt x="6251" y="36456"/>
                  </a:cubicBezTo>
                  <a:lnTo>
                    <a:pt x="7502" y="35622"/>
                  </a:lnTo>
                  <a:lnTo>
                    <a:pt x="10421" y="34058"/>
                  </a:lnTo>
                  <a:cubicBezTo>
                    <a:pt x="12402" y="32807"/>
                    <a:pt x="14279" y="31660"/>
                    <a:pt x="16052" y="30722"/>
                  </a:cubicBezTo>
                  <a:lnTo>
                    <a:pt x="21369" y="27698"/>
                  </a:lnTo>
                  <a:lnTo>
                    <a:pt x="23976" y="26135"/>
                  </a:lnTo>
                  <a:lnTo>
                    <a:pt x="32837" y="21026"/>
                  </a:lnTo>
                  <a:lnTo>
                    <a:pt x="32837" y="21026"/>
                  </a:lnTo>
                  <a:lnTo>
                    <a:pt x="39510" y="17168"/>
                  </a:lnTo>
                  <a:lnTo>
                    <a:pt x="42429" y="15500"/>
                  </a:lnTo>
                  <a:lnTo>
                    <a:pt x="45140" y="13936"/>
                  </a:lnTo>
                  <a:lnTo>
                    <a:pt x="47642" y="12476"/>
                  </a:lnTo>
                  <a:lnTo>
                    <a:pt x="53898" y="8827"/>
                  </a:lnTo>
                  <a:lnTo>
                    <a:pt x="60154" y="5282"/>
                  </a:lnTo>
                  <a:cubicBezTo>
                    <a:pt x="66409" y="1738"/>
                    <a:pt x="66409" y="2154"/>
                    <a:pt x="68078" y="2154"/>
                  </a:cubicBezTo>
                  <a:cubicBezTo>
                    <a:pt x="70705" y="2165"/>
                    <a:pt x="73196" y="3343"/>
                    <a:pt x="74854" y="5387"/>
                  </a:cubicBezTo>
                  <a:lnTo>
                    <a:pt x="77461" y="8306"/>
                  </a:lnTo>
                  <a:lnTo>
                    <a:pt x="118123" y="55640"/>
                  </a:lnTo>
                  <a:lnTo>
                    <a:pt x="118123" y="55640"/>
                  </a:lnTo>
                  <a:cubicBezTo>
                    <a:pt x="121271" y="59613"/>
                    <a:pt x="120615" y="65378"/>
                    <a:pt x="116642" y="68527"/>
                  </a:cubicBezTo>
                  <a:cubicBezTo>
                    <a:pt x="116287" y="68819"/>
                    <a:pt x="115913" y="69069"/>
                    <a:pt x="115516" y="69298"/>
                  </a:cubicBezTo>
                  <a:lnTo>
                    <a:pt x="58486" y="102140"/>
                  </a:lnTo>
                  <a:cubicBezTo>
                    <a:pt x="54910" y="104080"/>
                    <a:pt x="50468" y="103402"/>
                    <a:pt x="47642" y="10047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0" name="Google Shape;1146;p13">
              <a:extLst>
                <a:ext uri="{FF2B5EF4-FFF2-40B4-BE49-F238E27FC236}">
                  <a16:creationId xmlns="" xmlns:a16="http://schemas.microsoft.com/office/drawing/2014/main" id="{43882F09-670F-5F08-7014-7AA6D9CE60E2}"/>
                </a:ext>
              </a:extLst>
            </p:cNvPr>
            <p:cNvSpPr/>
            <p:nvPr/>
          </p:nvSpPr>
          <p:spPr>
            <a:xfrm>
              <a:off x="11196442" y="4293525"/>
              <a:ext cx="102991" cy="89078"/>
            </a:xfrm>
            <a:custGeom>
              <a:avLst/>
              <a:gdLst/>
              <a:ahLst/>
              <a:cxnLst/>
              <a:rect l="l" t="t" r="r" b="b"/>
              <a:pathLst>
                <a:path w="122758" h="106175" extrusionOk="0">
                  <a:moveTo>
                    <a:pt x="120408" y="54444"/>
                  </a:moveTo>
                  <a:lnTo>
                    <a:pt x="77244" y="4087"/>
                  </a:lnTo>
                  <a:cubicBezTo>
                    <a:pt x="74273" y="604"/>
                    <a:pt x="69550" y="-824"/>
                    <a:pt x="65150" y="438"/>
                  </a:cubicBezTo>
                  <a:lnTo>
                    <a:pt x="63378" y="1063"/>
                  </a:lnTo>
                  <a:lnTo>
                    <a:pt x="62544" y="1584"/>
                  </a:lnTo>
                  <a:lnTo>
                    <a:pt x="59207" y="3461"/>
                  </a:lnTo>
                  <a:lnTo>
                    <a:pt x="49302" y="9091"/>
                  </a:lnTo>
                  <a:lnTo>
                    <a:pt x="5305" y="34531"/>
                  </a:lnTo>
                  <a:lnTo>
                    <a:pt x="4470" y="35052"/>
                  </a:lnTo>
                  <a:lnTo>
                    <a:pt x="4470" y="35052"/>
                  </a:lnTo>
                  <a:cubicBezTo>
                    <a:pt x="3459" y="35772"/>
                    <a:pt x="2604" y="36689"/>
                    <a:pt x="1968" y="37763"/>
                  </a:cubicBezTo>
                  <a:cubicBezTo>
                    <a:pt x="1552" y="38294"/>
                    <a:pt x="1238" y="38899"/>
                    <a:pt x="1030" y="39535"/>
                  </a:cubicBezTo>
                  <a:lnTo>
                    <a:pt x="1030" y="39535"/>
                  </a:lnTo>
                  <a:cubicBezTo>
                    <a:pt x="237" y="41370"/>
                    <a:pt x="-86" y="43382"/>
                    <a:pt x="92" y="45374"/>
                  </a:cubicBezTo>
                  <a:cubicBezTo>
                    <a:pt x="-55" y="45989"/>
                    <a:pt x="-55" y="46635"/>
                    <a:pt x="92" y="47250"/>
                  </a:cubicBezTo>
                  <a:lnTo>
                    <a:pt x="92" y="47250"/>
                  </a:lnTo>
                  <a:cubicBezTo>
                    <a:pt x="467" y="48939"/>
                    <a:pt x="1301" y="50483"/>
                    <a:pt x="2490" y="51734"/>
                  </a:cubicBezTo>
                  <a:lnTo>
                    <a:pt x="43047" y="99172"/>
                  </a:lnTo>
                  <a:lnTo>
                    <a:pt x="45654" y="102092"/>
                  </a:lnTo>
                  <a:lnTo>
                    <a:pt x="45654" y="102717"/>
                  </a:lnTo>
                  <a:lnTo>
                    <a:pt x="47217" y="104073"/>
                  </a:lnTo>
                  <a:cubicBezTo>
                    <a:pt x="49219" y="105418"/>
                    <a:pt x="51575" y="106147"/>
                    <a:pt x="53994" y="106158"/>
                  </a:cubicBezTo>
                  <a:cubicBezTo>
                    <a:pt x="58373" y="106158"/>
                    <a:pt x="55454" y="107200"/>
                    <a:pt x="116551" y="71647"/>
                  </a:cubicBezTo>
                  <a:cubicBezTo>
                    <a:pt x="122212" y="68676"/>
                    <a:pt x="124380" y="61670"/>
                    <a:pt x="121409" y="56019"/>
                  </a:cubicBezTo>
                  <a:cubicBezTo>
                    <a:pt x="121117" y="55466"/>
                    <a:pt x="120784" y="54945"/>
                    <a:pt x="120408" y="54444"/>
                  </a:cubicBezTo>
                  <a:close/>
                  <a:moveTo>
                    <a:pt x="47426" y="100841"/>
                  </a:moveTo>
                  <a:lnTo>
                    <a:pt x="45132" y="98130"/>
                  </a:lnTo>
                  <a:lnTo>
                    <a:pt x="45132" y="98130"/>
                  </a:lnTo>
                  <a:lnTo>
                    <a:pt x="4470" y="50691"/>
                  </a:lnTo>
                  <a:cubicBezTo>
                    <a:pt x="1217" y="46959"/>
                    <a:pt x="1614" y="41287"/>
                    <a:pt x="5346" y="38044"/>
                  </a:cubicBezTo>
                  <a:cubicBezTo>
                    <a:pt x="5784" y="37659"/>
                    <a:pt x="6264" y="37325"/>
                    <a:pt x="6765" y="37033"/>
                  </a:cubicBezTo>
                  <a:lnTo>
                    <a:pt x="25636" y="26086"/>
                  </a:lnTo>
                  <a:cubicBezTo>
                    <a:pt x="26772" y="25377"/>
                    <a:pt x="27960" y="24751"/>
                    <a:pt x="29180" y="24209"/>
                  </a:cubicBezTo>
                  <a:lnTo>
                    <a:pt x="42943" y="16077"/>
                  </a:lnTo>
                  <a:lnTo>
                    <a:pt x="48156" y="13157"/>
                  </a:lnTo>
                  <a:lnTo>
                    <a:pt x="60563" y="5963"/>
                  </a:lnTo>
                  <a:cubicBezTo>
                    <a:pt x="66923" y="2419"/>
                    <a:pt x="66818" y="2835"/>
                    <a:pt x="68487" y="2835"/>
                  </a:cubicBezTo>
                  <a:cubicBezTo>
                    <a:pt x="71156" y="2825"/>
                    <a:pt x="73700" y="3961"/>
                    <a:pt x="75472" y="5963"/>
                  </a:cubicBezTo>
                  <a:lnTo>
                    <a:pt x="118532" y="56321"/>
                  </a:lnTo>
                  <a:cubicBezTo>
                    <a:pt x="121774" y="59981"/>
                    <a:pt x="121440" y="65590"/>
                    <a:pt x="117771" y="68833"/>
                  </a:cubicBezTo>
                  <a:cubicBezTo>
                    <a:pt x="117270" y="69270"/>
                    <a:pt x="116717" y="69656"/>
                    <a:pt x="116134" y="69979"/>
                  </a:cubicBezTo>
                  <a:lnTo>
                    <a:pt x="58999" y="103030"/>
                  </a:lnTo>
                  <a:cubicBezTo>
                    <a:pt x="55068" y="105157"/>
                    <a:pt x="50189" y="104145"/>
                    <a:pt x="47426" y="10063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1" name="Google Shape;1147;p13">
              <a:extLst>
                <a:ext uri="{FF2B5EF4-FFF2-40B4-BE49-F238E27FC236}">
                  <a16:creationId xmlns="" xmlns:a16="http://schemas.microsoft.com/office/drawing/2014/main" id="{5207C71C-0549-E9F4-EE10-CA70D9254162}"/>
                </a:ext>
              </a:extLst>
            </p:cNvPr>
            <p:cNvSpPr/>
            <p:nvPr/>
          </p:nvSpPr>
          <p:spPr>
            <a:xfrm>
              <a:off x="11190841" y="4397677"/>
              <a:ext cx="103438" cy="89561"/>
            </a:xfrm>
            <a:custGeom>
              <a:avLst/>
              <a:gdLst/>
              <a:ahLst/>
              <a:cxnLst/>
              <a:rect l="l" t="t" r="r" b="b"/>
              <a:pathLst>
                <a:path w="123291" h="106750" extrusionOk="0">
                  <a:moveTo>
                    <a:pt x="123123" y="58751"/>
                  </a:moveTo>
                  <a:lnTo>
                    <a:pt x="123123" y="58751"/>
                  </a:lnTo>
                  <a:cubicBezTo>
                    <a:pt x="122685" y="57219"/>
                    <a:pt x="121977" y="55769"/>
                    <a:pt x="121038" y="54477"/>
                  </a:cubicBezTo>
                  <a:lnTo>
                    <a:pt x="121038" y="54477"/>
                  </a:lnTo>
                  <a:lnTo>
                    <a:pt x="80377" y="7038"/>
                  </a:lnTo>
                  <a:lnTo>
                    <a:pt x="77770" y="4119"/>
                  </a:lnTo>
                  <a:lnTo>
                    <a:pt x="77770" y="3598"/>
                  </a:lnTo>
                  <a:cubicBezTo>
                    <a:pt x="77301" y="3087"/>
                    <a:pt x="76779" y="2628"/>
                    <a:pt x="76206" y="2242"/>
                  </a:cubicBezTo>
                  <a:cubicBezTo>
                    <a:pt x="72515" y="-479"/>
                    <a:pt x="67573" y="-761"/>
                    <a:pt x="63591" y="1512"/>
                  </a:cubicBezTo>
                  <a:lnTo>
                    <a:pt x="5830" y="34563"/>
                  </a:lnTo>
                  <a:cubicBezTo>
                    <a:pt x="242" y="37784"/>
                    <a:pt x="-1676" y="44926"/>
                    <a:pt x="1545" y="50515"/>
                  </a:cubicBezTo>
                  <a:cubicBezTo>
                    <a:pt x="1910" y="51140"/>
                    <a:pt x="2338" y="51735"/>
                    <a:pt x="2807" y="52287"/>
                  </a:cubicBezTo>
                  <a:lnTo>
                    <a:pt x="45971" y="102645"/>
                  </a:lnTo>
                  <a:cubicBezTo>
                    <a:pt x="48212" y="105199"/>
                    <a:pt x="51434" y="106669"/>
                    <a:pt x="54833" y="106711"/>
                  </a:cubicBezTo>
                  <a:cubicBezTo>
                    <a:pt x="55938" y="106805"/>
                    <a:pt x="57043" y="106628"/>
                    <a:pt x="58065" y="106190"/>
                  </a:cubicBezTo>
                  <a:lnTo>
                    <a:pt x="59941" y="105356"/>
                  </a:lnTo>
                  <a:lnTo>
                    <a:pt x="63486" y="103583"/>
                  </a:lnTo>
                  <a:lnTo>
                    <a:pt x="64738" y="102749"/>
                  </a:lnTo>
                  <a:lnTo>
                    <a:pt x="67656" y="101186"/>
                  </a:lnTo>
                  <a:cubicBezTo>
                    <a:pt x="69637" y="99934"/>
                    <a:pt x="71514" y="98787"/>
                    <a:pt x="73287" y="97849"/>
                  </a:cubicBezTo>
                  <a:lnTo>
                    <a:pt x="78604" y="94826"/>
                  </a:lnTo>
                  <a:lnTo>
                    <a:pt x="81211" y="93262"/>
                  </a:lnTo>
                  <a:lnTo>
                    <a:pt x="90073" y="88153"/>
                  </a:lnTo>
                  <a:lnTo>
                    <a:pt x="90073" y="88153"/>
                  </a:lnTo>
                  <a:lnTo>
                    <a:pt x="96746" y="84295"/>
                  </a:lnTo>
                  <a:lnTo>
                    <a:pt x="99665" y="82627"/>
                  </a:lnTo>
                  <a:lnTo>
                    <a:pt x="102375" y="81063"/>
                  </a:lnTo>
                  <a:lnTo>
                    <a:pt x="104878" y="79604"/>
                  </a:lnTo>
                  <a:lnTo>
                    <a:pt x="111134" y="75954"/>
                  </a:lnTo>
                  <a:lnTo>
                    <a:pt x="117389" y="72410"/>
                  </a:lnTo>
                  <a:cubicBezTo>
                    <a:pt x="118901" y="71534"/>
                    <a:pt x="120183" y="70324"/>
                    <a:pt x="121142" y="68865"/>
                  </a:cubicBezTo>
                  <a:cubicBezTo>
                    <a:pt x="122706" y="66696"/>
                    <a:pt x="123384" y="64006"/>
                    <a:pt x="123019" y="61358"/>
                  </a:cubicBezTo>
                  <a:cubicBezTo>
                    <a:pt x="123321" y="60524"/>
                    <a:pt x="123353" y="59606"/>
                    <a:pt x="123123" y="58751"/>
                  </a:cubicBezTo>
                  <a:close/>
                  <a:moveTo>
                    <a:pt x="116555" y="69178"/>
                  </a:moveTo>
                  <a:lnTo>
                    <a:pt x="116555" y="69178"/>
                  </a:lnTo>
                  <a:lnTo>
                    <a:pt x="62757" y="100456"/>
                  </a:lnTo>
                  <a:lnTo>
                    <a:pt x="59524" y="102228"/>
                  </a:lnTo>
                  <a:cubicBezTo>
                    <a:pt x="55760" y="104501"/>
                    <a:pt x="50902" y="103708"/>
                    <a:pt x="48055" y="100351"/>
                  </a:cubicBezTo>
                  <a:lnTo>
                    <a:pt x="4788" y="49994"/>
                  </a:lnTo>
                  <a:cubicBezTo>
                    <a:pt x="1535" y="46188"/>
                    <a:pt x="1993" y="40454"/>
                    <a:pt x="5799" y="37201"/>
                  </a:cubicBezTo>
                  <a:cubicBezTo>
                    <a:pt x="6226" y="36836"/>
                    <a:pt x="6695" y="36513"/>
                    <a:pt x="7185" y="36231"/>
                  </a:cubicBezTo>
                  <a:cubicBezTo>
                    <a:pt x="69742" y="365"/>
                    <a:pt x="65363" y="2034"/>
                    <a:pt x="68804" y="2034"/>
                  </a:cubicBezTo>
                  <a:cubicBezTo>
                    <a:pt x="71452" y="1981"/>
                    <a:pt x="73985" y="3128"/>
                    <a:pt x="75685" y="5161"/>
                  </a:cubicBezTo>
                  <a:lnTo>
                    <a:pt x="78291" y="8081"/>
                  </a:lnTo>
                  <a:lnTo>
                    <a:pt x="118849" y="55519"/>
                  </a:lnTo>
                  <a:cubicBezTo>
                    <a:pt x="122216" y="59148"/>
                    <a:pt x="121998" y="64830"/>
                    <a:pt x="118369" y="68187"/>
                  </a:cubicBezTo>
                  <a:cubicBezTo>
                    <a:pt x="117817" y="68698"/>
                    <a:pt x="117211" y="69136"/>
                    <a:pt x="116555" y="6949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2" name="Google Shape;1148;p13">
              <a:extLst>
                <a:ext uri="{FF2B5EF4-FFF2-40B4-BE49-F238E27FC236}">
                  <a16:creationId xmlns="" xmlns:a16="http://schemas.microsoft.com/office/drawing/2014/main" id="{3ABC84D6-EB9E-A612-CCC2-2E4C4D243923}"/>
                </a:ext>
              </a:extLst>
            </p:cNvPr>
            <p:cNvSpPr/>
            <p:nvPr/>
          </p:nvSpPr>
          <p:spPr>
            <a:xfrm>
              <a:off x="11163204" y="4496611"/>
              <a:ext cx="103157" cy="88840"/>
            </a:xfrm>
            <a:custGeom>
              <a:avLst/>
              <a:gdLst/>
              <a:ahLst/>
              <a:cxnLst/>
              <a:rect l="l" t="t" r="r" b="b"/>
              <a:pathLst>
                <a:path w="122956" h="105891" extrusionOk="0">
                  <a:moveTo>
                    <a:pt x="120825" y="54369"/>
                  </a:moveTo>
                  <a:lnTo>
                    <a:pt x="77662" y="4011"/>
                  </a:lnTo>
                  <a:cubicBezTo>
                    <a:pt x="74763" y="560"/>
                    <a:pt x="70092" y="-837"/>
                    <a:pt x="65776" y="466"/>
                  </a:cubicBezTo>
                  <a:cubicBezTo>
                    <a:pt x="65067" y="550"/>
                    <a:pt x="64389" y="800"/>
                    <a:pt x="63795" y="1196"/>
                  </a:cubicBezTo>
                  <a:lnTo>
                    <a:pt x="63065" y="1196"/>
                  </a:lnTo>
                  <a:lnTo>
                    <a:pt x="59624" y="3177"/>
                  </a:lnTo>
                  <a:lnTo>
                    <a:pt x="24801" y="23300"/>
                  </a:lnTo>
                  <a:lnTo>
                    <a:pt x="5722" y="34351"/>
                  </a:lnTo>
                  <a:cubicBezTo>
                    <a:pt x="4293" y="35164"/>
                    <a:pt x="3084" y="36311"/>
                    <a:pt x="2176" y="37687"/>
                  </a:cubicBezTo>
                  <a:cubicBezTo>
                    <a:pt x="1676" y="38209"/>
                    <a:pt x="1311" y="38855"/>
                    <a:pt x="1134" y="39564"/>
                  </a:cubicBezTo>
                  <a:cubicBezTo>
                    <a:pt x="321" y="41357"/>
                    <a:pt x="-34" y="43328"/>
                    <a:pt x="92" y="45298"/>
                  </a:cubicBezTo>
                  <a:cubicBezTo>
                    <a:pt x="-55" y="45955"/>
                    <a:pt x="-55" y="46623"/>
                    <a:pt x="92" y="47279"/>
                  </a:cubicBezTo>
                  <a:lnTo>
                    <a:pt x="92" y="47279"/>
                  </a:lnTo>
                  <a:cubicBezTo>
                    <a:pt x="488" y="48989"/>
                    <a:pt x="1322" y="50564"/>
                    <a:pt x="2490" y="51867"/>
                  </a:cubicBezTo>
                  <a:lnTo>
                    <a:pt x="43151" y="99201"/>
                  </a:lnTo>
                  <a:lnTo>
                    <a:pt x="43151" y="99201"/>
                  </a:lnTo>
                  <a:lnTo>
                    <a:pt x="45445" y="101912"/>
                  </a:lnTo>
                  <a:lnTo>
                    <a:pt x="45445" y="102433"/>
                  </a:lnTo>
                  <a:cubicBezTo>
                    <a:pt x="45914" y="102944"/>
                    <a:pt x="46435" y="103403"/>
                    <a:pt x="47009" y="103789"/>
                  </a:cubicBezTo>
                  <a:cubicBezTo>
                    <a:pt x="49010" y="105134"/>
                    <a:pt x="51367" y="105863"/>
                    <a:pt x="53786" y="105874"/>
                  </a:cubicBezTo>
                  <a:cubicBezTo>
                    <a:pt x="58061" y="105874"/>
                    <a:pt x="55350" y="106812"/>
                    <a:pt x="112380" y="73866"/>
                  </a:cubicBezTo>
                  <a:lnTo>
                    <a:pt x="116759" y="71364"/>
                  </a:lnTo>
                  <a:cubicBezTo>
                    <a:pt x="122452" y="68330"/>
                    <a:pt x="124599" y="61250"/>
                    <a:pt x="121555" y="55558"/>
                  </a:cubicBezTo>
                  <a:cubicBezTo>
                    <a:pt x="121336" y="55151"/>
                    <a:pt x="121096" y="54755"/>
                    <a:pt x="120825" y="54369"/>
                  </a:cubicBezTo>
                  <a:close/>
                  <a:moveTo>
                    <a:pt x="47843" y="100869"/>
                  </a:moveTo>
                  <a:lnTo>
                    <a:pt x="45549" y="98054"/>
                  </a:lnTo>
                  <a:lnTo>
                    <a:pt x="45549" y="98054"/>
                  </a:lnTo>
                  <a:lnTo>
                    <a:pt x="3845" y="49365"/>
                  </a:lnTo>
                  <a:cubicBezTo>
                    <a:pt x="1457" y="45257"/>
                    <a:pt x="2687" y="39992"/>
                    <a:pt x="6660" y="37375"/>
                  </a:cubicBezTo>
                  <a:lnTo>
                    <a:pt x="6660" y="37375"/>
                  </a:lnTo>
                  <a:cubicBezTo>
                    <a:pt x="6889" y="37281"/>
                    <a:pt x="7160" y="37281"/>
                    <a:pt x="7389" y="37375"/>
                  </a:cubicBezTo>
                  <a:lnTo>
                    <a:pt x="9892" y="35915"/>
                  </a:lnTo>
                  <a:lnTo>
                    <a:pt x="17399" y="31328"/>
                  </a:lnTo>
                  <a:lnTo>
                    <a:pt x="21673" y="28825"/>
                  </a:lnTo>
                  <a:lnTo>
                    <a:pt x="21673" y="28825"/>
                  </a:lnTo>
                  <a:lnTo>
                    <a:pt x="27408" y="25489"/>
                  </a:lnTo>
                  <a:lnTo>
                    <a:pt x="27408" y="25489"/>
                  </a:lnTo>
                  <a:lnTo>
                    <a:pt x="33663" y="21840"/>
                  </a:lnTo>
                  <a:lnTo>
                    <a:pt x="40649" y="17774"/>
                  </a:lnTo>
                  <a:lnTo>
                    <a:pt x="45862" y="14855"/>
                  </a:lnTo>
                  <a:cubicBezTo>
                    <a:pt x="47843" y="13603"/>
                    <a:pt x="49719" y="12456"/>
                    <a:pt x="51492" y="11518"/>
                  </a:cubicBezTo>
                  <a:lnTo>
                    <a:pt x="55454" y="9224"/>
                  </a:lnTo>
                  <a:lnTo>
                    <a:pt x="57956" y="7765"/>
                  </a:lnTo>
                  <a:lnTo>
                    <a:pt x="60563" y="6305"/>
                  </a:lnTo>
                  <a:lnTo>
                    <a:pt x="60563" y="6305"/>
                  </a:lnTo>
                  <a:lnTo>
                    <a:pt x="61396" y="5784"/>
                  </a:lnTo>
                  <a:cubicBezTo>
                    <a:pt x="66923" y="2656"/>
                    <a:pt x="66923" y="3073"/>
                    <a:pt x="68487" y="3073"/>
                  </a:cubicBezTo>
                  <a:cubicBezTo>
                    <a:pt x="71166" y="3104"/>
                    <a:pt x="73710" y="4282"/>
                    <a:pt x="75472" y="6305"/>
                  </a:cubicBezTo>
                  <a:lnTo>
                    <a:pt x="118636" y="56663"/>
                  </a:lnTo>
                  <a:cubicBezTo>
                    <a:pt x="121868" y="60562"/>
                    <a:pt x="121336" y="66349"/>
                    <a:pt x="117436" y="69581"/>
                  </a:cubicBezTo>
                  <a:cubicBezTo>
                    <a:pt x="117062" y="69894"/>
                    <a:pt x="116655" y="70175"/>
                    <a:pt x="116238" y="70425"/>
                  </a:cubicBezTo>
                  <a:lnTo>
                    <a:pt x="111233" y="73032"/>
                  </a:lnTo>
                  <a:lnTo>
                    <a:pt x="59103" y="102850"/>
                  </a:lnTo>
                  <a:cubicBezTo>
                    <a:pt x="55371" y="104842"/>
                    <a:pt x="50762" y="104018"/>
                    <a:pt x="47947" y="10086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3" name="Google Shape;1149;p13">
              <a:extLst>
                <a:ext uri="{FF2B5EF4-FFF2-40B4-BE49-F238E27FC236}">
                  <a16:creationId xmlns="" xmlns:a16="http://schemas.microsoft.com/office/drawing/2014/main" id="{E28F82FC-AF13-CEB5-3912-6F00B4A248A9}"/>
                </a:ext>
              </a:extLst>
            </p:cNvPr>
            <p:cNvSpPr/>
            <p:nvPr/>
          </p:nvSpPr>
          <p:spPr>
            <a:xfrm>
              <a:off x="11148360" y="4237655"/>
              <a:ext cx="103571" cy="89558"/>
            </a:xfrm>
            <a:custGeom>
              <a:avLst/>
              <a:gdLst/>
              <a:ahLst/>
              <a:cxnLst/>
              <a:rect l="l" t="t" r="r" b="b"/>
              <a:pathLst>
                <a:path w="123450" h="106747" extrusionOk="0">
                  <a:moveTo>
                    <a:pt x="120794" y="54415"/>
                  </a:moveTo>
                  <a:lnTo>
                    <a:pt x="77630" y="4057"/>
                  </a:lnTo>
                  <a:cubicBezTo>
                    <a:pt x="73970" y="-207"/>
                    <a:pt x="67798" y="-1260"/>
                    <a:pt x="62929" y="1555"/>
                  </a:cubicBezTo>
                  <a:lnTo>
                    <a:pt x="5794" y="34710"/>
                  </a:lnTo>
                  <a:cubicBezTo>
                    <a:pt x="1843" y="36962"/>
                    <a:pt x="-409" y="41341"/>
                    <a:pt x="60" y="45866"/>
                  </a:cubicBezTo>
                  <a:cubicBezTo>
                    <a:pt x="-44" y="46491"/>
                    <a:pt x="-44" y="47117"/>
                    <a:pt x="60" y="47742"/>
                  </a:cubicBezTo>
                  <a:lnTo>
                    <a:pt x="60" y="47742"/>
                  </a:lnTo>
                  <a:cubicBezTo>
                    <a:pt x="519" y="49296"/>
                    <a:pt x="1259" y="50745"/>
                    <a:pt x="2249" y="52017"/>
                  </a:cubicBezTo>
                  <a:lnTo>
                    <a:pt x="43016" y="99560"/>
                  </a:lnTo>
                  <a:lnTo>
                    <a:pt x="45622" y="102479"/>
                  </a:lnTo>
                  <a:lnTo>
                    <a:pt x="46143" y="103105"/>
                  </a:lnTo>
                  <a:lnTo>
                    <a:pt x="47811" y="104460"/>
                  </a:lnTo>
                  <a:cubicBezTo>
                    <a:pt x="49761" y="105836"/>
                    <a:pt x="52096" y="106566"/>
                    <a:pt x="54484" y="106545"/>
                  </a:cubicBezTo>
                  <a:cubicBezTo>
                    <a:pt x="55475" y="106796"/>
                    <a:pt x="56517" y="106796"/>
                    <a:pt x="57508" y="106545"/>
                  </a:cubicBezTo>
                  <a:lnTo>
                    <a:pt x="57508" y="106545"/>
                  </a:lnTo>
                  <a:lnTo>
                    <a:pt x="59489" y="105711"/>
                  </a:lnTo>
                  <a:lnTo>
                    <a:pt x="63555" y="103522"/>
                  </a:lnTo>
                  <a:lnTo>
                    <a:pt x="82426" y="92574"/>
                  </a:lnTo>
                  <a:cubicBezTo>
                    <a:pt x="83562" y="91865"/>
                    <a:pt x="84751" y="91240"/>
                    <a:pt x="85971" y="90698"/>
                  </a:cubicBezTo>
                  <a:lnTo>
                    <a:pt x="99733" y="82565"/>
                  </a:lnTo>
                  <a:lnTo>
                    <a:pt x="104946" y="79646"/>
                  </a:lnTo>
                  <a:lnTo>
                    <a:pt x="117353" y="72452"/>
                  </a:lnTo>
                  <a:cubicBezTo>
                    <a:pt x="118802" y="71587"/>
                    <a:pt x="120053" y="70409"/>
                    <a:pt x="121002" y="69012"/>
                  </a:cubicBezTo>
                  <a:cubicBezTo>
                    <a:pt x="121451" y="68449"/>
                    <a:pt x="121805" y="67812"/>
                    <a:pt x="122045" y="67135"/>
                  </a:cubicBezTo>
                  <a:cubicBezTo>
                    <a:pt x="124276" y="63038"/>
                    <a:pt x="123786" y="58002"/>
                    <a:pt x="120794" y="54415"/>
                  </a:cubicBezTo>
                  <a:close/>
                  <a:moveTo>
                    <a:pt x="116519" y="69846"/>
                  </a:moveTo>
                  <a:lnTo>
                    <a:pt x="106614" y="75476"/>
                  </a:lnTo>
                  <a:lnTo>
                    <a:pt x="61782" y="101437"/>
                  </a:lnTo>
                  <a:lnTo>
                    <a:pt x="61782" y="101437"/>
                  </a:lnTo>
                  <a:lnTo>
                    <a:pt x="59697" y="102584"/>
                  </a:lnTo>
                  <a:cubicBezTo>
                    <a:pt x="55913" y="104648"/>
                    <a:pt x="51200" y="103824"/>
                    <a:pt x="48333" y="100603"/>
                  </a:cubicBezTo>
                  <a:lnTo>
                    <a:pt x="45726" y="97579"/>
                  </a:lnTo>
                  <a:lnTo>
                    <a:pt x="5169" y="50349"/>
                  </a:lnTo>
                  <a:cubicBezTo>
                    <a:pt x="1895" y="46554"/>
                    <a:pt x="2312" y="40830"/>
                    <a:pt x="6107" y="37556"/>
                  </a:cubicBezTo>
                  <a:cubicBezTo>
                    <a:pt x="6524" y="37191"/>
                    <a:pt x="6983" y="36868"/>
                    <a:pt x="7462" y="36586"/>
                  </a:cubicBezTo>
                  <a:cubicBezTo>
                    <a:pt x="70019" y="721"/>
                    <a:pt x="65849" y="2285"/>
                    <a:pt x="69185" y="2285"/>
                  </a:cubicBezTo>
                  <a:cubicBezTo>
                    <a:pt x="71854" y="2243"/>
                    <a:pt x="74398" y="3432"/>
                    <a:pt x="76066" y="5517"/>
                  </a:cubicBezTo>
                  <a:lnTo>
                    <a:pt x="119334" y="55770"/>
                  </a:lnTo>
                  <a:cubicBezTo>
                    <a:pt x="122598" y="59638"/>
                    <a:pt x="122108" y="65435"/>
                    <a:pt x="118239" y="68699"/>
                  </a:cubicBezTo>
                  <a:cubicBezTo>
                    <a:pt x="117708" y="69147"/>
                    <a:pt x="117135" y="69533"/>
                    <a:pt x="116519" y="6984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4" name="Google Shape;1150;p13">
              <a:extLst>
                <a:ext uri="{FF2B5EF4-FFF2-40B4-BE49-F238E27FC236}">
                  <a16:creationId xmlns="" xmlns:a16="http://schemas.microsoft.com/office/drawing/2014/main" id="{AFF4FE7A-31B5-55F0-0817-8C214768169F}"/>
                </a:ext>
              </a:extLst>
            </p:cNvPr>
            <p:cNvSpPr/>
            <p:nvPr/>
          </p:nvSpPr>
          <p:spPr>
            <a:xfrm>
              <a:off x="11133108" y="4330056"/>
              <a:ext cx="103372" cy="89372"/>
            </a:xfrm>
            <a:custGeom>
              <a:avLst/>
              <a:gdLst/>
              <a:ahLst/>
              <a:cxnLst/>
              <a:rect l="l" t="t" r="r" b="b"/>
              <a:pathLst>
                <a:path w="123212" h="106525" extrusionOk="0">
                  <a:moveTo>
                    <a:pt x="122812" y="58653"/>
                  </a:moveTo>
                  <a:lnTo>
                    <a:pt x="122812" y="58653"/>
                  </a:lnTo>
                  <a:cubicBezTo>
                    <a:pt x="122406" y="57090"/>
                    <a:pt x="121655" y="55630"/>
                    <a:pt x="120623" y="54379"/>
                  </a:cubicBezTo>
                  <a:lnTo>
                    <a:pt x="120623" y="54379"/>
                  </a:lnTo>
                  <a:lnTo>
                    <a:pt x="79961" y="6940"/>
                  </a:lnTo>
                  <a:lnTo>
                    <a:pt x="77355" y="4021"/>
                  </a:lnTo>
                  <a:lnTo>
                    <a:pt x="76729" y="3500"/>
                  </a:lnTo>
                  <a:cubicBezTo>
                    <a:pt x="76312" y="2937"/>
                    <a:pt x="75780" y="2478"/>
                    <a:pt x="75165" y="2144"/>
                  </a:cubicBezTo>
                  <a:cubicBezTo>
                    <a:pt x="72361" y="142"/>
                    <a:pt x="68805" y="-514"/>
                    <a:pt x="65469" y="372"/>
                  </a:cubicBezTo>
                  <a:cubicBezTo>
                    <a:pt x="64771" y="539"/>
                    <a:pt x="64103" y="820"/>
                    <a:pt x="63488" y="1206"/>
                  </a:cubicBezTo>
                  <a:lnTo>
                    <a:pt x="62654" y="1206"/>
                  </a:lnTo>
                  <a:lnTo>
                    <a:pt x="59422" y="3083"/>
                  </a:lnTo>
                  <a:lnTo>
                    <a:pt x="59422" y="3083"/>
                  </a:lnTo>
                  <a:lnTo>
                    <a:pt x="5728" y="34361"/>
                  </a:lnTo>
                  <a:cubicBezTo>
                    <a:pt x="4185" y="35185"/>
                    <a:pt x="2871" y="36362"/>
                    <a:pt x="1870" y="37801"/>
                  </a:cubicBezTo>
                  <a:lnTo>
                    <a:pt x="1870" y="37801"/>
                  </a:lnTo>
                  <a:cubicBezTo>
                    <a:pt x="1505" y="38343"/>
                    <a:pt x="1224" y="38948"/>
                    <a:pt x="1036" y="39574"/>
                  </a:cubicBezTo>
                  <a:lnTo>
                    <a:pt x="1036" y="39574"/>
                  </a:lnTo>
                  <a:cubicBezTo>
                    <a:pt x="-830" y="43724"/>
                    <a:pt x="-184" y="48572"/>
                    <a:pt x="2704" y="52085"/>
                  </a:cubicBezTo>
                  <a:lnTo>
                    <a:pt x="45868" y="102339"/>
                  </a:lnTo>
                  <a:cubicBezTo>
                    <a:pt x="48141" y="104924"/>
                    <a:pt x="51394" y="106436"/>
                    <a:pt x="54835" y="106509"/>
                  </a:cubicBezTo>
                  <a:cubicBezTo>
                    <a:pt x="59214" y="106509"/>
                    <a:pt x="56294" y="107343"/>
                    <a:pt x="117391" y="71895"/>
                  </a:cubicBezTo>
                  <a:cubicBezTo>
                    <a:pt x="121363" y="69663"/>
                    <a:pt x="123626" y="65274"/>
                    <a:pt x="123125" y="60739"/>
                  </a:cubicBezTo>
                  <a:cubicBezTo>
                    <a:pt x="123073" y="60040"/>
                    <a:pt x="122969" y="59342"/>
                    <a:pt x="122812" y="58653"/>
                  </a:cubicBezTo>
                  <a:close/>
                  <a:moveTo>
                    <a:pt x="47641" y="100358"/>
                  </a:moveTo>
                  <a:lnTo>
                    <a:pt x="4477" y="50000"/>
                  </a:lnTo>
                  <a:cubicBezTo>
                    <a:pt x="1213" y="46351"/>
                    <a:pt x="1516" y="40752"/>
                    <a:pt x="5165" y="37489"/>
                  </a:cubicBezTo>
                  <a:cubicBezTo>
                    <a:pt x="5499" y="37186"/>
                    <a:pt x="5863" y="36905"/>
                    <a:pt x="6249" y="36655"/>
                  </a:cubicBezTo>
                  <a:cubicBezTo>
                    <a:pt x="6624" y="36352"/>
                    <a:pt x="7052" y="36102"/>
                    <a:pt x="7500" y="35925"/>
                  </a:cubicBezTo>
                  <a:cubicBezTo>
                    <a:pt x="8418" y="35278"/>
                    <a:pt x="9398" y="34715"/>
                    <a:pt x="10420" y="34256"/>
                  </a:cubicBezTo>
                  <a:lnTo>
                    <a:pt x="16050" y="30920"/>
                  </a:lnTo>
                  <a:lnTo>
                    <a:pt x="21367" y="27897"/>
                  </a:lnTo>
                  <a:lnTo>
                    <a:pt x="23973" y="26333"/>
                  </a:lnTo>
                  <a:lnTo>
                    <a:pt x="32418" y="21328"/>
                  </a:lnTo>
                  <a:lnTo>
                    <a:pt x="32418" y="21328"/>
                  </a:lnTo>
                  <a:lnTo>
                    <a:pt x="39091" y="17471"/>
                  </a:lnTo>
                  <a:lnTo>
                    <a:pt x="42010" y="15802"/>
                  </a:lnTo>
                  <a:lnTo>
                    <a:pt x="44721" y="14239"/>
                  </a:lnTo>
                  <a:lnTo>
                    <a:pt x="47223" y="12779"/>
                  </a:lnTo>
                  <a:lnTo>
                    <a:pt x="53479" y="9130"/>
                  </a:lnTo>
                  <a:lnTo>
                    <a:pt x="59735" y="5585"/>
                  </a:lnTo>
                  <a:lnTo>
                    <a:pt x="60465" y="5585"/>
                  </a:lnTo>
                  <a:cubicBezTo>
                    <a:pt x="65990" y="2457"/>
                    <a:pt x="65990" y="2874"/>
                    <a:pt x="67554" y="2874"/>
                  </a:cubicBezTo>
                  <a:cubicBezTo>
                    <a:pt x="70192" y="2895"/>
                    <a:pt x="72694" y="4031"/>
                    <a:pt x="74436" y="6002"/>
                  </a:cubicBezTo>
                  <a:lnTo>
                    <a:pt x="77042" y="8921"/>
                  </a:lnTo>
                  <a:lnTo>
                    <a:pt x="117599" y="56360"/>
                  </a:lnTo>
                  <a:cubicBezTo>
                    <a:pt x="120873" y="60155"/>
                    <a:pt x="120456" y="65879"/>
                    <a:pt x="116661" y="69153"/>
                  </a:cubicBezTo>
                  <a:cubicBezTo>
                    <a:pt x="116244" y="69518"/>
                    <a:pt x="115785" y="69841"/>
                    <a:pt x="115306" y="70122"/>
                  </a:cubicBezTo>
                  <a:lnTo>
                    <a:pt x="58275" y="103069"/>
                  </a:lnTo>
                  <a:cubicBezTo>
                    <a:pt x="54595" y="104768"/>
                    <a:pt x="50236" y="103777"/>
                    <a:pt x="47641" y="10067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5" name="Google Shape;1151;p13">
              <a:extLst>
                <a:ext uri="{FF2B5EF4-FFF2-40B4-BE49-F238E27FC236}">
                  <a16:creationId xmlns="" xmlns:a16="http://schemas.microsoft.com/office/drawing/2014/main" id="{E32CBCF1-D5D1-A6E7-28E5-A5E2CD5A6920}"/>
                </a:ext>
              </a:extLst>
            </p:cNvPr>
            <p:cNvSpPr/>
            <p:nvPr/>
          </p:nvSpPr>
          <p:spPr>
            <a:xfrm>
              <a:off x="11115612" y="4440765"/>
              <a:ext cx="103597" cy="89114"/>
            </a:xfrm>
            <a:custGeom>
              <a:avLst/>
              <a:gdLst/>
              <a:ahLst/>
              <a:cxnLst/>
              <a:rect l="l" t="t" r="r" b="b"/>
              <a:pathLst>
                <a:path w="123480" h="106218" extrusionOk="0">
                  <a:moveTo>
                    <a:pt x="120625" y="54624"/>
                  </a:moveTo>
                  <a:lnTo>
                    <a:pt x="77565" y="4057"/>
                  </a:lnTo>
                  <a:cubicBezTo>
                    <a:pt x="73905" y="-207"/>
                    <a:pt x="67733" y="-1260"/>
                    <a:pt x="62864" y="1555"/>
                  </a:cubicBezTo>
                  <a:lnTo>
                    <a:pt x="5729" y="34501"/>
                  </a:lnTo>
                  <a:cubicBezTo>
                    <a:pt x="2643" y="36284"/>
                    <a:pt x="558" y="39412"/>
                    <a:pt x="99" y="42947"/>
                  </a:cubicBezTo>
                  <a:cubicBezTo>
                    <a:pt x="-57" y="43843"/>
                    <a:pt x="-57" y="44760"/>
                    <a:pt x="99" y="45657"/>
                  </a:cubicBezTo>
                  <a:cubicBezTo>
                    <a:pt x="5" y="46314"/>
                    <a:pt x="5" y="46981"/>
                    <a:pt x="99" y="47638"/>
                  </a:cubicBezTo>
                  <a:lnTo>
                    <a:pt x="99" y="47638"/>
                  </a:lnTo>
                  <a:cubicBezTo>
                    <a:pt x="506" y="49202"/>
                    <a:pt x="1256" y="50662"/>
                    <a:pt x="2288" y="51913"/>
                  </a:cubicBezTo>
                  <a:lnTo>
                    <a:pt x="43055" y="99456"/>
                  </a:lnTo>
                  <a:lnTo>
                    <a:pt x="45661" y="102479"/>
                  </a:lnTo>
                  <a:lnTo>
                    <a:pt x="46182" y="102479"/>
                  </a:lnTo>
                  <a:cubicBezTo>
                    <a:pt x="46662" y="103021"/>
                    <a:pt x="47225" y="103470"/>
                    <a:pt x="47850" y="103835"/>
                  </a:cubicBezTo>
                  <a:cubicBezTo>
                    <a:pt x="49759" y="105315"/>
                    <a:pt x="52114" y="106087"/>
                    <a:pt x="54523" y="106024"/>
                  </a:cubicBezTo>
                  <a:cubicBezTo>
                    <a:pt x="55555" y="106264"/>
                    <a:pt x="56619" y="106264"/>
                    <a:pt x="57651" y="106024"/>
                  </a:cubicBezTo>
                  <a:lnTo>
                    <a:pt x="59527" y="105190"/>
                  </a:lnTo>
                  <a:lnTo>
                    <a:pt x="59527" y="105190"/>
                  </a:lnTo>
                  <a:lnTo>
                    <a:pt x="62968" y="103418"/>
                  </a:lnTo>
                  <a:lnTo>
                    <a:pt x="64219" y="102688"/>
                  </a:lnTo>
                  <a:lnTo>
                    <a:pt x="66721" y="101228"/>
                  </a:lnTo>
                  <a:lnTo>
                    <a:pt x="74124" y="97892"/>
                  </a:lnTo>
                  <a:lnTo>
                    <a:pt x="78399" y="95390"/>
                  </a:lnTo>
                  <a:lnTo>
                    <a:pt x="78399" y="95390"/>
                  </a:lnTo>
                  <a:lnTo>
                    <a:pt x="84133" y="92053"/>
                  </a:lnTo>
                  <a:lnTo>
                    <a:pt x="84133" y="92053"/>
                  </a:lnTo>
                  <a:lnTo>
                    <a:pt x="90389" y="88404"/>
                  </a:lnTo>
                  <a:lnTo>
                    <a:pt x="97374" y="84338"/>
                  </a:lnTo>
                  <a:lnTo>
                    <a:pt x="102587" y="81419"/>
                  </a:lnTo>
                  <a:lnTo>
                    <a:pt x="108218" y="78082"/>
                  </a:lnTo>
                  <a:lnTo>
                    <a:pt x="112180" y="75789"/>
                  </a:lnTo>
                  <a:lnTo>
                    <a:pt x="114682" y="74329"/>
                  </a:lnTo>
                  <a:lnTo>
                    <a:pt x="117288" y="72869"/>
                  </a:lnTo>
                  <a:lnTo>
                    <a:pt x="117288" y="72869"/>
                  </a:lnTo>
                  <a:lnTo>
                    <a:pt x="118122" y="72348"/>
                  </a:lnTo>
                  <a:cubicBezTo>
                    <a:pt x="119290" y="71545"/>
                    <a:pt x="120280" y="70523"/>
                    <a:pt x="121041" y="69324"/>
                  </a:cubicBezTo>
                  <a:cubicBezTo>
                    <a:pt x="121479" y="68772"/>
                    <a:pt x="121865" y="68177"/>
                    <a:pt x="122188" y="67552"/>
                  </a:cubicBezTo>
                  <a:cubicBezTo>
                    <a:pt x="124347" y="63329"/>
                    <a:pt x="123721" y="58210"/>
                    <a:pt x="120625" y="54624"/>
                  </a:cubicBezTo>
                  <a:close/>
                  <a:moveTo>
                    <a:pt x="116350" y="70054"/>
                  </a:moveTo>
                  <a:lnTo>
                    <a:pt x="81527" y="90177"/>
                  </a:lnTo>
                  <a:lnTo>
                    <a:pt x="62447" y="101228"/>
                  </a:lnTo>
                  <a:lnTo>
                    <a:pt x="59215" y="103000"/>
                  </a:lnTo>
                  <a:cubicBezTo>
                    <a:pt x="55482" y="105253"/>
                    <a:pt x="50666" y="104460"/>
                    <a:pt x="47850" y="101124"/>
                  </a:cubicBezTo>
                  <a:lnTo>
                    <a:pt x="45557" y="98309"/>
                  </a:lnTo>
                  <a:lnTo>
                    <a:pt x="45557" y="98309"/>
                  </a:lnTo>
                  <a:lnTo>
                    <a:pt x="4895" y="50870"/>
                  </a:lnTo>
                  <a:cubicBezTo>
                    <a:pt x="3456" y="49140"/>
                    <a:pt x="2685" y="46960"/>
                    <a:pt x="2706" y="44719"/>
                  </a:cubicBezTo>
                  <a:lnTo>
                    <a:pt x="2706" y="44719"/>
                  </a:lnTo>
                  <a:cubicBezTo>
                    <a:pt x="2737" y="41591"/>
                    <a:pt x="4447" y="38724"/>
                    <a:pt x="7189" y="37212"/>
                  </a:cubicBezTo>
                  <a:cubicBezTo>
                    <a:pt x="69745" y="1346"/>
                    <a:pt x="65470" y="3015"/>
                    <a:pt x="68911" y="3015"/>
                  </a:cubicBezTo>
                  <a:cubicBezTo>
                    <a:pt x="71507" y="3046"/>
                    <a:pt x="73978" y="4182"/>
                    <a:pt x="75688" y="6143"/>
                  </a:cubicBezTo>
                  <a:lnTo>
                    <a:pt x="118956" y="56500"/>
                  </a:lnTo>
                  <a:cubicBezTo>
                    <a:pt x="122084" y="60410"/>
                    <a:pt x="121448" y="66124"/>
                    <a:pt x="117538" y="69251"/>
                  </a:cubicBezTo>
                  <a:cubicBezTo>
                    <a:pt x="117163" y="69543"/>
                    <a:pt x="116767" y="69814"/>
                    <a:pt x="116350" y="7005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6" name="Google Shape;1152;p13">
              <a:extLst>
                <a:ext uri="{FF2B5EF4-FFF2-40B4-BE49-F238E27FC236}">
                  <a16:creationId xmlns="" xmlns:a16="http://schemas.microsoft.com/office/drawing/2014/main" id="{5D638677-7F46-7A6F-CC05-6BEDFB196838}"/>
                </a:ext>
              </a:extLst>
            </p:cNvPr>
            <p:cNvSpPr/>
            <p:nvPr/>
          </p:nvSpPr>
          <p:spPr>
            <a:xfrm>
              <a:off x="11100316" y="4533360"/>
              <a:ext cx="103790" cy="89265"/>
            </a:xfrm>
            <a:custGeom>
              <a:avLst/>
              <a:gdLst/>
              <a:ahLst/>
              <a:cxnLst/>
              <a:rect l="l" t="t" r="r" b="b"/>
              <a:pathLst>
                <a:path w="123711" h="106398" extrusionOk="0">
                  <a:moveTo>
                    <a:pt x="122800" y="58734"/>
                  </a:moveTo>
                  <a:lnTo>
                    <a:pt x="122800" y="58734"/>
                  </a:lnTo>
                  <a:cubicBezTo>
                    <a:pt x="122373" y="57139"/>
                    <a:pt x="121622" y="55658"/>
                    <a:pt x="120611" y="54355"/>
                  </a:cubicBezTo>
                  <a:lnTo>
                    <a:pt x="120611" y="54355"/>
                  </a:lnTo>
                  <a:lnTo>
                    <a:pt x="78907" y="5665"/>
                  </a:lnTo>
                  <a:lnTo>
                    <a:pt x="77447" y="4101"/>
                  </a:lnTo>
                  <a:cubicBezTo>
                    <a:pt x="77259" y="3809"/>
                    <a:pt x="77009" y="3559"/>
                    <a:pt x="76717" y="3371"/>
                  </a:cubicBezTo>
                  <a:cubicBezTo>
                    <a:pt x="76268" y="2871"/>
                    <a:pt x="75737" y="2444"/>
                    <a:pt x="75153" y="2120"/>
                  </a:cubicBezTo>
                  <a:cubicBezTo>
                    <a:pt x="72328" y="150"/>
                    <a:pt x="68793" y="-497"/>
                    <a:pt x="65457" y="348"/>
                  </a:cubicBezTo>
                  <a:lnTo>
                    <a:pt x="63580" y="1182"/>
                  </a:lnTo>
                  <a:lnTo>
                    <a:pt x="63580" y="1182"/>
                  </a:lnTo>
                  <a:cubicBezTo>
                    <a:pt x="63580" y="1182"/>
                    <a:pt x="63059" y="1182"/>
                    <a:pt x="62746" y="1182"/>
                  </a:cubicBezTo>
                  <a:lnTo>
                    <a:pt x="59514" y="2955"/>
                  </a:lnTo>
                  <a:lnTo>
                    <a:pt x="59514" y="2955"/>
                  </a:lnTo>
                  <a:lnTo>
                    <a:pt x="5716" y="34233"/>
                  </a:lnTo>
                  <a:cubicBezTo>
                    <a:pt x="4256" y="35129"/>
                    <a:pt x="2984" y="36297"/>
                    <a:pt x="1962" y="37673"/>
                  </a:cubicBezTo>
                  <a:cubicBezTo>
                    <a:pt x="1472" y="38236"/>
                    <a:pt x="1149" y="38914"/>
                    <a:pt x="1024" y="39654"/>
                  </a:cubicBezTo>
                  <a:lnTo>
                    <a:pt x="1024" y="39654"/>
                  </a:lnTo>
                  <a:cubicBezTo>
                    <a:pt x="-853" y="43752"/>
                    <a:pt x="-154" y="48558"/>
                    <a:pt x="2796" y="51957"/>
                  </a:cubicBezTo>
                  <a:lnTo>
                    <a:pt x="45960" y="102315"/>
                  </a:lnTo>
                  <a:cubicBezTo>
                    <a:pt x="48160" y="104921"/>
                    <a:pt x="51413" y="106412"/>
                    <a:pt x="54823" y="106381"/>
                  </a:cubicBezTo>
                  <a:cubicBezTo>
                    <a:pt x="59201" y="106381"/>
                    <a:pt x="56282" y="107424"/>
                    <a:pt x="117379" y="71766"/>
                  </a:cubicBezTo>
                  <a:cubicBezTo>
                    <a:pt x="121622" y="69692"/>
                    <a:pt x="124114" y="65198"/>
                    <a:pt x="123634" y="60506"/>
                  </a:cubicBezTo>
                  <a:cubicBezTo>
                    <a:pt x="123447" y="59881"/>
                    <a:pt x="123165" y="59276"/>
                    <a:pt x="122800" y="58734"/>
                  </a:cubicBezTo>
                  <a:close/>
                  <a:moveTo>
                    <a:pt x="47524" y="100438"/>
                  </a:moveTo>
                  <a:lnTo>
                    <a:pt x="4360" y="50080"/>
                  </a:lnTo>
                  <a:cubicBezTo>
                    <a:pt x="1107" y="46348"/>
                    <a:pt x="1493" y="40686"/>
                    <a:pt x="5226" y="37433"/>
                  </a:cubicBezTo>
                  <a:cubicBezTo>
                    <a:pt x="5518" y="37183"/>
                    <a:pt x="5820" y="36943"/>
                    <a:pt x="6132" y="36735"/>
                  </a:cubicBezTo>
                  <a:lnTo>
                    <a:pt x="10303" y="34337"/>
                  </a:lnTo>
                  <a:lnTo>
                    <a:pt x="15933" y="31001"/>
                  </a:lnTo>
                  <a:cubicBezTo>
                    <a:pt x="17602" y="30166"/>
                    <a:pt x="19269" y="29124"/>
                    <a:pt x="21250" y="27977"/>
                  </a:cubicBezTo>
                  <a:lnTo>
                    <a:pt x="29591" y="23181"/>
                  </a:lnTo>
                  <a:lnTo>
                    <a:pt x="33345" y="21096"/>
                  </a:lnTo>
                  <a:lnTo>
                    <a:pt x="39913" y="17134"/>
                  </a:lnTo>
                  <a:cubicBezTo>
                    <a:pt x="40372" y="16967"/>
                    <a:pt x="40799" y="16727"/>
                    <a:pt x="41165" y="16404"/>
                  </a:cubicBezTo>
                  <a:lnTo>
                    <a:pt x="48045" y="12442"/>
                  </a:lnTo>
                  <a:lnTo>
                    <a:pt x="52424" y="9940"/>
                  </a:lnTo>
                  <a:lnTo>
                    <a:pt x="60557" y="5248"/>
                  </a:lnTo>
                  <a:cubicBezTo>
                    <a:pt x="66812" y="1808"/>
                    <a:pt x="66812" y="2120"/>
                    <a:pt x="68376" y="2120"/>
                  </a:cubicBezTo>
                  <a:cubicBezTo>
                    <a:pt x="71024" y="2079"/>
                    <a:pt x="73547" y="3226"/>
                    <a:pt x="75257" y="5248"/>
                  </a:cubicBezTo>
                  <a:lnTo>
                    <a:pt x="77864" y="8272"/>
                  </a:lnTo>
                  <a:lnTo>
                    <a:pt x="118526" y="55606"/>
                  </a:lnTo>
                  <a:lnTo>
                    <a:pt x="118526" y="55606"/>
                  </a:lnTo>
                  <a:cubicBezTo>
                    <a:pt x="121612" y="59547"/>
                    <a:pt x="120924" y="65250"/>
                    <a:pt x="116983" y="68336"/>
                  </a:cubicBezTo>
                  <a:cubicBezTo>
                    <a:pt x="116638" y="68607"/>
                    <a:pt x="116284" y="68847"/>
                    <a:pt x="115919" y="69056"/>
                  </a:cubicBezTo>
                  <a:lnTo>
                    <a:pt x="58993" y="102211"/>
                  </a:lnTo>
                  <a:cubicBezTo>
                    <a:pt x="55281" y="104473"/>
                    <a:pt x="50495" y="103816"/>
                    <a:pt x="47524" y="10064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7" name="Google Shape;1153;p13">
              <a:extLst>
                <a:ext uri="{FF2B5EF4-FFF2-40B4-BE49-F238E27FC236}">
                  <a16:creationId xmlns="" xmlns:a16="http://schemas.microsoft.com/office/drawing/2014/main" id="{103A8E79-BF2A-FD1B-7495-AF7F1B2CD762}"/>
                </a:ext>
              </a:extLst>
            </p:cNvPr>
            <p:cNvSpPr/>
            <p:nvPr/>
          </p:nvSpPr>
          <p:spPr>
            <a:xfrm>
              <a:off x="11085437" y="4274341"/>
              <a:ext cx="102983" cy="89389"/>
            </a:xfrm>
            <a:custGeom>
              <a:avLst/>
              <a:gdLst/>
              <a:ahLst/>
              <a:cxnLst/>
              <a:rect l="l" t="t" r="r" b="b"/>
              <a:pathLst>
                <a:path w="122748" h="106546" extrusionOk="0">
                  <a:moveTo>
                    <a:pt x="122706" y="58856"/>
                  </a:moveTo>
                  <a:lnTo>
                    <a:pt x="122706" y="58856"/>
                  </a:lnTo>
                  <a:cubicBezTo>
                    <a:pt x="122227" y="57177"/>
                    <a:pt x="121413" y="55624"/>
                    <a:pt x="120308" y="54268"/>
                  </a:cubicBezTo>
                  <a:lnTo>
                    <a:pt x="79751" y="7038"/>
                  </a:lnTo>
                  <a:lnTo>
                    <a:pt x="77145" y="4119"/>
                  </a:lnTo>
                  <a:lnTo>
                    <a:pt x="76623" y="3597"/>
                  </a:lnTo>
                  <a:cubicBezTo>
                    <a:pt x="76154" y="3087"/>
                    <a:pt x="75633" y="2628"/>
                    <a:pt x="75059" y="2242"/>
                  </a:cubicBezTo>
                  <a:cubicBezTo>
                    <a:pt x="71368" y="-479"/>
                    <a:pt x="66426" y="-761"/>
                    <a:pt x="62443" y="1512"/>
                  </a:cubicBezTo>
                  <a:lnTo>
                    <a:pt x="5830" y="34459"/>
                  </a:lnTo>
                  <a:cubicBezTo>
                    <a:pt x="242" y="37680"/>
                    <a:pt x="-1676" y="44822"/>
                    <a:pt x="1545" y="50411"/>
                  </a:cubicBezTo>
                  <a:cubicBezTo>
                    <a:pt x="1910" y="51036"/>
                    <a:pt x="2337" y="51630"/>
                    <a:pt x="2807" y="52183"/>
                  </a:cubicBezTo>
                  <a:lnTo>
                    <a:pt x="45970" y="102437"/>
                  </a:lnTo>
                  <a:cubicBezTo>
                    <a:pt x="48202" y="105012"/>
                    <a:pt x="51434" y="106492"/>
                    <a:pt x="54833" y="106503"/>
                  </a:cubicBezTo>
                  <a:cubicBezTo>
                    <a:pt x="55906" y="106607"/>
                    <a:pt x="56980" y="106430"/>
                    <a:pt x="57960" y="105981"/>
                  </a:cubicBezTo>
                  <a:lnTo>
                    <a:pt x="57960" y="105981"/>
                  </a:lnTo>
                  <a:cubicBezTo>
                    <a:pt x="58617" y="105783"/>
                    <a:pt x="59243" y="105502"/>
                    <a:pt x="59837" y="105147"/>
                  </a:cubicBezTo>
                  <a:lnTo>
                    <a:pt x="63382" y="103375"/>
                  </a:lnTo>
                  <a:cubicBezTo>
                    <a:pt x="63758" y="103073"/>
                    <a:pt x="64185" y="102822"/>
                    <a:pt x="64633" y="102645"/>
                  </a:cubicBezTo>
                  <a:cubicBezTo>
                    <a:pt x="65551" y="101999"/>
                    <a:pt x="66531" y="101436"/>
                    <a:pt x="67552" y="100977"/>
                  </a:cubicBezTo>
                  <a:lnTo>
                    <a:pt x="73183" y="97641"/>
                  </a:lnTo>
                  <a:lnTo>
                    <a:pt x="78499" y="94617"/>
                  </a:lnTo>
                  <a:lnTo>
                    <a:pt x="81106" y="93053"/>
                  </a:lnTo>
                  <a:lnTo>
                    <a:pt x="89239" y="87736"/>
                  </a:lnTo>
                  <a:lnTo>
                    <a:pt x="89239" y="87736"/>
                  </a:lnTo>
                  <a:lnTo>
                    <a:pt x="95911" y="83878"/>
                  </a:lnTo>
                  <a:lnTo>
                    <a:pt x="98830" y="82210"/>
                  </a:lnTo>
                  <a:lnTo>
                    <a:pt x="101541" y="80646"/>
                  </a:lnTo>
                  <a:lnTo>
                    <a:pt x="104043" y="79186"/>
                  </a:lnTo>
                  <a:lnTo>
                    <a:pt x="110299" y="75537"/>
                  </a:lnTo>
                  <a:lnTo>
                    <a:pt x="116555" y="71992"/>
                  </a:lnTo>
                  <a:lnTo>
                    <a:pt x="117285" y="71992"/>
                  </a:lnTo>
                  <a:cubicBezTo>
                    <a:pt x="118515" y="71200"/>
                    <a:pt x="119558" y="70126"/>
                    <a:pt x="120308" y="68865"/>
                  </a:cubicBezTo>
                  <a:cubicBezTo>
                    <a:pt x="120715" y="68312"/>
                    <a:pt x="121059" y="67718"/>
                    <a:pt x="121351" y="67092"/>
                  </a:cubicBezTo>
                  <a:cubicBezTo>
                    <a:pt x="122133" y="65288"/>
                    <a:pt x="122456" y="63318"/>
                    <a:pt x="122289" y="61358"/>
                  </a:cubicBezTo>
                  <a:cubicBezTo>
                    <a:pt x="122654" y="60576"/>
                    <a:pt x="122790" y="59711"/>
                    <a:pt x="122706" y="58856"/>
                  </a:cubicBezTo>
                  <a:close/>
                  <a:moveTo>
                    <a:pt x="116138" y="69282"/>
                  </a:moveTo>
                  <a:lnTo>
                    <a:pt x="116138" y="69282"/>
                  </a:lnTo>
                  <a:lnTo>
                    <a:pt x="62443" y="100560"/>
                  </a:lnTo>
                  <a:lnTo>
                    <a:pt x="59003" y="102437"/>
                  </a:lnTo>
                  <a:cubicBezTo>
                    <a:pt x="55260" y="104647"/>
                    <a:pt x="50474" y="103854"/>
                    <a:pt x="47639" y="100560"/>
                  </a:cubicBezTo>
                  <a:lnTo>
                    <a:pt x="4370" y="50306"/>
                  </a:lnTo>
                  <a:cubicBezTo>
                    <a:pt x="1117" y="46490"/>
                    <a:pt x="1576" y="40766"/>
                    <a:pt x="5381" y="37514"/>
                  </a:cubicBezTo>
                  <a:cubicBezTo>
                    <a:pt x="5809" y="37149"/>
                    <a:pt x="6279" y="36825"/>
                    <a:pt x="6769" y="36544"/>
                  </a:cubicBezTo>
                  <a:cubicBezTo>
                    <a:pt x="69325" y="678"/>
                    <a:pt x="64946" y="2346"/>
                    <a:pt x="68386" y="2346"/>
                  </a:cubicBezTo>
                  <a:cubicBezTo>
                    <a:pt x="71035" y="2294"/>
                    <a:pt x="73568" y="3441"/>
                    <a:pt x="75267" y="5474"/>
                  </a:cubicBezTo>
                  <a:lnTo>
                    <a:pt x="77666" y="8185"/>
                  </a:lnTo>
                  <a:lnTo>
                    <a:pt x="118431" y="55728"/>
                  </a:lnTo>
                  <a:cubicBezTo>
                    <a:pt x="121758" y="59398"/>
                    <a:pt x="121487" y="65069"/>
                    <a:pt x="117817" y="68395"/>
                  </a:cubicBezTo>
                  <a:cubicBezTo>
                    <a:pt x="117306" y="68854"/>
                    <a:pt x="116742" y="69261"/>
                    <a:pt x="116138" y="6959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8" name="Google Shape;1154;p13">
              <a:extLst>
                <a:ext uri="{FF2B5EF4-FFF2-40B4-BE49-F238E27FC236}">
                  <a16:creationId xmlns="" xmlns:a16="http://schemas.microsoft.com/office/drawing/2014/main" id="{DDBF040C-E465-A4FE-73B1-3FC2FDD2943A}"/>
                </a:ext>
              </a:extLst>
            </p:cNvPr>
            <p:cNvSpPr/>
            <p:nvPr/>
          </p:nvSpPr>
          <p:spPr>
            <a:xfrm>
              <a:off x="11057450" y="4373391"/>
              <a:ext cx="103464" cy="89336"/>
            </a:xfrm>
            <a:custGeom>
              <a:avLst/>
              <a:gdLst/>
              <a:ahLst/>
              <a:cxnLst/>
              <a:rect l="l" t="t" r="r" b="b"/>
              <a:pathLst>
                <a:path w="123322" h="106482" extrusionOk="0">
                  <a:moveTo>
                    <a:pt x="120825" y="54336"/>
                  </a:moveTo>
                  <a:lnTo>
                    <a:pt x="77661" y="3978"/>
                  </a:lnTo>
                  <a:cubicBezTo>
                    <a:pt x="74690" y="579"/>
                    <a:pt x="70019" y="-808"/>
                    <a:pt x="65671" y="433"/>
                  </a:cubicBezTo>
                  <a:cubicBezTo>
                    <a:pt x="65014" y="589"/>
                    <a:pt x="64379" y="829"/>
                    <a:pt x="63794" y="1163"/>
                  </a:cubicBezTo>
                  <a:lnTo>
                    <a:pt x="63064" y="1163"/>
                  </a:lnTo>
                  <a:lnTo>
                    <a:pt x="59624" y="3144"/>
                  </a:lnTo>
                  <a:lnTo>
                    <a:pt x="5721" y="34422"/>
                  </a:lnTo>
                  <a:cubicBezTo>
                    <a:pt x="4220" y="35225"/>
                    <a:pt x="2969" y="36413"/>
                    <a:pt x="2072" y="37863"/>
                  </a:cubicBezTo>
                  <a:cubicBezTo>
                    <a:pt x="1666" y="38415"/>
                    <a:pt x="1321" y="39009"/>
                    <a:pt x="1030" y="39635"/>
                  </a:cubicBezTo>
                  <a:cubicBezTo>
                    <a:pt x="248" y="41439"/>
                    <a:pt x="-75" y="43409"/>
                    <a:pt x="91" y="45370"/>
                  </a:cubicBezTo>
                  <a:cubicBezTo>
                    <a:pt x="-54" y="46057"/>
                    <a:pt x="-54" y="46767"/>
                    <a:pt x="91" y="47455"/>
                  </a:cubicBezTo>
                  <a:lnTo>
                    <a:pt x="91" y="47455"/>
                  </a:lnTo>
                  <a:cubicBezTo>
                    <a:pt x="467" y="49175"/>
                    <a:pt x="1290" y="50760"/>
                    <a:pt x="2489" y="52042"/>
                  </a:cubicBezTo>
                  <a:lnTo>
                    <a:pt x="43047" y="99376"/>
                  </a:lnTo>
                  <a:lnTo>
                    <a:pt x="45653" y="102400"/>
                  </a:lnTo>
                  <a:lnTo>
                    <a:pt x="46174" y="102921"/>
                  </a:lnTo>
                  <a:lnTo>
                    <a:pt x="47738" y="104277"/>
                  </a:lnTo>
                  <a:cubicBezTo>
                    <a:pt x="49730" y="105653"/>
                    <a:pt x="52086" y="106414"/>
                    <a:pt x="54515" y="106466"/>
                  </a:cubicBezTo>
                  <a:cubicBezTo>
                    <a:pt x="58894" y="106466"/>
                    <a:pt x="55975" y="107300"/>
                    <a:pt x="117071" y="71851"/>
                  </a:cubicBezTo>
                  <a:cubicBezTo>
                    <a:pt x="122775" y="68838"/>
                    <a:pt x="124964" y="61780"/>
                    <a:pt x="121951" y="56077"/>
                  </a:cubicBezTo>
                  <a:cubicBezTo>
                    <a:pt x="121628" y="55462"/>
                    <a:pt x="121252" y="54878"/>
                    <a:pt x="120825" y="54336"/>
                  </a:cubicBezTo>
                  <a:close/>
                  <a:moveTo>
                    <a:pt x="47843" y="100836"/>
                  </a:moveTo>
                  <a:lnTo>
                    <a:pt x="45549" y="98021"/>
                  </a:lnTo>
                  <a:lnTo>
                    <a:pt x="45549" y="98021"/>
                  </a:lnTo>
                  <a:lnTo>
                    <a:pt x="4783" y="50583"/>
                  </a:lnTo>
                  <a:cubicBezTo>
                    <a:pt x="1551" y="46829"/>
                    <a:pt x="1979" y="41168"/>
                    <a:pt x="5732" y="37936"/>
                  </a:cubicBezTo>
                  <a:cubicBezTo>
                    <a:pt x="6023" y="37686"/>
                    <a:pt x="6336" y="37446"/>
                    <a:pt x="6660" y="37237"/>
                  </a:cubicBezTo>
                  <a:lnTo>
                    <a:pt x="6660" y="37237"/>
                  </a:lnTo>
                  <a:cubicBezTo>
                    <a:pt x="6660" y="37237"/>
                    <a:pt x="6660" y="37237"/>
                    <a:pt x="7390" y="37237"/>
                  </a:cubicBezTo>
                  <a:lnTo>
                    <a:pt x="9892" y="35777"/>
                  </a:lnTo>
                  <a:lnTo>
                    <a:pt x="16565" y="31920"/>
                  </a:lnTo>
                  <a:lnTo>
                    <a:pt x="20839" y="29418"/>
                  </a:lnTo>
                  <a:lnTo>
                    <a:pt x="20839" y="29418"/>
                  </a:lnTo>
                  <a:lnTo>
                    <a:pt x="29180" y="24621"/>
                  </a:lnTo>
                  <a:lnTo>
                    <a:pt x="32934" y="22432"/>
                  </a:lnTo>
                  <a:lnTo>
                    <a:pt x="39502" y="18574"/>
                  </a:lnTo>
                  <a:cubicBezTo>
                    <a:pt x="40523" y="18063"/>
                    <a:pt x="41493" y="17469"/>
                    <a:pt x="42421" y="16802"/>
                  </a:cubicBezTo>
                  <a:lnTo>
                    <a:pt x="47634" y="13883"/>
                  </a:lnTo>
                  <a:lnTo>
                    <a:pt x="52013" y="11276"/>
                  </a:lnTo>
                  <a:lnTo>
                    <a:pt x="60041" y="6689"/>
                  </a:lnTo>
                  <a:cubicBezTo>
                    <a:pt x="66401" y="3248"/>
                    <a:pt x="66296" y="3561"/>
                    <a:pt x="67965" y="3561"/>
                  </a:cubicBezTo>
                  <a:cubicBezTo>
                    <a:pt x="70624" y="3603"/>
                    <a:pt x="73147" y="4729"/>
                    <a:pt x="74950" y="6689"/>
                  </a:cubicBezTo>
                  <a:lnTo>
                    <a:pt x="118114" y="57047"/>
                  </a:lnTo>
                  <a:cubicBezTo>
                    <a:pt x="121378" y="60998"/>
                    <a:pt x="120814" y="66847"/>
                    <a:pt x="116852" y="70110"/>
                  </a:cubicBezTo>
                  <a:cubicBezTo>
                    <a:pt x="116498" y="70403"/>
                    <a:pt x="116112" y="70674"/>
                    <a:pt x="115717" y="70913"/>
                  </a:cubicBezTo>
                  <a:lnTo>
                    <a:pt x="58581" y="103755"/>
                  </a:lnTo>
                  <a:cubicBezTo>
                    <a:pt x="54786" y="105340"/>
                    <a:pt x="50407" y="104131"/>
                    <a:pt x="47947" y="10083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09" name="Google Shape;1155;p13">
              <a:extLst>
                <a:ext uri="{FF2B5EF4-FFF2-40B4-BE49-F238E27FC236}">
                  <a16:creationId xmlns="" xmlns:a16="http://schemas.microsoft.com/office/drawing/2014/main" id="{529B54AE-BE42-07AD-6E4D-4E670DA40A9C}"/>
                </a:ext>
              </a:extLst>
            </p:cNvPr>
            <p:cNvSpPr/>
            <p:nvPr/>
          </p:nvSpPr>
          <p:spPr>
            <a:xfrm>
              <a:off x="11052373" y="4477634"/>
              <a:ext cx="103727" cy="89683"/>
            </a:xfrm>
            <a:custGeom>
              <a:avLst/>
              <a:gdLst/>
              <a:ahLst/>
              <a:cxnLst/>
              <a:rect l="l" t="t" r="r" b="b"/>
              <a:pathLst>
                <a:path w="123635" h="106896" extrusionOk="0">
                  <a:moveTo>
                    <a:pt x="123123" y="58950"/>
                  </a:moveTo>
                  <a:lnTo>
                    <a:pt x="123123" y="58950"/>
                  </a:lnTo>
                  <a:cubicBezTo>
                    <a:pt x="122581" y="57366"/>
                    <a:pt x="121851" y="55864"/>
                    <a:pt x="120934" y="54467"/>
                  </a:cubicBezTo>
                  <a:lnTo>
                    <a:pt x="120934" y="54467"/>
                  </a:lnTo>
                  <a:lnTo>
                    <a:pt x="80272" y="7029"/>
                  </a:lnTo>
                  <a:lnTo>
                    <a:pt x="77665" y="4109"/>
                  </a:lnTo>
                  <a:lnTo>
                    <a:pt x="77144" y="3484"/>
                  </a:lnTo>
                  <a:lnTo>
                    <a:pt x="75580" y="2128"/>
                  </a:lnTo>
                  <a:cubicBezTo>
                    <a:pt x="71848" y="-530"/>
                    <a:pt x="66906" y="-728"/>
                    <a:pt x="62965" y="1607"/>
                  </a:cubicBezTo>
                  <a:lnTo>
                    <a:pt x="5830" y="34554"/>
                  </a:lnTo>
                  <a:cubicBezTo>
                    <a:pt x="242" y="37775"/>
                    <a:pt x="-1677" y="44917"/>
                    <a:pt x="1545" y="50505"/>
                  </a:cubicBezTo>
                  <a:cubicBezTo>
                    <a:pt x="1910" y="51131"/>
                    <a:pt x="2337" y="51725"/>
                    <a:pt x="2806" y="52278"/>
                  </a:cubicBezTo>
                  <a:lnTo>
                    <a:pt x="45970" y="102531"/>
                  </a:lnTo>
                  <a:cubicBezTo>
                    <a:pt x="48160" y="105169"/>
                    <a:pt x="51402" y="106691"/>
                    <a:pt x="54832" y="106702"/>
                  </a:cubicBezTo>
                  <a:cubicBezTo>
                    <a:pt x="55864" y="106942"/>
                    <a:pt x="56928" y="106942"/>
                    <a:pt x="57960" y="106702"/>
                  </a:cubicBezTo>
                  <a:lnTo>
                    <a:pt x="57960" y="106702"/>
                  </a:lnTo>
                  <a:lnTo>
                    <a:pt x="59629" y="105868"/>
                  </a:lnTo>
                  <a:lnTo>
                    <a:pt x="63382" y="103991"/>
                  </a:lnTo>
                  <a:lnTo>
                    <a:pt x="67552" y="101593"/>
                  </a:lnTo>
                  <a:lnTo>
                    <a:pt x="73182" y="98257"/>
                  </a:lnTo>
                  <a:cubicBezTo>
                    <a:pt x="74851" y="97423"/>
                    <a:pt x="76519" y="96380"/>
                    <a:pt x="78500" y="95233"/>
                  </a:cubicBezTo>
                  <a:lnTo>
                    <a:pt x="86840" y="90437"/>
                  </a:lnTo>
                  <a:lnTo>
                    <a:pt x="90594" y="88352"/>
                  </a:lnTo>
                  <a:lnTo>
                    <a:pt x="97162" y="84390"/>
                  </a:lnTo>
                  <a:cubicBezTo>
                    <a:pt x="97621" y="84223"/>
                    <a:pt x="98049" y="83983"/>
                    <a:pt x="98413" y="83660"/>
                  </a:cubicBezTo>
                  <a:cubicBezTo>
                    <a:pt x="100603" y="82513"/>
                    <a:pt x="102897" y="81158"/>
                    <a:pt x="105295" y="79698"/>
                  </a:cubicBezTo>
                  <a:lnTo>
                    <a:pt x="109674" y="77196"/>
                  </a:lnTo>
                  <a:lnTo>
                    <a:pt x="117806" y="72504"/>
                  </a:lnTo>
                  <a:cubicBezTo>
                    <a:pt x="119338" y="71660"/>
                    <a:pt x="120621" y="70440"/>
                    <a:pt x="121559" y="68959"/>
                  </a:cubicBezTo>
                  <a:cubicBezTo>
                    <a:pt x="121966" y="68376"/>
                    <a:pt x="122320" y="67740"/>
                    <a:pt x="122602" y="67083"/>
                  </a:cubicBezTo>
                  <a:cubicBezTo>
                    <a:pt x="123457" y="65300"/>
                    <a:pt x="123780" y="63309"/>
                    <a:pt x="123540" y="61348"/>
                  </a:cubicBezTo>
                  <a:cubicBezTo>
                    <a:pt x="123593" y="60525"/>
                    <a:pt x="123446" y="59712"/>
                    <a:pt x="123123" y="58950"/>
                  </a:cubicBezTo>
                  <a:close/>
                  <a:moveTo>
                    <a:pt x="116451" y="69377"/>
                  </a:moveTo>
                  <a:lnTo>
                    <a:pt x="116451" y="69377"/>
                  </a:lnTo>
                  <a:lnTo>
                    <a:pt x="62652" y="100655"/>
                  </a:lnTo>
                  <a:lnTo>
                    <a:pt x="59212" y="102636"/>
                  </a:lnTo>
                  <a:cubicBezTo>
                    <a:pt x="55448" y="104825"/>
                    <a:pt x="50651" y="103991"/>
                    <a:pt x="47847" y="100655"/>
                  </a:cubicBezTo>
                  <a:lnTo>
                    <a:pt x="4579" y="50297"/>
                  </a:lnTo>
                  <a:cubicBezTo>
                    <a:pt x="1368" y="46450"/>
                    <a:pt x="1879" y="40736"/>
                    <a:pt x="5715" y="37515"/>
                  </a:cubicBezTo>
                  <a:cubicBezTo>
                    <a:pt x="6112" y="37191"/>
                    <a:pt x="6528" y="36899"/>
                    <a:pt x="6977" y="36639"/>
                  </a:cubicBezTo>
                  <a:cubicBezTo>
                    <a:pt x="69533" y="773"/>
                    <a:pt x="65258" y="2337"/>
                    <a:pt x="68699" y="2337"/>
                  </a:cubicBezTo>
                  <a:cubicBezTo>
                    <a:pt x="71358" y="2327"/>
                    <a:pt x="73891" y="3515"/>
                    <a:pt x="75580" y="5569"/>
                  </a:cubicBezTo>
                  <a:lnTo>
                    <a:pt x="77978" y="8280"/>
                  </a:lnTo>
                  <a:lnTo>
                    <a:pt x="118744" y="55822"/>
                  </a:lnTo>
                  <a:cubicBezTo>
                    <a:pt x="121997" y="59555"/>
                    <a:pt x="121601" y="65227"/>
                    <a:pt x="117868" y="68469"/>
                  </a:cubicBezTo>
                  <a:cubicBezTo>
                    <a:pt x="117431" y="68855"/>
                    <a:pt x="116951" y="69189"/>
                    <a:pt x="116451" y="6948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0" name="Google Shape;1156;p13">
              <a:extLst>
                <a:ext uri="{FF2B5EF4-FFF2-40B4-BE49-F238E27FC236}">
                  <a16:creationId xmlns="" xmlns:a16="http://schemas.microsoft.com/office/drawing/2014/main" id="{624B2B0A-9AF7-1708-420F-13CB23E0BB4C}"/>
                </a:ext>
              </a:extLst>
            </p:cNvPr>
            <p:cNvSpPr/>
            <p:nvPr/>
          </p:nvSpPr>
          <p:spPr>
            <a:xfrm>
              <a:off x="11009863" y="4317732"/>
              <a:ext cx="103582" cy="89605"/>
            </a:xfrm>
            <a:custGeom>
              <a:avLst/>
              <a:gdLst/>
              <a:ahLst/>
              <a:cxnLst/>
              <a:rect l="l" t="t" r="r" b="b"/>
              <a:pathLst>
                <a:path w="123463" h="106803" extrusionOk="0">
                  <a:moveTo>
                    <a:pt x="120618" y="54367"/>
                  </a:moveTo>
                  <a:lnTo>
                    <a:pt x="77559" y="4009"/>
                  </a:lnTo>
                  <a:cubicBezTo>
                    <a:pt x="73826" y="-193"/>
                    <a:pt x="67665" y="-1236"/>
                    <a:pt x="62754" y="1506"/>
                  </a:cubicBezTo>
                  <a:lnTo>
                    <a:pt x="5723" y="34453"/>
                  </a:lnTo>
                  <a:cubicBezTo>
                    <a:pt x="1438" y="37299"/>
                    <a:pt x="-741" y="42429"/>
                    <a:pt x="197" y="47485"/>
                  </a:cubicBezTo>
                  <a:lnTo>
                    <a:pt x="197" y="47485"/>
                  </a:lnTo>
                  <a:cubicBezTo>
                    <a:pt x="708" y="49060"/>
                    <a:pt x="1480" y="50540"/>
                    <a:pt x="2491" y="51864"/>
                  </a:cubicBezTo>
                  <a:lnTo>
                    <a:pt x="43778" y="99616"/>
                  </a:lnTo>
                  <a:lnTo>
                    <a:pt x="46385" y="102535"/>
                  </a:lnTo>
                  <a:lnTo>
                    <a:pt x="46385" y="103056"/>
                  </a:lnTo>
                  <a:cubicBezTo>
                    <a:pt x="46854" y="103567"/>
                    <a:pt x="47375" y="104026"/>
                    <a:pt x="47949" y="104412"/>
                  </a:cubicBezTo>
                  <a:cubicBezTo>
                    <a:pt x="49919" y="105840"/>
                    <a:pt x="52297" y="106611"/>
                    <a:pt x="54726" y="106601"/>
                  </a:cubicBezTo>
                  <a:cubicBezTo>
                    <a:pt x="55716" y="106851"/>
                    <a:pt x="56759" y="106851"/>
                    <a:pt x="57750" y="106601"/>
                  </a:cubicBezTo>
                  <a:lnTo>
                    <a:pt x="59730" y="105767"/>
                  </a:lnTo>
                  <a:lnTo>
                    <a:pt x="63379" y="103890"/>
                  </a:lnTo>
                  <a:lnTo>
                    <a:pt x="64630" y="103160"/>
                  </a:lnTo>
                  <a:lnTo>
                    <a:pt x="67133" y="101701"/>
                  </a:lnTo>
                  <a:lnTo>
                    <a:pt x="73805" y="97843"/>
                  </a:lnTo>
                  <a:lnTo>
                    <a:pt x="78080" y="95341"/>
                  </a:lnTo>
                  <a:lnTo>
                    <a:pt x="78080" y="95341"/>
                  </a:lnTo>
                  <a:lnTo>
                    <a:pt x="86421" y="90545"/>
                  </a:lnTo>
                  <a:lnTo>
                    <a:pt x="90174" y="88355"/>
                  </a:lnTo>
                  <a:lnTo>
                    <a:pt x="96743" y="84498"/>
                  </a:lnTo>
                  <a:cubicBezTo>
                    <a:pt x="97764" y="83987"/>
                    <a:pt x="98734" y="83393"/>
                    <a:pt x="99662" y="82725"/>
                  </a:cubicBezTo>
                  <a:lnTo>
                    <a:pt x="104875" y="79806"/>
                  </a:lnTo>
                  <a:lnTo>
                    <a:pt x="109254" y="77200"/>
                  </a:lnTo>
                  <a:lnTo>
                    <a:pt x="117282" y="72612"/>
                  </a:lnTo>
                  <a:cubicBezTo>
                    <a:pt x="118794" y="71788"/>
                    <a:pt x="120086" y="70610"/>
                    <a:pt x="121035" y="69171"/>
                  </a:cubicBezTo>
                  <a:lnTo>
                    <a:pt x="121035" y="69171"/>
                  </a:lnTo>
                  <a:cubicBezTo>
                    <a:pt x="121463" y="68629"/>
                    <a:pt x="121807" y="68035"/>
                    <a:pt x="122078" y="67399"/>
                  </a:cubicBezTo>
                  <a:cubicBezTo>
                    <a:pt x="124340" y="63177"/>
                    <a:pt x="123757" y="57984"/>
                    <a:pt x="120618" y="54367"/>
                  </a:cubicBezTo>
                  <a:close/>
                  <a:moveTo>
                    <a:pt x="116344" y="69797"/>
                  </a:moveTo>
                  <a:lnTo>
                    <a:pt x="62441" y="101075"/>
                  </a:lnTo>
                  <a:lnTo>
                    <a:pt x="59209" y="102952"/>
                  </a:lnTo>
                  <a:cubicBezTo>
                    <a:pt x="55445" y="105141"/>
                    <a:pt x="50649" y="104307"/>
                    <a:pt x="47845" y="100971"/>
                  </a:cubicBezTo>
                  <a:lnTo>
                    <a:pt x="45238" y="98052"/>
                  </a:lnTo>
                  <a:lnTo>
                    <a:pt x="4681" y="50613"/>
                  </a:lnTo>
                  <a:cubicBezTo>
                    <a:pt x="1407" y="46818"/>
                    <a:pt x="1824" y="41094"/>
                    <a:pt x="5619" y="37820"/>
                  </a:cubicBezTo>
                  <a:cubicBezTo>
                    <a:pt x="6036" y="37455"/>
                    <a:pt x="6495" y="37132"/>
                    <a:pt x="6974" y="36851"/>
                  </a:cubicBezTo>
                  <a:cubicBezTo>
                    <a:pt x="69009" y="985"/>
                    <a:pt x="65256" y="2653"/>
                    <a:pt x="68592" y="2653"/>
                  </a:cubicBezTo>
                  <a:cubicBezTo>
                    <a:pt x="71220" y="2695"/>
                    <a:pt x="73711" y="3831"/>
                    <a:pt x="75473" y="5781"/>
                  </a:cubicBezTo>
                  <a:lnTo>
                    <a:pt x="118742" y="56139"/>
                  </a:lnTo>
                  <a:cubicBezTo>
                    <a:pt x="122036" y="59986"/>
                    <a:pt x="121577" y="65783"/>
                    <a:pt x="117731" y="69078"/>
                  </a:cubicBezTo>
                  <a:cubicBezTo>
                    <a:pt x="117417" y="69338"/>
                    <a:pt x="117094" y="69578"/>
                    <a:pt x="116761" y="6979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1" name="Google Shape;1157;p13">
              <a:extLst>
                <a:ext uri="{FF2B5EF4-FFF2-40B4-BE49-F238E27FC236}">
                  <a16:creationId xmlns="" xmlns:a16="http://schemas.microsoft.com/office/drawing/2014/main" id="{369070FD-3786-F104-DBA2-223D26AF9D14}"/>
                </a:ext>
              </a:extLst>
            </p:cNvPr>
            <p:cNvSpPr/>
            <p:nvPr/>
          </p:nvSpPr>
          <p:spPr>
            <a:xfrm>
              <a:off x="10994368" y="4409850"/>
              <a:ext cx="103302" cy="89265"/>
            </a:xfrm>
            <a:custGeom>
              <a:avLst/>
              <a:gdLst/>
              <a:ahLst/>
              <a:cxnLst/>
              <a:rect l="l" t="t" r="r" b="b"/>
              <a:pathLst>
                <a:path w="123129" h="106398" extrusionOk="0">
                  <a:moveTo>
                    <a:pt x="75697" y="4206"/>
                  </a:moveTo>
                  <a:lnTo>
                    <a:pt x="75697" y="4206"/>
                  </a:lnTo>
                  <a:cubicBezTo>
                    <a:pt x="75552" y="3518"/>
                    <a:pt x="75552" y="2809"/>
                    <a:pt x="75697" y="2120"/>
                  </a:cubicBezTo>
                  <a:cubicBezTo>
                    <a:pt x="72872" y="150"/>
                    <a:pt x="69338" y="-497"/>
                    <a:pt x="66001" y="348"/>
                  </a:cubicBezTo>
                  <a:cubicBezTo>
                    <a:pt x="65720" y="1005"/>
                    <a:pt x="65365" y="1641"/>
                    <a:pt x="64959" y="2225"/>
                  </a:cubicBezTo>
                  <a:cubicBezTo>
                    <a:pt x="64177" y="3403"/>
                    <a:pt x="63187" y="4425"/>
                    <a:pt x="62039" y="5248"/>
                  </a:cubicBezTo>
                  <a:cubicBezTo>
                    <a:pt x="67461" y="2225"/>
                    <a:pt x="67565" y="2538"/>
                    <a:pt x="69025" y="2538"/>
                  </a:cubicBezTo>
                  <a:cubicBezTo>
                    <a:pt x="71684" y="2538"/>
                    <a:pt x="74206" y="3726"/>
                    <a:pt x="75906" y="5770"/>
                  </a:cubicBezTo>
                  <a:lnTo>
                    <a:pt x="78513" y="8793"/>
                  </a:lnTo>
                  <a:cubicBezTo>
                    <a:pt x="77168" y="7552"/>
                    <a:pt x="76187" y="5967"/>
                    <a:pt x="75697" y="4206"/>
                  </a:cubicBezTo>
                  <a:close/>
                  <a:moveTo>
                    <a:pt x="75697" y="4206"/>
                  </a:moveTo>
                  <a:lnTo>
                    <a:pt x="75697" y="4206"/>
                  </a:lnTo>
                  <a:cubicBezTo>
                    <a:pt x="75552" y="3518"/>
                    <a:pt x="75552" y="2809"/>
                    <a:pt x="75697" y="2120"/>
                  </a:cubicBezTo>
                  <a:cubicBezTo>
                    <a:pt x="72872" y="150"/>
                    <a:pt x="69338" y="-497"/>
                    <a:pt x="66001" y="348"/>
                  </a:cubicBezTo>
                  <a:cubicBezTo>
                    <a:pt x="65720" y="1005"/>
                    <a:pt x="65365" y="1641"/>
                    <a:pt x="64959" y="2225"/>
                  </a:cubicBezTo>
                  <a:cubicBezTo>
                    <a:pt x="64177" y="3403"/>
                    <a:pt x="63187" y="4425"/>
                    <a:pt x="62039" y="5248"/>
                  </a:cubicBezTo>
                  <a:cubicBezTo>
                    <a:pt x="67461" y="2225"/>
                    <a:pt x="67565" y="2538"/>
                    <a:pt x="69025" y="2538"/>
                  </a:cubicBezTo>
                  <a:cubicBezTo>
                    <a:pt x="71684" y="2538"/>
                    <a:pt x="74206" y="3726"/>
                    <a:pt x="75906" y="5770"/>
                  </a:cubicBezTo>
                  <a:lnTo>
                    <a:pt x="78513" y="8793"/>
                  </a:lnTo>
                  <a:cubicBezTo>
                    <a:pt x="77168" y="7552"/>
                    <a:pt x="76187" y="5967"/>
                    <a:pt x="75697" y="4206"/>
                  </a:cubicBezTo>
                  <a:close/>
                  <a:moveTo>
                    <a:pt x="123032" y="58943"/>
                  </a:moveTo>
                  <a:lnTo>
                    <a:pt x="123032" y="58943"/>
                  </a:lnTo>
                  <a:cubicBezTo>
                    <a:pt x="122604" y="57378"/>
                    <a:pt x="121854" y="55929"/>
                    <a:pt x="120842" y="54668"/>
                  </a:cubicBezTo>
                  <a:lnTo>
                    <a:pt x="120842" y="54668"/>
                  </a:lnTo>
                  <a:lnTo>
                    <a:pt x="80077" y="7229"/>
                  </a:lnTo>
                  <a:lnTo>
                    <a:pt x="77574" y="4310"/>
                  </a:lnTo>
                  <a:lnTo>
                    <a:pt x="76948" y="3684"/>
                  </a:lnTo>
                  <a:cubicBezTo>
                    <a:pt x="76500" y="3153"/>
                    <a:pt x="75968" y="2694"/>
                    <a:pt x="75385" y="2329"/>
                  </a:cubicBezTo>
                  <a:cubicBezTo>
                    <a:pt x="72559" y="358"/>
                    <a:pt x="69025" y="-288"/>
                    <a:pt x="65689" y="557"/>
                  </a:cubicBezTo>
                  <a:lnTo>
                    <a:pt x="63708" y="1391"/>
                  </a:lnTo>
                  <a:lnTo>
                    <a:pt x="62874" y="1391"/>
                  </a:lnTo>
                  <a:lnTo>
                    <a:pt x="59641" y="3163"/>
                  </a:lnTo>
                  <a:lnTo>
                    <a:pt x="59641" y="3163"/>
                  </a:lnTo>
                  <a:lnTo>
                    <a:pt x="35766" y="16926"/>
                  </a:lnTo>
                  <a:lnTo>
                    <a:pt x="5843" y="34233"/>
                  </a:lnTo>
                  <a:cubicBezTo>
                    <a:pt x="4383" y="35129"/>
                    <a:pt x="3111" y="36297"/>
                    <a:pt x="2089" y="37673"/>
                  </a:cubicBezTo>
                  <a:cubicBezTo>
                    <a:pt x="1714" y="38268"/>
                    <a:pt x="1401" y="38893"/>
                    <a:pt x="1151" y="39550"/>
                  </a:cubicBezTo>
                  <a:cubicBezTo>
                    <a:pt x="-882" y="43637"/>
                    <a:pt x="-225" y="48548"/>
                    <a:pt x="2819" y="51957"/>
                  </a:cubicBezTo>
                  <a:lnTo>
                    <a:pt x="45879" y="102315"/>
                  </a:lnTo>
                  <a:cubicBezTo>
                    <a:pt x="48110" y="104890"/>
                    <a:pt x="51342" y="106371"/>
                    <a:pt x="54742" y="106381"/>
                  </a:cubicBezTo>
                  <a:cubicBezTo>
                    <a:pt x="59225" y="106381"/>
                    <a:pt x="56305" y="107319"/>
                    <a:pt x="117298" y="71766"/>
                  </a:cubicBezTo>
                  <a:cubicBezTo>
                    <a:pt x="121301" y="69608"/>
                    <a:pt x="123574" y="65229"/>
                    <a:pt x="123032" y="60715"/>
                  </a:cubicBezTo>
                  <a:cubicBezTo>
                    <a:pt x="123105" y="60131"/>
                    <a:pt x="123105" y="59526"/>
                    <a:pt x="123032" y="58943"/>
                  </a:cubicBezTo>
                  <a:close/>
                  <a:moveTo>
                    <a:pt x="119904" y="65824"/>
                  </a:moveTo>
                  <a:cubicBezTo>
                    <a:pt x="119206" y="67533"/>
                    <a:pt x="117955" y="68962"/>
                    <a:pt x="116359" y="69890"/>
                  </a:cubicBezTo>
                  <a:lnTo>
                    <a:pt x="59225" y="103462"/>
                  </a:lnTo>
                  <a:cubicBezTo>
                    <a:pt x="55408" y="105578"/>
                    <a:pt x="50633" y="104754"/>
                    <a:pt x="47756" y="101481"/>
                  </a:cubicBezTo>
                  <a:lnTo>
                    <a:pt x="4488" y="51123"/>
                  </a:lnTo>
                  <a:cubicBezTo>
                    <a:pt x="1245" y="47234"/>
                    <a:pt x="1777" y="41448"/>
                    <a:pt x="5666" y="38205"/>
                  </a:cubicBezTo>
                  <a:cubicBezTo>
                    <a:pt x="5895" y="38017"/>
                    <a:pt x="6125" y="37840"/>
                    <a:pt x="6364" y="37673"/>
                  </a:cubicBezTo>
                  <a:cubicBezTo>
                    <a:pt x="6364" y="37673"/>
                    <a:pt x="7198" y="37673"/>
                    <a:pt x="7615" y="36943"/>
                  </a:cubicBezTo>
                  <a:cubicBezTo>
                    <a:pt x="9596" y="35901"/>
                    <a:pt x="11890" y="34546"/>
                    <a:pt x="14810" y="32773"/>
                  </a:cubicBezTo>
                  <a:lnTo>
                    <a:pt x="19814" y="29958"/>
                  </a:lnTo>
                  <a:lnTo>
                    <a:pt x="25757" y="26413"/>
                  </a:lnTo>
                  <a:cubicBezTo>
                    <a:pt x="26153" y="26371"/>
                    <a:pt x="26528" y="26184"/>
                    <a:pt x="26799" y="25892"/>
                  </a:cubicBezTo>
                  <a:cubicBezTo>
                    <a:pt x="29823" y="24224"/>
                    <a:pt x="33159" y="22243"/>
                    <a:pt x="37225" y="19949"/>
                  </a:cubicBezTo>
                  <a:lnTo>
                    <a:pt x="37225" y="19949"/>
                  </a:lnTo>
                  <a:cubicBezTo>
                    <a:pt x="37225" y="19949"/>
                    <a:pt x="37225" y="19949"/>
                    <a:pt x="38059" y="19323"/>
                  </a:cubicBezTo>
                  <a:lnTo>
                    <a:pt x="38059" y="19323"/>
                  </a:lnTo>
                  <a:lnTo>
                    <a:pt x="42334" y="16821"/>
                  </a:lnTo>
                  <a:cubicBezTo>
                    <a:pt x="44837" y="15466"/>
                    <a:pt x="47547" y="14006"/>
                    <a:pt x="50258" y="12234"/>
                  </a:cubicBezTo>
                  <a:cubicBezTo>
                    <a:pt x="51051" y="11879"/>
                    <a:pt x="51822" y="11462"/>
                    <a:pt x="52552" y="10983"/>
                  </a:cubicBezTo>
                  <a:cubicBezTo>
                    <a:pt x="53219" y="10680"/>
                    <a:pt x="53855" y="10294"/>
                    <a:pt x="54428" y="9836"/>
                  </a:cubicBezTo>
                  <a:lnTo>
                    <a:pt x="57660" y="7959"/>
                  </a:lnTo>
                  <a:lnTo>
                    <a:pt x="60267" y="6499"/>
                  </a:lnTo>
                  <a:lnTo>
                    <a:pt x="60267" y="6499"/>
                  </a:lnTo>
                  <a:lnTo>
                    <a:pt x="61101" y="5978"/>
                  </a:lnTo>
                  <a:cubicBezTo>
                    <a:pt x="66522" y="2954"/>
                    <a:pt x="66627" y="3267"/>
                    <a:pt x="68087" y="3267"/>
                  </a:cubicBezTo>
                  <a:cubicBezTo>
                    <a:pt x="70745" y="3267"/>
                    <a:pt x="73268" y="4456"/>
                    <a:pt x="74967" y="6499"/>
                  </a:cubicBezTo>
                  <a:lnTo>
                    <a:pt x="77574" y="9523"/>
                  </a:lnTo>
                  <a:lnTo>
                    <a:pt x="118132" y="56857"/>
                  </a:lnTo>
                  <a:cubicBezTo>
                    <a:pt x="120384" y="59266"/>
                    <a:pt x="121072" y="62737"/>
                    <a:pt x="119904" y="65824"/>
                  </a:cubicBezTo>
                  <a:close/>
                  <a:moveTo>
                    <a:pt x="75697" y="4206"/>
                  </a:moveTo>
                  <a:lnTo>
                    <a:pt x="75697" y="4206"/>
                  </a:lnTo>
                  <a:cubicBezTo>
                    <a:pt x="75552" y="3518"/>
                    <a:pt x="75552" y="2809"/>
                    <a:pt x="75697" y="2120"/>
                  </a:cubicBezTo>
                  <a:cubicBezTo>
                    <a:pt x="72872" y="150"/>
                    <a:pt x="69338" y="-497"/>
                    <a:pt x="66001" y="348"/>
                  </a:cubicBezTo>
                  <a:cubicBezTo>
                    <a:pt x="65720" y="1005"/>
                    <a:pt x="65365" y="1641"/>
                    <a:pt x="64959" y="2225"/>
                  </a:cubicBezTo>
                  <a:cubicBezTo>
                    <a:pt x="64177" y="3403"/>
                    <a:pt x="63187" y="4425"/>
                    <a:pt x="62039" y="5248"/>
                  </a:cubicBezTo>
                  <a:cubicBezTo>
                    <a:pt x="67461" y="2225"/>
                    <a:pt x="67565" y="2538"/>
                    <a:pt x="69025" y="2538"/>
                  </a:cubicBezTo>
                  <a:cubicBezTo>
                    <a:pt x="71684" y="2538"/>
                    <a:pt x="74206" y="3726"/>
                    <a:pt x="75906" y="5770"/>
                  </a:cubicBezTo>
                  <a:lnTo>
                    <a:pt x="78513" y="8793"/>
                  </a:lnTo>
                  <a:cubicBezTo>
                    <a:pt x="77168" y="7552"/>
                    <a:pt x="76187" y="5967"/>
                    <a:pt x="75697" y="4206"/>
                  </a:cubicBezTo>
                  <a:close/>
                  <a:moveTo>
                    <a:pt x="75697" y="4206"/>
                  </a:moveTo>
                  <a:lnTo>
                    <a:pt x="75697" y="4206"/>
                  </a:lnTo>
                  <a:cubicBezTo>
                    <a:pt x="75552" y="3518"/>
                    <a:pt x="75552" y="2809"/>
                    <a:pt x="75697" y="2120"/>
                  </a:cubicBezTo>
                  <a:cubicBezTo>
                    <a:pt x="72872" y="150"/>
                    <a:pt x="69338" y="-497"/>
                    <a:pt x="66001" y="348"/>
                  </a:cubicBezTo>
                  <a:cubicBezTo>
                    <a:pt x="65720" y="1005"/>
                    <a:pt x="65365" y="1641"/>
                    <a:pt x="64959" y="2225"/>
                  </a:cubicBezTo>
                  <a:cubicBezTo>
                    <a:pt x="64177" y="3403"/>
                    <a:pt x="63187" y="4425"/>
                    <a:pt x="62039" y="5248"/>
                  </a:cubicBezTo>
                  <a:cubicBezTo>
                    <a:pt x="67461" y="2225"/>
                    <a:pt x="67565" y="2538"/>
                    <a:pt x="69025" y="2538"/>
                  </a:cubicBezTo>
                  <a:cubicBezTo>
                    <a:pt x="71684" y="2538"/>
                    <a:pt x="74206" y="3726"/>
                    <a:pt x="75906" y="5770"/>
                  </a:cubicBezTo>
                  <a:lnTo>
                    <a:pt x="78513" y="8793"/>
                  </a:lnTo>
                  <a:cubicBezTo>
                    <a:pt x="77168" y="7552"/>
                    <a:pt x="76187" y="5967"/>
                    <a:pt x="75697" y="420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2" name="Google Shape;1158;p13">
              <a:extLst>
                <a:ext uri="{FF2B5EF4-FFF2-40B4-BE49-F238E27FC236}">
                  <a16:creationId xmlns="" xmlns:a16="http://schemas.microsoft.com/office/drawing/2014/main" id="{56DB4319-1B9B-D9E2-187C-4B64532EB18E}"/>
                </a:ext>
              </a:extLst>
            </p:cNvPr>
            <p:cNvSpPr/>
            <p:nvPr/>
          </p:nvSpPr>
          <p:spPr>
            <a:xfrm>
              <a:off x="10946887" y="4354299"/>
              <a:ext cx="103302" cy="89151"/>
            </a:xfrm>
            <a:custGeom>
              <a:avLst/>
              <a:gdLst/>
              <a:ahLst/>
              <a:cxnLst/>
              <a:rect l="l" t="t" r="r" b="b"/>
              <a:pathLst>
                <a:path w="123129" h="106262" extrusionOk="0">
                  <a:moveTo>
                    <a:pt x="122700" y="58950"/>
                  </a:moveTo>
                  <a:lnTo>
                    <a:pt x="122700" y="58950"/>
                  </a:lnTo>
                  <a:cubicBezTo>
                    <a:pt x="122262" y="57293"/>
                    <a:pt x="121438" y="55760"/>
                    <a:pt x="120302" y="54467"/>
                  </a:cubicBezTo>
                  <a:lnTo>
                    <a:pt x="79744" y="7029"/>
                  </a:lnTo>
                  <a:lnTo>
                    <a:pt x="77138" y="4109"/>
                  </a:lnTo>
                  <a:lnTo>
                    <a:pt x="77138" y="3484"/>
                  </a:lnTo>
                  <a:lnTo>
                    <a:pt x="75574" y="2128"/>
                  </a:lnTo>
                  <a:cubicBezTo>
                    <a:pt x="71841" y="-530"/>
                    <a:pt x="66899" y="-728"/>
                    <a:pt x="62959" y="1607"/>
                  </a:cubicBezTo>
                  <a:lnTo>
                    <a:pt x="6658" y="34032"/>
                  </a:lnTo>
                  <a:lnTo>
                    <a:pt x="5823" y="34032"/>
                  </a:lnTo>
                  <a:cubicBezTo>
                    <a:pt x="267" y="37202"/>
                    <a:pt x="-1662" y="44270"/>
                    <a:pt x="1507" y="49817"/>
                  </a:cubicBezTo>
                  <a:cubicBezTo>
                    <a:pt x="1872" y="50474"/>
                    <a:pt x="2310" y="51089"/>
                    <a:pt x="2800" y="51652"/>
                  </a:cubicBezTo>
                  <a:lnTo>
                    <a:pt x="45964" y="102010"/>
                  </a:lnTo>
                  <a:cubicBezTo>
                    <a:pt x="48164" y="104617"/>
                    <a:pt x="51417" y="106108"/>
                    <a:pt x="54826" y="106076"/>
                  </a:cubicBezTo>
                  <a:cubicBezTo>
                    <a:pt x="55889" y="106306"/>
                    <a:pt x="56995" y="106306"/>
                    <a:pt x="58058" y="106076"/>
                  </a:cubicBezTo>
                  <a:lnTo>
                    <a:pt x="59935" y="105242"/>
                  </a:lnTo>
                  <a:lnTo>
                    <a:pt x="63480" y="103366"/>
                  </a:lnTo>
                  <a:cubicBezTo>
                    <a:pt x="63480" y="103366"/>
                    <a:pt x="64314" y="103366"/>
                    <a:pt x="64731" y="102636"/>
                  </a:cubicBezTo>
                  <a:cubicBezTo>
                    <a:pt x="66712" y="101593"/>
                    <a:pt x="69005" y="100238"/>
                    <a:pt x="71925" y="98465"/>
                  </a:cubicBezTo>
                  <a:lnTo>
                    <a:pt x="76929" y="95650"/>
                  </a:lnTo>
                  <a:lnTo>
                    <a:pt x="82872" y="92105"/>
                  </a:lnTo>
                  <a:cubicBezTo>
                    <a:pt x="83268" y="92064"/>
                    <a:pt x="83644" y="91876"/>
                    <a:pt x="83915" y="91584"/>
                  </a:cubicBezTo>
                  <a:cubicBezTo>
                    <a:pt x="86938" y="89916"/>
                    <a:pt x="90275" y="87935"/>
                    <a:pt x="94341" y="85641"/>
                  </a:cubicBezTo>
                  <a:lnTo>
                    <a:pt x="94341" y="85641"/>
                  </a:lnTo>
                  <a:cubicBezTo>
                    <a:pt x="94341" y="85641"/>
                    <a:pt x="94341" y="85641"/>
                    <a:pt x="95175" y="85016"/>
                  </a:cubicBezTo>
                  <a:lnTo>
                    <a:pt x="95175" y="85016"/>
                  </a:lnTo>
                  <a:lnTo>
                    <a:pt x="99450" y="82513"/>
                  </a:lnTo>
                  <a:cubicBezTo>
                    <a:pt x="101952" y="81158"/>
                    <a:pt x="104663" y="79698"/>
                    <a:pt x="107374" y="77926"/>
                  </a:cubicBezTo>
                  <a:cubicBezTo>
                    <a:pt x="108176" y="77571"/>
                    <a:pt x="108937" y="77154"/>
                    <a:pt x="109667" y="76675"/>
                  </a:cubicBezTo>
                  <a:cubicBezTo>
                    <a:pt x="110335" y="76372"/>
                    <a:pt x="110970" y="75987"/>
                    <a:pt x="111544" y="75528"/>
                  </a:cubicBezTo>
                  <a:lnTo>
                    <a:pt x="114776" y="73651"/>
                  </a:lnTo>
                  <a:lnTo>
                    <a:pt x="117382" y="72191"/>
                  </a:lnTo>
                  <a:lnTo>
                    <a:pt x="117382" y="72191"/>
                  </a:lnTo>
                  <a:lnTo>
                    <a:pt x="118217" y="71670"/>
                  </a:lnTo>
                  <a:cubicBezTo>
                    <a:pt x="119363" y="70847"/>
                    <a:pt x="120354" y="69825"/>
                    <a:pt x="121136" y="68647"/>
                  </a:cubicBezTo>
                  <a:cubicBezTo>
                    <a:pt x="121542" y="68063"/>
                    <a:pt x="121897" y="67427"/>
                    <a:pt x="122179" y="66770"/>
                  </a:cubicBezTo>
                  <a:cubicBezTo>
                    <a:pt x="122992" y="64977"/>
                    <a:pt x="123284" y="62985"/>
                    <a:pt x="123013" y="61036"/>
                  </a:cubicBezTo>
                  <a:cubicBezTo>
                    <a:pt x="123096" y="60327"/>
                    <a:pt x="122992" y="59607"/>
                    <a:pt x="122700" y="58950"/>
                  </a:cubicBezTo>
                  <a:close/>
                  <a:moveTo>
                    <a:pt x="116131" y="69377"/>
                  </a:moveTo>
                  <a:lnTo>
                    <a:pt x="116131" y="69377"/>
                  </a:lnTo>
                  <a:lnTo>
                    <a:pt x="92256" y="83139"/>
                  </a:lnTo>
                  <a:lnTo>
                    <a:pt x="62333" y="100446"/>
                  </a:lnTo>
                  <a:lnTo>
                    <a:pt x="58892" y="102427"/>
                  </a:lnTo>
                  <a:cubicBezTo>
                    <a:pt x="55087" y="104585"/>
                    <a:pt x="50280" y="103762"/>
                    <a:pt x="47424" y="100446"/>
                  </a:cubicBezTo>
                  <a:lnTo>
                    <a:pt x="4155" y="50401"/>
                  </a:lnTo>
                  <a:cubicBezTo>
                    <a:pt x="923" y="46648"/>
                    <a:pt x="1351" y="40986"/>
                    <a:pt x="5104" y="37754"/>
                  </a:cubicBezTo>
                  <a:cubicBezTo>
                    <a:pt x="5552" y="37368"/>
                    <a:pt x="6043" y="37035"/>
                    <a:pt x="6553" y="36743"/>
                  </a:cubicBezTo>
                  <a:lnTo>
                    <a:pt x="8847" y="35387"/>
                  </a:lnTo>
                  <a:cubicBezTo>
                    <a:pt x="68693" y="877"/>
                    <a:pt x="64835" y="2545"/>
                    <a:pt x="68276" y="2545"/>
                  </a:cubicBezTo>
                  <a:cubicBezTo>
                    <a:pt x="70924" y="2493"/>
                    <a:pt x="73457" y="3640"/>
                    <a:pt x="75157" y="5673"/>
                  </a:cubicBezTo>
                  <a:lnTo>
                    <a:pt x="77555" y="8384"/>
                  </a:lnTo>
                  <a:lnTo>
                    <a:pt x="118842" y="56031"/>
                  </a:lnTo>
                  <a:cubicBezTo>
                    <a:pt x="121981" y="59784"/>
                    <a:pt x="121491" y="65373"/>
                    <a:pt x="117737" y="68511"/>
                  </a:cubicBezTo>
                  <a:cubicBezTo>
                    <a:pt x="117237" y="68928"/>
                    <a:pt x="116705" y="69283"/>
                    <a:pt x="116131" y="6958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3" name="Google Shape;1159;p13">
              <a:extLst>
                <a:ext uri="{FF2B5EF4-FFF2-40B4-BE49-F238E27FC236}">
                  <a16:creationId xmlns="" xmlns:a16="http://schemas.microsoft.com/office/drawing/2014/main" id="{B8EA3AA7-03B1-3523-3298-AE1C97DB4090}"/>
                </a:ext>
              </a:extLst>
            </p:cNvPr>
            <p:cNvSpPr/>
            <p:nvPr/>
          </p:nvSpPr>
          <p:spPr>
            <a:xfrm>
              <a:off x="10919598" y="4305276"/>
              <a:ext cx="150452" cy="81436"/>
            </a:xfrm>
            <a:custGeom>
              <a:avLst/>
              <a:gdLst/>
              <a:ahLst/>
              <a:cxnLst/>
              <a:rect l="l" t="t" r="r" b="b"/>
              <a:pathLst>
                <a:path w="179328" h="97066" extrusionOk="0">
                  <a:moveTo>
                    <a:pt x="179328" y="1668"/>
                  </a:moveTo>
                  <a:lnTo>
                    <a:pt x="13971" y="97067"/>
                  </a:lnTo>
                  <a:lnTo>
                    <a:pt x="0" y="95294"/>
                  </a:lnTo>
                  <a:lnTo>
                    <a:pt x="165149" y="0"/>
                  </a:lnTo>
                  <a:lnTo>
                    <a:pt x="179328" y="166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4" name="Google Shape;1160;p13">
              <a:extLst>
                <a:ext uri="{FF2B5EF4-FFF2-40B4-BE49-F238E27FC236}">
                  <a16:creationId xmlns="" xmlns:a16="http://schemas.microsoft.com/office/drawing/2014/main" id="{945C6C71-8E25-8D39-E425-4E3A348913E2}"/>
                </a:ext>
              </a:extLst>
            </p:cNvPr>
            <p:cNvSpPr/>
            <p:nvPr/>
          </p:nvSpPr>
          <p:spPr>
            <a:xfrm>
              <a:off x="10919685" y="4385225"/>
              <a:ext cx="224191" cy="249032"/>
            </a:xfrm>
            <a:custGeom>
              <a:avLst/>
              <a:gdLst/>
              <a:ahLst/>
              <a:cxnLst/>
              <a:rect l="l" t="t" r="r" b="b"/>
              <a:pathLst>
                <a:path w="267220" h="296829" extrusionOk="0">
                  <a:moveTo>
                    <a:pt x="13953" y="1758"/>
                  </a:moveTo>
                  <a:cubicBezTo>
                    <a:pt x="166382" y="179001"/>
                    <a:pt x="107788" y="111023"/>
                    <a:pt x="267202" y="296815"/>
                  </a:cubicBezTo>
                  <a:lnTo>
                    <a:pt x="164610" y="283887"/>
                  </a:lnTo>
                  <a:cubicBezTo>
                    <a:pt x="58785" y="101431"/>
                    <a:pt x="18019" y="31367"/>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5" name="Google Shape;1161;p13">
              <a:extLst>
                <a:ext uri="{FF2B5EF4-FFF2-40B4-BE49-F238E27FC236}">
                  <a16:creationId xmlns="" xmlns:a16="http://schemas.microsoft.com/office/drawing/2014/main" id="{814159B5-9F26-E53D-79AC-ABCB99E0AC1A}"/>
                </a:ext>
              </a:extLst>
            </p:cNvPr>
            <p:cNvSpPr/>
            <p:nvPr/>
          </p:nvSpPr>
          <p:spPr>
            <a:xfrm>
              <a:off x="10632690" y="4396684"/>
              <a:ext cx="489668" cy="407619"/>
            </a:xfrm>
            <a:custGeom>
              <a:avLst/>
              <a:gdLst/>
              <a:ahLst/>
              <a:cxnLst/>
              <a:rect l="l" t="t" r="r" b="b"/>
              <a:pathLst>
                <a:path w="583650" h="485854" extrusionOk="0">
                  <a:moveTo>
                    <a:pt x="330384" y="-15"/>
                  </a:moveTo>
                  <a:lnTo>
                    <a:pt x="-18" y="190782"/>
                  </a:lnTo>
                  <a:cubicBezTo>
                    <a:pt x="152411" y="368025"/>
                    <a:pt x="93817" y="300047"/>
                    <a:pt x="253231" y="485840"/>
                  </a:cubicBezTo>
                  <a:lnTo>
                    <a:pt x="583633" y="295043"/>
                  </a:lnTo>
                  <a:cubicBezTo>
                    <a:pt x="424218" y="109250"/>
                    <a:pt x="482917" y="177437"/>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6" name="Google Shape;1162;p13">
              <a:extLst>
                <a:ext uri="{FF2B5EF4-FFF2-40B4-BE49-F238E27FC236}">
                  <a16:creationId xmlns="" xmlns:a16="http://schemas.microsoft.com/office/drawing/2014/main" id="{FFDCD17F-1E0C-DA55-9C2B-CDC4AF802B10}"/>
                </a:ext>
              </a:extLst>
            </p:cNvPr>
            <p:cNvSpPr/>
            <p:nvPr/>
          </p:nvSpPr>
          <p:spPr>
            <a:xfrm>
              <a:off x="11004212" y="4587734"/>
              <a:ext cx="101585" cy="87308"/>
            </a:xfrm>
            <a:custGeom>
              <a:avLst/>
              <a:gdLst/>
              <a:ahLst/>
              <a:cxnLst/>
              <a:rect l="l" t="t" r="r" b="b"/>
              <a:pathLst>
                <a:path w="121082" h="104065" extrusionOk="0">
                  <a:moveTo>
                    <a:pt x="75433" y="3621"/>
                  </a:moveTo>
                  <a:lnTo>
                    <a:pt x="118597" y="53874"/>
                  </a:lnTo>
                  <a:cubicBezTo>
                    <a:pt x="122319" y="58274"/>
                    <a:pt x="121766" y="64853"/>
                    <a:pt x="117377" y="68565"/>
                  </a:cubicBezTo>
                  <a:cubicBezTo>
                    <a:pt x="116907" y="68961"/>
                    <a:pt x="116407" y="69315"/>
                    <a:pt x="115886" y="69618"/>
                  </a:cubicBezTo>
                  <a:lnTo>
                    <a:pt x="58750" y="102668"/>
                  </a:lnTo>
                  <a:cubicBezTo>
                    <a:pt x="54393" y="105170"/>
                    <a:pt x="48867" y="104201"/>
                    <a:pt x="45614" y="100375"/>
                  </a:cubicBezTo>
                  <a:lnTo>
                    <a:pt x="2450" y="50121"/>
                  </a:lnTo>
                  <a:cubicBezTo>
                    <a:pt x="-1272" y="45721"/>
                    <a:pt x="-720" y="39142"/>
                    <a:pt x="3670" y="35431"/>
                  </a:cubicBezTo>
                  <a:cubicBezTo>
                    <a:pt x="4139" y="35034"/>
                    <a:pt x="4639" y="34680"/>
                    <a:pt x="5161" y="34377"/>
                  </a:cubicBezTo>
                  <a:lnTo>
                    <a:pt x="62400" y="1327"/>
                  </a:lnTo>
                  <a:cubicBezTo>
                    <a:pt x="66737" y="-1113"/>
                    <a:pt x="72190" y="-153"/>
                    <a:pt x="75433"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7" name="Google Shape;1163;p13">
              <a:extLst>
                <a:ext uri="{FF2B5EF4-FFF2-40B4-BE49-F238E27FC236}">
                  <a16:creationId xmlns="" xmlns:a16="http://schemas.microsoft.com/office/drawing/2014/main" id="{8BB226D1-38E1-7DC1-F690-74C3223835B0}"/>
                </a:ext>
              </a:extLst>
            </p:cNvPr>
            <p:cNvSpPr/>
            <p:nvPr/>
          </p:nvSpPr>
          <p:spPr>
            <a:xfrm>
              <a:off x="10956453" y="4532070"/>
              <a:ext cx="101585" cy="87251"/>
            </a:xfrm>
            <a:custGeom>
              <a:avLst/>
              <a:gdLst/>
              <a:ahLst/>
              <a:cxnLst/>
              <a:rect l="l" t="t" r="r" b="b"/>
              <a:pathLst>
                <a:path w="121082" h="103997" extrusionOk="0">
                  <a:moveTo>
                    <a:pt x="75433" y="3555"/>
                  </a:moveTo>
                  <a:lnTo>
                    <a:pt x="118597" y="53913"/>
                  </a:lnTo>
                  <a:cubicBezTo>
                    <a:pt x="122319" y="58312"/>
                    <a:pt x="121766" y="64891"/>
                    <a:pt x="117377" y="68603"/>
                  </a:cubicBezTo>
                  <a:cubicBezTo>
                    <a:pt x="116908" y="68999"/>
                    <a:pt x="116407" y="69354"/>
                    <a:pt x="115886" y="69656"/>
                  </a:cubicBezTo>
                  <a:lnTo>
                    <a:pt x="58751" y="102603"/>
                  </a:lnTo>
                  <a:cubicBezTo>
                    <a:pt x="54445" y="105073"/>
                    <a:pt x="48982" y="104156"/>
                    <a:pt x="45719" y="100413"/>
                  </a:cubicBezTo>
                  <a:lnTo>
                    <a:pt x="2450" y="50055"/>
                  </a:lnTo>
                  <a:cubicBezTo>
                    <a:pt x="-1272" y="45655"/>
                    <a:pt x="-720" y="39076"/>
                    <a:pt x="3670" y="35365"/>
                  </a:cubicBezTo>
                  <a:cubicBezTo>
                    <a:pt x="4139" y="34969"/>
                    <a:pt x="4640" y="34614"/>
                    <a:pt x="5161" y="34312"/>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8" name="Google Shape;1164;p13">
              <a:extLst>
                <a:ext uri="{FF2B5EF4-FFF2-40B4-BE49-F238E27FC236}">
                  <a16:creationId xmlns="" xmlns:a16="http://schemas.microsoft.com/office/drawing/2014/main" id="{B192CFF3-BDFC-806C-556B-E1F6CD5D2D28}"/>
                </a:ext>
              </a:extLst>
            </p:cNvPr>
            <p:cNvSpPr/>
            <p:nvPr/>
          </p:nvSpPr>
          <p:spPr>
            <a:xfrm>
              <a:off x="10940970" y="4624265"/>
              <a:ext cx="101498" cy="87251"/>
            </a:xfrm>
            <a:custGeom>
              <a:avLst/>
              <a:gdLst/>
              <a:ahLst/>
              <a:cxnLst/>
              <a:rect l="l" t="t" r="r" b="b"/>
              <a:pathLst>
                <a:path w="120978" h="103997" extrusionOk="0">
                  <a:moveTo>
                    <a:pt x="75329" y="3555"/>
                  </a:moveTo>
                  <a:lnTo>
                    <a:pt x="118492" y="53913"/>
                  </a:lnTo>
                  <a:cubicBezTo>
                    <a:pt x="122214" y="58312"/>
                    <a:pt x="121662" y="64891"/>
                    <a:pt x="117272" y="68603"/>
                  </a:cubicBezTo>
                  <a:cubicBezTo>
                    <a:pt x="116803" y="68999"/>
                    <a:pt x="116303" y="69354"/>
                    <a:pt x="115782" y="69656"/>
                  </a:cubicBezTo>
                  <a:lnTo>
                    <a:pt x="58751" y="102602"/>
                  </a:lnTo>
                  <a:cubicBezTo>
                    <a:pt x="54434" y="105073"/>
                    <a:pt x="48982" y="104156"/>
                    <a:pt x="45718" y="100413"/>
                  </a:cubicBezTo>
                  <a:lnTo>
                    <a:pt x="2450" y="50055"/>
                  </a:lnTo>
                  <a:cubicBezTo>
                    <a:pt x="-1272" y="45655"/>
                    <a:pt x="-719" y="39076"/>
                    <a:pt x="3670" y="35365"/>
                  </a:cubicBezTo>
                  <a:cubicBezTo>
                    <a:pt x="4139" y="34968"/>
                    <a:pt x="4640" y="34614"/>
                    <a:pt x="5161" y="34312"/>
                  </a:cubicBezTo>
                  <a:lnTo>
                    <a:pt x="62296" y="1365"/>
                  </a:lnTo>
                  <a:cubicBezTo>
                    <a:pt x="66612" y="-1106"/>
                    <a:pt x="72065" y="-188"/>
                    <a:pt x="75329"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19" name="Google Shape;1165;p13">
              <a:extLst>
                <a:ext uri="{FF2B5EF4-FFF2-40B4-BE49-F238E27FC236}">
                  <a16:creationId xmlns="" xmlns:a16="http://schemas.microsoft.com/office/drawing/2014/main" id="{08F696EC-3556-E312-FBC4-5C6D3089439A}"/>
                </a:ext>
              </a:extLst>
            </p:cNvPr>
            <p:cNvSpPr/>
            <p:nvPr/>
          </p:nvSpPr>
          <p:spPr>
            <a:xfrm>
              <a:off x="10898458" y="4464487"/>
              <a:ext cx="101585" cy="87274"/>
            </a:xfrm>
            <a:custGeom>
              <a:avLst/>
              <a:gdLst/>
              <a:ahLst/>
              <a:cxnLst/>
              <a:rect l="l" t="t" r="r" b="b"/>
              <a:pathLst>
                <a:path w="121082" h="104024" extrusionOk="0">
                  <a:moveTo>
                    <a:pt x="75433" y="3621"/>
                  </a:moveTo>
                  <a:lnTo>
                    <a:pt x="118597" y="53874"/>
                  </a:lnTo>
                  <a:cubicBezTo>
                    <a:pt x="122319" y="58274"/>
                    <a:pt x="121766" y="64853"/>
                    <a:pt x="117377" y="68564"/>
                  </a:cubicBezTo>
                  <a:cubicBezTo>
                    <a:pt x="116908" y="68961"/>
                    <a:pt x="116407" y="69315"/>
                    <a:pt x="115886" y="69618"/>
                  </a:cubicBezTo>
                  <a:lnTo>
                    <a:pt x="58647" y="102668"/>
                  </a:lnTo>
                  <a:cubicBezTo>
                    <a:pt x="54309" y="105108"/>
                    <a:pt x="48856" y="104149"/>
                    <a:pt x="45614" y="100375"/>
                  </a:cubicBezTo>
                  <a:lnTo>
                    <a:pt x="2450" y="50121"/>
                  </a:lnTo>
                  <a:cubicBezTo>
                    <a:pt x="-1272" y="45721"/>
                    <a:pt x="-720" y="39142"/>
                    <a:pt x="3670" y="35431"/>
                  </a:cubicBezTo>
                  <a:cubicBezTo>
                    <a:pt x="4139" y="35034"/>
                    <a:pt x="4640" y="34680"/>
                    <a:pt x="5161" y="34377"/>
                  </a:cubicBezTo>
                  <a:lnTo>
                    <a:pt x="62400" y="1327"/>
                  </a:lnTo>
                  <a:cubicBezTo>
                    <a:pt x="66737" y="-1113"/>
                    <a:pt x="72190" y="-153"/>
                    <a:pt x="75433"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0" name="Google Shape;1166;p13">
              <a:extLst>
                <a:ext uri="{FF2B5EF4-FFF2-40B4-BE49-F238E27FC236}">
                  <a16:creationId xmlns="" xmlns:a16="http://schemas.microsoft.com/office/drawing/2014/main" id="{48E5629C-1B5F-28B2-0C23-98AA920F6A92}"/>
                </a:ext>
              </a:extLst>
            </p:cNvPr>
            <p:cNvSpPr/>
            <p:nvPr/>
          </p:nvSpPr>
          <p:spPr>
            <a:xfrm>
              <a:off x="10893210" y="4568456"/>
              <a:ext cx="101528" cy="87428"/>
            </a:xfrm>
            <a:custGeom>
              <a:avLst/>
              <a:gdLst/>
              <a:ahLst/>
              <a:cxnLst/>
              <a:rect l="l" t="t" r="r" b="b"/>
              <a:pathLst>
                <a:path w="121014" h="104208" extrusionOk="0">
                  <a:moveTo>
                    <a:pt x="75328" y="3766"/>
                  </a:moveTo>
                  <a:lnTo>
                    <a:pt x="118492" y="54124"/>
                  </a:lnTo>
                  <a:cubicBezTo>
                    <a:pt x="122235" y="58503"/>
                    <a:pt x="121724" y="65082"/>
                    <a:pt x="117345" y="68825"/>
                  </a:cubicBezTo>
                  <a:cubicBezTo>
                    <a:pt x="116887" y="69210"/>
                    <a:pt x="116397" y="69565"/>
                    <a:pt x="115886" y="69868"/>
                  </a:cubicBezTo>
                  <a:lnTo>
                    <a:pt x="58750" y="102814"/>
                  </a:lnTo>
                  <a:cubicBezTo>
                    <a:pt x="54434" y="105285"/>
                    <a:pt x="48982" y="104367"/>
                    <a:pt x="45718" y="100624"/>
                  </a:cubicBezTo>
                  <a:lnTo>
                    <a:pt x="2450" y="49954"/>
                  </a:lnTo>
                  <a:cubicBezTo>
                    <a:pt x="-1272" y="45554"/>
                    <a:pt x="-720" y="38975"/>
                    <a:pt x="3670" y="35263"/>
                  </a:cubicBezTo>
                  <a:cubicBezTo>
                    <a:pt x="4139" y="34867"/>
                    <a:pt x="4639" y="34513"/>
                    <a:pt x="5161" y="34210"/>
                  </a:cubicBezTo>
                  <a:lnTo>
                    <a:pt x="62296" y="1264"/>
                  </a:lnTo>
                  <a:cubicBezTo>
                    <a:pt x="66674" y="-1134"/>
                    <a:pt x="72148" y="-81"/>
                    <a:pt x="75328" y="3766"/>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1" name="Google Shape;1167;p13">
              <a:extLst>
                <a:ext uri="{FF2B5EF4-FFF2-40B4-BE49-F238E27FC236}">
                  <a16:creationId xmlns="" xmlns:a16="http://schemas.microsoft.com/office/drawing/2014/main" id="{1FCAF703-9904-176E-FE35-FC6B4EB87A81}"/>
                </a:ext>
              </a:extLst>
            </p:cNvPr>
            <p:cNvSpPr/>
            <p:nvPr/>
          </p:nvSpPr>
          <p:spPr>
            <a:xfrm>
              <a:off x="10866144" y="4667900"/>
              <a:ext cx="101010" cy="87180"/>
            </a:xfrm>
            <a:custGeom>
              <a:avLst/>
              <a:gdLst/>
              <a:ahLst/>
              <a:cxnLst/>
              <a:rect l="l" t="t" r="r" b="b"/>
              <a:pathLst>
                <a:path w="120397" h="103912" extrusionOk="0">
                  <a:moveTo>
                    <a:pt x="74747" y="3363"/>
                  </a:moveTo>
                  <a:lnTo>
                    <a:pt x="117911" y="53721"/>
                  </a:lnTo>
                  <a:cubicBezTo>
                    <a:pt x="121633" y="58121"/>
                    <a:pt x="121081" y="64699"/>
                    <a:pt x="116691" y="68411"/>
                  </a:cubicBezTo>
                  <a:cubicBezTo>
                    <a:pt x="116222" y="68807"/>
                    <a:pt x="115721" y="69162"/>
                    <a:pt x="115200" y="69464"/>
                  </a:cubicBezTo>
                  <a:lnTo>
                    <a:pt x="58691" y="102515"/>
                  </a:lnTo>
                  <a:cubicBezTo>
                    <a:pt x="54333" y="105017"/>
                    <a:pt x="48807" y="104048"/>
                    <a:pt x="45554" y="100221"/>
                  </a:cubicBezTo>
                  <a:lnTo>
                    <a:pt x="2390" y="49863"/>
                  </a:lnTo>
                  <a:cubicBezTo>
                    <a:pt x="-1290" y="45432"/>
                    <a:pt x="-685" y="38864"/>
                    <a:pt x="3746" y="35183"/>
                  </a:cubicBezTo>
                  <a:cubicBezTo>
                    <a:pt x="4173" y="34829"/>
                    <a:pt x="4622" y="34506"/>
                    <a:pt x="5101" y="34224"/>
                  </a:cubicBezTo>
                  <a:lnTo>
                    <a:pt x="62236" y="1174"/>
                  </a:lnTo>
                  <a:cubicBezTo>
                    <a:pt x="66417" y="-1016"/>
                    <a:pt x="71557" y="-119"/>
                    <a:pt x="74747" y="3363"/>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2" name="Google Shape;1168;p13">
              <a:extLst>
                <a:ext uri="{FF2B5EF4-FFF2-40B4-BE49-F238E27FC236}">
                  <a16:creationId xmlns="" xmlns:a16="http://schemas.microsoft.com/office/drawing/2014/main" id="{61D94EFF-BE5A-C269-3547-6400CF7CCEA8}"/>
                </a:ext>
              </a:extLst>
            </p:cNvPr>
            <p:cNvSpPr/>
            <p:nvPr/>
          </p:nvSpPr>
          <p:spPr>
            <a:xfrm>
              <a:off x="10850699" y="4408822"/>
              <a:ext cx="101585" cy="87281"/>
            </a:xfrm>
            <a:custGeom>
              <a:avLst/>
              <a:gdLst/>
              <a:ahLst/>
              <a:cxnLst/>
              <a:rect l="l" t="t" r="r" b="b"/>
              <a:pathLst>
                <a:path w="121082" h="104033" extrusionOk="0">
                  <a:moveTo>
                    <a:pt x="75433" y="3555"/>
                  </a:moveTo>
                  <a:lnTo>
                    <a:pt x="118596" y="53913"/>
                  </a:lnTo>
                  <a:cubicBezTo>
                    <a:pt x="122318" y="58312"/>
                    <a:pt x="121766" y="64891"/>
                    <a:pt x="117376" y="68603"/>
                  </a:cubicBezTo>
                  <a:cubicBezTo>
                    <a:pt x="116907" y="68999"/>
                    <a:pt x="116407" y="69354"/>
                    <a:pt x="115885" y="69656"/>
                  </a:cubicBezTo>
                  <a:lnTo>
                    <a:pt x="58751" y="102602"/>
                  </a:lnTo>
                  <a:cubicBezTo>
                    <a:pt x="54413" y="105125"/>
                    <a:pt x="48898" y="104208"/>
                    <a:pt x="45614" y="100413"/>
                  </a:cubicBezTo>
                  <a:lnTo>
                    <a:pt x="2450" y="50159"/>
                  </a:lnTo>
                  <a:cubicBezTo>
                    <a:pt x="-1272" y="45759"/>
                    <a:pt x="-719" y="39181"/>
                    <a:pt x="3670" y="35469"/>
                  </a:cubicBezTo>
                  <a:cubicBezTo>
                    <a:pt x="4139" y="35073"/>
                    <a:pt x="4639" y="34718"/>
                    <a:pt x="5161" y="34416"/>
                  </a:cubicBezTo>
                  <a:lnTo>
                    <a:pt x="62400" y="1365"/>
                  </a:lnTo>
                  <a:cubicBezTo>
                    <a:pt x="66717"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3" name="Google Shape;1169;p13">
              <a:extLst>
                <a:ext uri="{FF2B5EF4-FFF2-40B4-BE49-F238E27FC236}">
                  <a16:creationId xmlns="" xmlns:a16="http://schemas.microsoft.com/office/drawing/2014/main" id="{5C6EFD1A-B71B-711A-2307-D01F39C2ED69}"/>
                </a:ext>
              </a:extLst>
            </p:cNvPr>
            <p:cNvSpPr/>
            <p:nvPr/>
          </p:nvSpPr>
          <p:spPr>
            <a:xfrm>
              <a:off x="10835216" y="4501017"/>
              <a:ext cx="101498" cy="87281"/>
            </a:xfrm>
            <a:custGeom>
              <a:avLst/>
              <a:gdLst/>
              <a:ahLst/>
              <a:cxnLst/>
              <a:rect l="l" t="t" r="r" b="b"/>
              <a:pathLst>
                <a:path w="120978" h="104033" extrusionOk="0">
                  <a:moveTo>
                    <a:pt x="75328" y="3555"/>
                  </a:moveTo>
                  <a:lnTo>
                    <a:pt x="118492" y="53913"/>
                  </a:lnTo>
                  <a:cubicBezTo>
                    <a:pt x="122214" y="58313"/>
                    <a:pt x="121662" y="64891"/>
                    <a:pt x="117272" y="68603"/>
                  </a:cubicBezTo>
                  <a:cubicBezTo>
                    <a:pt x="116803" y="68999"/>
                    <a:pt x="116303" y="69354"/>
                    <a:pt x="115781" y="69656"/>
                  </a:cubicBezTo>
                  <a:lnTo>
                    <a:pt x="58750" y="102602"/>
                  </a:lnTo>
                  <a:cubicBezTo>
                    <a:pt x="54414" y="105125"/>
                    <a:pt x="48898" y="104208"/>
                    <a:pt x="45614" y="100413"/>
                  </a:cubicBezTo>
                  <a:lnTo>
                    <a:pt x="2450" y="50055"/>
                  </a:lnTo>
                  <a:cubicBezTo>
                    <a:pt x="-1272" y="45655"/>
                    <a:pt x="-720" y="39076"/>
                    <a:pt x="3670" y="35365"/>
                  </a:cubicBezTo>
                  <a:cubicBezTo>
                    <a:pt x="4139" y="34968"/>
                    <a:pt x="4640" y="34614"/>
                    <a:pt x="5161" y="34312"/>
                  </a:cubicBezTo>
                  <a:lnTo>
                    <a:pt x="62296" y="1365"/>
                  </a:lnTo>
                  <a:cubicBezTo>
                    <a:pt x="6661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4" name="Google Shape;1170;p13">
              <a:extLst>
                <a:ext uri="{FF2B5EF4-FFF2-40B4-BE49-F238E27FC236}">
                  <a16:creationId xmlns="" xmlns:a16="http://schemas.microsoft.com/office/drawing/2014/main" id="{345F4F9D-6263-4461-FD49-7841DDBD44D3}"/>
                </a:ext>
              </a:extLst>
            </p:cNvPr>
            <p:cNvSpPr/>
            <p:nvPr/>
          </p:nvSpPr>
          <p:spPr>
            <a:xfrm>
              <a:off x="10817897" y="4612107"/>
              <a:ext cx="101498" cy="86901"/>
            </a:xfrm>
            <a:custGeom>
              <a:avLst/>
              <a:gdLst/>
              <a:ahLst/>
              <a:cxnLst/>
              <a:rect l="l" t="t" r="r" b="b"/>
              <a:pathLst>
                <a:path w="120978" h="103580" extrusionOk="0">
                  <a:moveTo>
                    <a:pt x="75328" y="3555"/>
                  </a:moveTo>
                  <a:lnTo>
                    <a:pt x="118492" y="53913"/>
                  </a:lnTo>
                  <a:cubicBezTo>
                    <a:pt x="122215" y="58312"/>
                    <a:pt x="121662" y="64891"/>
                    <a:pt x="117273" y="68603"/>
                  </a:cubicBezTo>
                  <a:cubicBezTo>
                    <a:pt x="116803" y="68999"/>
                    <a:pt x="116303" y="69354"/>
                    <a:pt x="115782" y="69656"/>
                  </a:cubicBezTo>
                  <a:lnTo>
                    <a:pt x="58751" y="102185"/>
                  </a:lnTo>
                  <a:cubicBezTo>
                    <a:pt x="54434" y="104656"/>
                    <a:pt x="48981" y="103739"/>
                    <a:pt x="45718" y="99996"/>
                  </a:cubicBezTo>
                  <a:lnTo>
                    <a:pt x="2450" y="50055"/>
                  </a:lnTo>
                  <a:cubicBezTo>
                    <a:pt x="-1272" y="45655"/>
                    <a:pt x="-719" y="39076"/>
                    <a:pt x="3670" y="35365"/>
                  </a:cubicBezTo>
                  <a:cubicBezTo>
                    <a:pt x="4139" y="34969"/>
                    <a:pt x="4639" y="34614"/>
                    <a:pt x="5161" y="34312"/>
                  </a:cubicBezTo>
                  <a:lnTo>
                    <a:pt x="62296" y="1365"/>
                  </a:lnTo>
                  <a:cubicBezTo>
                    <a:pt x="6661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5" name="Google Shape;1171;p13">
              <a:extLst>
                <a:ext uri="{FF2B5EF4-FFF2-40B4-BE49-F238E27FC236}">
                  <a16:creationId xmlns="" xmlns:a16="http://schemas.microsoft.com/office/drawing/2014/main" id="{81711D5C-3E86-F668-0AFE-0806978C6D33}"/>
                </a:ext>
              </a:extLst>
            </p:cNvPr>
            <p:cNvSpPr/>
            <p:nvPr/>
          </p:nvSpPr>
          <p:spPr>
            <a:xfrm>
              <a:off x="10802327" y="4704302"/>
              <a:ext cx="101585" cy="87251"/>
            </a:xfrm>
            <a:custGeom>
              <a:avLst/>
              <a:gdLst/>
              <a:ahLst/>
              <a:cxnLst/>
              <a:rect l="l" t="t" r="r" b="b"/>
              <a:pathLst>
                <a:path w="121082" h="103997" extrusionOk="0">
                  <a:moveTo>
                    <a:pt x="75433" y="3555"/>
                  </a:moveTo>
                  <a:lnTo>
                    <a:pt x="118597" y="53913"/>
                  </a:lnTo>
                  <a:cubicBezTo>
                    <a:pt x="122319" y="58312"/>
                    <a:pt x="121766" y="64891"/>
                    <a:pt x="117377" y="68603"/>
                  </a:cubicBezTo>
                  <a:cubicBezTo>
                    <a:pt x="116908" y="68999"/>
                    <a:pt x="116407" y="69354"/>
                    <a:pt x="115886" y="69656"/>
                  </a:cubicBezTo>
                  <a:lnTo>
                    <a:pt x="58751" y="102602"/>
                  </a:lnTo>
                  <a:cubicBezTo>
                    <a:pt x="54445" y="105073"/>
                    <a:pt x="48982" y="104156"/>
                    <a:pt x="45719" y="100413"/>
                  </a:cubicBezTo>
                  <a:lnTo>
                    <a:pt x="2450" y="50055"/>
                  </a:lnTo>
                  <a:cubicBezTo>
                    <a:pt x="-1272" y="45655"/>
                    <a:pt x="-720" y="39076"/>
                    <a:pt x="3670" y="35365"/>
                  </a:cubicBezTo>
                  <a:cubicBezTo>
                    <a:pt x="4139" y="34968"/>
                    <a:pt x="4640" y="34614"/>
                    <a:pt x="5161" y="34312"/>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6" name="Google Shape;1172;p13">
              <a:extLst>
                <a:ext uri="{FF2B5EF4-FFF2-40B4-BE49-F238E27FC236}">
                  <a16:creationId xmlns="" xmlns:a16="http://schemas.microsoft.com/office/drawing/2014/main" id="{1F5B34E3-5FDA-A99A-13EF-8D3BC14959C1}"/>
                </a:ext>
              </a:extLst>
            </p:cNvPr>
            <p:cNvSpPr/>
            <p:nvPr/>
          </p:nvSpPr>
          <p:spPr>
            <a:xfrm>
              <a:off x="10787456" y="4445758"/>
              <a:ext cx="101498" cy="87084"/>
            </a:xfrm>
            <a:custGeom>
              <a:avLst/>
              <a:gdLst/>
              <a:ahLst/>
              <a:cxnLst/>
              <a:rect l="l" t="t" r="r" b="b"/>
              <a:pathLst>
                <a:path w="120978" h="103798" extrusionOk="0">
                  <a:moveTo>
                    <a:pt x="75328" y="3215"/>
                  </a:moveTo>
                  <a:lnTo>
                    <a:pt x="118492" y="53468"/>
                  </a:lnTo>
                  <a:cubicBezTo>
                    <a:pt x="122214" y="57868"/>
                    <a:pt x="121662" y="64447"/>
                    <a:pt x="117272" y="68159"/>
                  </a:cubicBezTo>
                  <a:cubicBezTo>
                    <a:pt x="116803" y="68555"/>
                    <a:pt x="116303" y="68909"/>
                    <a:pt x="115781" y="69212"/>
                  </a:cubicBezTo>
                  <a:lnTo>
                    <a:pt x="58647" y="102367"/>
                  </a:lnTo>
                  <a:cubicBezTo>
                    <a:pt x="54309" y="104890"/>
                    <a:pt x="48794" y="103972"/>
                    <a:pt x="45510" y="100177"/>
                  </a:cubicBezTo>
                  <a:lnTo>
                    <a:pt x="2450" y="50236"/>
                  </a:lnTo>
                  <a:cubicBezTo>
                    <a:pt x="-1272" y="45837"/>
                    <a:pt x="-719" y="39258"/>
                    <a:pt x="3670" y="35546"/>
                  </a:cubicBezTo>
                  <a:cubicBezTo>
                    <a:pt x="4139" y="35150"/>
                    <a:pt x="4640" y="34796"/>
                    <a:pt x="5161" y="34493"/>
                  </a:cubicBezTo>
                  <a:lnTo>
                    <a:pt x="62295" y="1547"/>
                  </a:lnTo>
                  <a:cubicBezTo>
                    <a:pt x="66487" y="-1049"/>
                    <a:pt x="71929" y="-351"/>
                    <a:pt x="75328" y="321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7" name="Google Shape;1173;p13">
              <a:extLst>
                <a:ext uri="{FF2B5EF4-FFF2-40B4-BE49-F238E27FC236}">
                  <a16:creationId xmlns="" xmlns:a16="http://schemas.microsoft.com/office/drawing/2014/main" id="{5267499E-3D62-CA94-0543-468C9EAA468C}"/>
                </a:ext>
              </a:extLst>
            </p:cNvPr>
            <p:cNvSpPr/>
            <p:nvPr/>
          </p:nvSpPr>
          <p:spPr>
            <a:xfrm>
              <a:off x="10759953" y="4544491"/>
              <a:ext cx="101447" cy="87306"/>
            </a:xfrm>
            <a:custGeom>
              <a:avLst/>
              <a:gdLst/>
              <a:ahLst/>
              <a:cxnLst/>
              <a:rect l="l" t="t" r="r" b="b"/>
              <a:pathLst>
                <a:path w="120918" h="104063" extrusionOk="0">
                  <a:moveTo>
                    <a:pt x="75269" y="3555"/>
                  </a:moveTo>
                  <a:lnTo>
                    <a:pt x="118433" y="53913"/>
                  </a:lnTo>
                  <a:cubicBezTo>
                    <a:pt x="122155" y="58313"/>
                    <a:pt x="121602" y="64891"/>
                    <a:pt x="117213" y="68603"/>
                  </a:cubicBezTo>
                  <a:cubicBezTo>
                    <a:pt x="116743" y="68999"/>
                    <a:pt x="116243" y="69354"/>
                    <a:pt x="115722" y="69656"/>
                  </a:cubicBezTo>
                  <a:lnTo>
                    <a:pt x="58587" y="102707"/>
                  </a:lnTo>
                  <a:cubicBezTo>
                    <a:pt x="54250" y="105146"/>
                    <a:pt x="48797" y="104187"/>
                    <a:pt x="45554" y="100413"/>
                  </a:cubicBezTo>
                  <a:lnTo>
                    <a:pt x="2391" y="50055"/>
                  </a:lnTo>
                  <a:cubicBezTo>
                    <a:pt x="-1290" y="45624"/>
                    <a:pt x="-686" y="39055"/>
                    <a:pt x="3746" y="35375"/>
                  </a:cubicBezTo>
                  <a:cubicBezTo>
                    <a:pt x="4173" y="35021"/>
                    <a:pt x="4622" y="34697"/>
                    <a:pt x="5101" y="34416"/>
                  </a:cubicBezTo>
                  <a:lnTo>
                    <a:pt x="62236" y="1365"/>
                  </a:lnTo>
                  <a:cubicBezTo>
                    <a:pt x="66553" y="-1106"/>
                    <a:pt x="72005" y="-188"/>
                    <a:pt x="75269" y="355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8" name="Google Shape;1174;p13">
              <a:extLst>
                <a:ext uri="{FF2B5EF4-FFF2-40B4-BE49-F238E27FC236}">
                  <a16:creationId xmlns="" xmlns:a16="http://schemas.microsoft.com/office/drawing/2014/main" id="{E56C8696-81A0-1D15-6366-F7A472002EC7}"/>
                </a:ext>
              </a:extLst>
            </p:cNvPr>
            <p:cNvSpPr/>
            <p:nvPr/>
          </p:nvSpPr>
          <p:spPr>
            <a:xfrm>
              <a:off x="10754567" y="4648615"/>
              <a:ext cx="101585" cy="87274"/>
            </a:xfrm>
            <a:custGeom>
              <a:avLst/>
              <a:gdLst/>
              <a:ahLst/>
              <a:cxnLst/>
              <a:rect l="l" t="t" r="r" b="b"/>
              <a:pathLst>
                <a:path w="121082" h="104024" extrusionOk="0">
                  <a:moveTo>
                    <a:pt x="75432" y="3621"/>
                  </a:moveTo>
                  <a:lnTo>
                    <a:pt x="118596" y="53874"/>
                  </a:lnTo>
                  <a:cubicBezTo>
                    <a:pt x="122318" y="58274"/>
                    <a:pt x="121766" y="64853"/>
                    <a:pt x="117376" y="68565"/>
                  </a:cubicBezTo>
                  <a:cubicBezTo>
                    <a:pt x="116907" y="68961"/>
                    <a:pt x="116407" y="69315"/>
                    <a:pt x="115886" y="69618"/>
                  </a:cubicBezTo>
                  <a:lnTo>
                    <a:pt x="58751" y="102668"/>
                  </a:lnTo>
                  <a:cubicBezTo>
                    <a:pt x="54413" y="105108"/>
                    <a:pt x="48961" y="104149"/>
                    <a:pt x="45718" y="100375"/>
                  </a:cubicBezTo>
                  <a:lnTo>
                    <a:pt x="2450" y="50121"/>
                  </a:lnTo>
                  <a:cubicBezTo>
                    <a:pt x="-1272" y="45721"/>
                    <a:pt x="-719" y="39142"/>
                    <a:pt x="3670" y="35431"/>
                  </a:cubicBezTo>
                  <a:cubicBezTo>
                    <a:pt x="4139" y="35034"/>
                    <a:pt x="4640" y="34680"/>
                    <a:pt x="5161" y="34378"/>
                  </a:cubicBezTo>
                  <a:lnTo>
                    <a:pt x="62400" y="1327"/>
                  </a:lnTo>
                  <a:cubicBezTo>
                    <a:pt x="66737" y="-1113"/>
                    <a:pt x="72190" y="-153"/>
                    <a:pt x="75432"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29" name="Google Shape;1175;p13">
              <a:extLst>
                <a:ext uri="{FF2B5EF4-FFF2-40B4-BE49-F238E27FC236}">
                  <a16:creationId xmlns="" xmlns:a16="http://schemas.microsoft.com/office/drawing/2014/main" id="{B9489103-134E-C566-F73F-22B575D5D070}"/>
                </a:ext>
              </a:extLst>
            </p:cNvPr>
            <p:cNvSpPr/>
            <p:nvPr/>
          </p:nvSpPr>
          <p:spPr>
            <a:xfrm>
              <a:off x="10712143" y="4488828"/>
              <a:ext cx="101585" cy="87750"/>
            </a:xfrm>
            <a:custGeom>
              <a:avLst/>
              <a:gdLst/>
              <a:ahLst/>
              <a:cxnLst/>
              <a:rect l="l" t="t" r="r" b="b"/>
              <a:pathLst>
                <a:path w="121082" h="104592" extrusionOk="0">
                  <a:moveTo>
                    <a:pt x="75433" y="3592"/>
                  </a:moveTo>
                  <a:lnTo>
                    <a:pt x="118597" y="53949"/>
                  </a:lnTo>
                  <a:cubicBezTo>
                    <a:pt x="122319" y="58349"/>
                    <a:pt x="121766" y="64928"/>
                    <a:pt x="117377" y="68640"/>
                  </a:cubicBezTo>
                  <a:cubicBezTo>
                    <a:pt x="116908" y="69036"/>
                    <a:pt x="116407" y="69390"/>
                    <a:pt x="115886" y="69693"/>
                  </a:cubicBezTo>
                  <a:lnTo>
                    <a:pt x="58751" y="103160"/>
                  </a:lnTo>
                  <a:cubicBezTo>
                    <a:pt x="54414" y="105684"/>
                    <a:pt x="48898" y="104766"/>
                    <a:pt x="45614" y="100971"/>
                  </a:cubicBezTo>
                  <a:lnTo>
                    <a:pt x="2450" y="50092"/>
                  </a:lnTo>
                  <a:cubicBezTo>
                    <a:pt x="-1272" y="45692"/>
                    <a:pt x="-720" y="39113"/>
                    <a:pt x="3670" y="35402"/>
                  </a:cubicBezTo>
                  <a:cubicBezTo>
                    <a:pt x="4139" y="35005"/>
                    <a:pt x="4640" y="34651"/>
                    <a:pt x="5161" y="34348"/>
                  </a:cubicBezTo>
                  <a:lnTo>
                    <a:pt x="62296" y="1402"/>
                  </a:lnTo>
                  <a:cubicBezTo>
                    <a:pt x="66633" y="-1121"/>
                    <a:pt x="72148" y="-203"/>
                    <a:pt x="75433" y="3592"/>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0" name="Google Shape;1176;p13">
              <a:extLst>
                <a:ext uri="{FF2B5EF4-FFF2-40B4-BE49-F238E27FC236}">
                  <a16:creationId xmlns="" xmlns:a16="http://schemas.microsoft.com/office/drawing/2014/main" id="{8C77F369-EFEC-DFCC-2EA6-9120E7E9A9EE}"/>
                </a:ext>
              </a:extLst>
            </p:cNvPr>
            <p:cNvSpPr/>
            <p:nvPr/>
          </p:nvSpPr>
          <p:spPr>
            <a:xfrm>
              <a:off x="10803785" y="4788734"/>
              <a:ext cx="68402" cy="306264"/>
            </a:xfrm>
            <a:custGeom>
              <a:avLst/>
              <a:gdLst/>
              <a:ahLst/>
              <a:cxnLst/>
              <a:rect l="l" t="t" r="r" b="b"/>
              <a:pathLst>
                <a:path w="81531" h="365045" extrusionOk="0">
                  <a:moveTo>
                    <a:pt x="-18" y="341543"/>
                  </a:moveTo>
                  <a:lnTo>
                    <a:pt x="-18" y="12288"/>
                  </a:lnTo>
                  <a:lnTo>
                    <a:pt x="49297" y="18544"/>
                  </a:lnTo>
                  <a:lnTo>
                    <a:pt x="81514" y="-15"/>
                  </a:lnTo>
                  <a:lnTo>
                    <a:pt x="81514" y="341543"/>
                  </a:lnTo>
                  <a:cubicBezTo>
                    <a:pt x="80722" y="348820"/>
                    <a:pt x="76175" y="355159"/>
                    <a:pt x="69524" y="358225"/>
                  </a:cubicBezTo>
                  <a:cubicBezTo>
                    <a:pt x="57649" y="364094"/>
                    <a:pt x="44272" y="366242"/>
                    <a:pt x="31156" y="364376"/>
                  </a:cubicBezTo>
                  <a:cubicBezTo>
                    <a:pt x="29905" y="364376"/>
                    <a:pt x="29697" y="364376"/>
                    <a:pt x="28758" y="364376"/>
                  </a:cubicBezTo>
                  <a:cubicBezTo>
                    <a:pt x="22794" y="363375"/>
                    <a:pt x="17050" y="361363"/>
                    <a:pt x="11763" y="358433"/>
                  </a:cubicBezTo>
                  <a:lnTo>
                    <a:pt x="11763" y="358433"/>
                  </a:lnTo>
                  <a:lnTo>
                    <a:pt x="9053" y="356661"/>
                  </a:lnTo>
                  <a:lnTo>
                    <a:pt x="9053" y="356661"/>
                  </a:lnTo>
                  <a:cubicBezTo>
                    <a:pt x="3819" y="353335"/>
                    <a:pt x="462" y="347726"/>
                    <a:pt x="-18" y="341543"/>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1" name="Google Shape;1177;p13">
              <a:extLst>
                <a:ext uri="{FF2B5EF4-FFF2-40B4-BE49-F238E27FC236}">
                  <a16:creationId xmlns="" xmlns:a16="http://schemas.microsoft.com/office/drawing/2014/main" id="{933F0110-5D7F-4E02-C590-AE9E2B4C2D40}"/>
                </a:ext>
              </a:extLst>
            </p:cNvPr>
            <p:cNvSpPr/>
            <p:nvPr/>
          </p:nvSpPr>
          <p:spPr>
            <a:xfrm>
              <a:off x="10788116" y="5067769"/>
              <a:ext cx="98680" cy="49223"/>
            </a:xfrm>
            <a:custGeom>
              <a:avLst/>
              <a:gdLst/>
              <a:ahLst/>
              <a:cxnLst/>
              <a:rect l="l" t="t" r="r" b="b"/>
              <a:pathLst>
                <a:path w="117620" h="58670" extrusionOk="0">
                  <a:moveTo>
                    <a:pt x="5731" y="11141"/>
                  </a:moveTo>
                  <a:cubicBezTo>
                    <a:pt x="9108" y="6773"/>
                    <a:pt x="13415" y="3207"/>
                    <a:pt x="18346" y="715"/>
                  </a:cubicBezTo>
                  <a:cubicBezTo>
                    <a:pt x="18023" y="4718"/>
                    <a:pt x="18231" y="8754"/>
                    <a:pt x="18972" y="12705"/>
                  </a:cubicBezTo>
                  <a:cubicBezTo>
                    <a:pt x="19044" y="13529"/>
                    <a:pt x="19326" y="14321"/>
                    <a:pt x="19806" y="14999"/>
                  </a:cubicBezTo>
                  <a:cubicBezTo>
                    <a:pt x="20066" y="15812"/>
                    <a:pt x="20483" y="16552"/>
                    <a:pt x="21057" y="17188"/>
                  </a:cubicBezTo>
                  <a:cubicBezTo>
                    <a:pt x="23434" y="20451"/>
                    <a:pt x="26489" y="23162"/>
                    <a:pt x="30024" y="25112"/>
                  </a:cubicBezTo>
                  <a:lnTo>
                    <a:pt x="30024" y="25112"/>
                  </a:lnTo>
                  <a:cubicBezTo>
                    <a:pt x="35184" y="28323"/>
                    <a:pt x="40981" y="30356"/>
                    <a:pt x="47018" y="31055"/>
                  </a:cubicBezTo>
                  <a:lnTo>
                    <a:pt x="48269" y="31055"/>
                  </a:lnTo>
                  <a:lnTo>
                    <a:pt x="51292" y="31055"/>
                  </a:lnTo>
                  <a:cubicBezTo>
                    <a:pt x="67974" y="33036"/>
                    <a:pt x="90703" y="28031"/>
                    <a:pt x="97689" y="15312"/>
                  </a:cubicBezTo>
                  <a:cubicBezTo>
                    <a:pt x="98439" y="14008"/>
                    <a:pt x="99002" y="12601"/>
                    <a:pt x="99356" y="11141"/>
                  </a:cubicBezTo>
                  <a:cubicBezTo>
                    <a:pt x="99826" y="7440"/>
                    <a:pt x="99826" y="3686"/>
                    <a:pt x="99356" y="-15"/>
                  </a:cubicBezTo>
                  <a:cubicBezTo>
                    <a:pt x="103986" y="2487"/>
                    <a:pt x="108146" y="5772"/>
                    <a:pt x="111659" y="9681"/>
                  </a:cubicBezTo>
                  <a:cubicBezTo>
                    <a:pt x="115277" y="13664"/>
                    <a:pt x="117383" y="18794"/>
                    <a:pt x="117602" y="24173"/>
                  </a:cubicBezTo>
                  <a:cubicBezTo>
                    <a:pt x="117602" y="38561"/>
                    <a:pt x="104153" y="48049"/>
                    <a:pt x="90703" y="53158"/>
                  </a:cubicBezTo>
                  <a:cubicBezTo>
                    <a:pt x="57235" y="65774"/>
                    <a:pt x="17721" y="54618"/>
                    <a:pt x="6461" y="40438"/>
                  </a:cubicBezTo>
                  <a:cubicBezTo>
                    <a:pt x="3207" y="37091"/>
                    <a:pt x="976" y="32900"/>
                    <a:pt x="-4" y="28344"/>
                  </a:cubicBezTo>
                  <a:cubicBezTo>
                    <a:pt x="-4" y="28344"/>
                    <a:pt x="-4" y="27823"/>
                    <a:pt x="-4" y="27614"/>
                  </a:cubicBezTo>
                  <a:cubicBezTo>
                    <a:pt x="-212" y="21598"/>
                    <a:pt x="1842" y="15728"/>
                    <a:pt x="5731"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2" name="Google Shape;1178;p13">
              <a:extLst>
                <a:ext uri="{FF2B5EF4-FFF2-40B4-BE49-F238E27FC236}">
                  <a16:creationId xmlns="" xmlns:a16="http://schemas.microsoft.com/office/drawing/2014/main" id="{7B421297-A9E8-EE28-1A21-69C301FADCEC}"/>
                </a:ext>
              </a:extLst>
            </p:cNvPr>
            <p:cNvSpPr/>
            <p:nvPr/>
          </p:nvSpPr>
          <p:spPr>
            <a:xfrm>
              <a:off x="10696572" y="4581142"/>
              <a:ext cx="101585" cy="87281"/>
            </a:xfrm>
            <a:custGeom>
              <a:avLst/>
              <a:gdLst/>
              <a:ahLst/>
              <a:cxnLst/>
              <a:rect l="l" t="t" r="r" b="b"/>
              <a:pathLst>
                <a:path w="121082" h="104033" extrusionOk="0">
                  <a:moveTo>
                    <a:pt x="75432" y="3555"/>
                  </a:moveTo>
                  <a:lnTo>
                    <a:pt x="118596" y="53912"/>
                  </a:lnTo>
                  <a:cubicBezTo>
                    <a:pt x="122318" y="58313"/>
                    <a:pt x="121766" y="64891"/>
                    <a:pt x="117376" y="68603"/>
                  </a:cubicBezTo>
                  <a:cubicBezTo>
                    <a:pt x="116907" y="68999"/>
                    <a:pt x="116407" y="69354"/>
                    <a:pt x="115886" y="69656"/>
                  </a:cubicBezTo>
                  <a:lnTo>
                    <a:pt x="58751" y="102602"/>
                  </a:lnTo>
                  <a:cubicBezTo>
                    <a:pt x="54413" y="105125"/>
                    <a:pt x="48898" y="104208"/>
                    <a:pt x="45614" y="100413"/>
                  </a:cubicBezTo>
                  <a:lnTo>
                    <a:pt x="2450" y="50055"/>
                  </a:lnTo>
                  <a:cubicBezTo>
                    <a:pt x="-1272" y="45655"/>
                    <a:pt x="-719" y="39076"/>
                    <a:pt x="3670" y="35365"/>
                  </a:cubicBezTo>
                  <a:cubicBezTo>
                    <a:pt x="4139" y="34968"/>
                    <a:pt x="4640" y="34614"/>
                    <a:pt x="5161" y="34312"/>
                  </a:cubicBezTo>
                  <a:lnTo>
                    <a:pt x="62400" y="1365"/>
                  </a:lnTo>
                  <a:cubicBezTo>
                    <a:pt x="66706" y="-1106"/>
                    <a:pt x="72169" y="-188"/>
                    <a:pt x="75432"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3" name="Google Shape;1179;p13">
              <a:extLst>
                <a:ext uri="{FF2B5EF4-FFF2-40B4-BE49-F238E27FC236}">
                  <a16:creationId xmlns="" xmlns:a16="http://schemas.microsoft.com/office/drawing/2014/main" id="{EF684A54-1A0A-A53F-1294-E73D50E73106}"/>
                </a:ext>
              </a:extLst>
            </p:cNvPr>
            <p:cNvSpPr/>
            <p:nvPr/>
          </p:nvSpPr>
          <p:spPr>
            <a:xfrm>
              <a:off x="10759437" y="4395285"/>
              <a:ext cx="150452" cy="81523"/>
            </a:xfrm>
            <a:custGeom>
              <a:avLst/>
              <a:gdLst/>
              <a:ahLst/>
              <a:cxnLst/>
              <a:rect l="l" t="t" r="r" b="b"/>
              <a:pathLst>
                <a:path w="179328" h="97170" extrusionOk="0">
                  <a:moveTo>
                    <a:pt x="0" y="95398"/>
                  </a:moveTo>
                  <a:lnTo>
                    <a:pt x="165149" y="0"/>
                  </a:lnTo>
                  <a:lnTo>
                    <a:pt x="179328" y="1772"/>
                  </a:lnTo>
                  <a:lnTo>
                    <a:pt x="14179"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4" name="Google Shape;1180;p13">
              <a:extLst>
                <a:ext uri="{FF2B5EF4-FFF2-40B4-BE49-F238E27FC236}">
                  <a16:creationId xmlns="" xmlns:a16="http://schemas.microsoft.com/office/drawing/2014/main" id="{EF511ADE-8274-820C-40C4-E1D5521628E2}"/>
                </a:ext>
              </a:extLst>
            </p:cNvPr>
            <p:cNvSpPr/>
            <p:nvPr/>
          </p:nvSpPr>
          <p:spPr>
            <a:xfrm>
              <a:off x="10648813" y="4525367"/>
              <a:ext cx="101585" cy="87274"/>
            </a:xfrm>
            <a:custGeom>
              <a:avLst/>
              <a:gdLst/>
              <a:ahLst/>
              <a:cxnLst/>
              <a:rect l="l" t="t" r="r" b="b"/>
              <a:pathLst>
                <a:path w="121082" h="104024" extrusionOk="0">
                  <a:moveTo>
                    <a:pt x="75433" y="3621"/>
                  </a:moveTo>
                  <a:lnTo>
                    <a:pt x="118597" y="53874"/>
                  </a:lnTo>
                  <a:cubicBezTo>
                    <a:pt x="122319" y="58274"/>
                    <a:pt x="121766" y="64853"/>
                    <a:pt x="117377" y="68565"/>
                  </a:cubicBezTo>
                  <a:cubicBezTo>
                    <a:pt x="116907" y="68961"/>
                    <a:pt x="116407" y="69315"/>
                    <a:pt x="115886" y="69618"/>
                  </a:cubicBezTo>
                  <a:lnTo>
                    <a:pt x="58750" y="102668"/>
                  </a:lnTo>
                  <a:cubicBezTo>
                    <a:pt x="54414" y="105108"/>
                    <a:pt x="48961" y="104149"/>
                    <a:pt x="45718" y="100375"/>
                  </a:cubicBezTo>
                  <a:lnTo>
                    <a:pt x="2450" y="50121"/>
                  </a:lnTo>
                  <a:cubicBezTo>
                    <a:pt x="-1272" y="45721"/>
                    <a:pt x="-720" y="39142"/>
                    <a:pt x="3670" y="35431"/>
                  </a:cubicBezTo>
                  <a:cubicBezTo>
                    <a:pt x="4139" y="35034"/>
                    <a:pt x="4639" y="34680"/>
                    <a:pt x="5161" y="34377"/>
                  </a:cubicBezTo>
                  <a:lnTo>
                    <a:pt x="62400" y="1327"/>
                  </a:lnTo>
                  <a:cubicBezTo>
                    <a:pt x="66737" y="-1113"/>
                    <a:pt x="72190" y="-153"/>
                    <a:pt x="75433"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5" name="Google Shape;1181;p13">
              <a:extLst>
                <a:ext uri="{FF2B5EF4-FFF2-40B4-BE49-F238E27FC236}">
                  <a16:creationId xmlns="" xmlns:a16="http://schemas.microsoft.com/office/drawing/2014/main" id="{18B30AA1-A729-D900-FD24-7F2BBC2F8C6A}"/>
                </a:ext>
              </a:extLst>
            </p:cNvPr>
            <p:cNvSpPr/>
            <p:nvPr/>
          </p:nvSpPr>
          <p:spPr>
            <a:xfrm>
              <a:off x="11003156" y="4586640"/>
              <a:ext cx="103559" cy="89431"/>
            </a:xfrm>
            <a:custGeom>
              <a:avLst/>
              <a:gdLst/>
              <a:ahLst/>
              <a:cxnLst/>
              <a:rect l="l" t="t" r="r" b="b"/>
              <a:pathLst>
                <a:path w="123435" h="106596" extrusionOk="0">
                  <a:moveTo>
                    <a:pt x="120794" y="54345"/>
                  </a:moveTo>
                  <a:lnTo>
                    <a:pt x="118396" y="51634"/>
                  </a:lnTo>
                  <a:lnTo>
                    <a:pt x="117353" y="50383"/>
                  </a:lnTo>
                  <a:lnTo>
                    <a:pt x="77630" y="4091"/>
                  </a:lnTo>
                  <a:cubicBezTo>
                    <a:pt x="74711" y="609"/>
                    <a:pt x="70009" y="-830"/>
                    <a:pt x="65640" y="442"/>
                  </a:cubicBezTo>
                  <a:cubicBezTo>
                    <a:pt x="65035" y="609"/>
                    <a:pt x="64441" y="817"/>
                    <a:pt x="63867" y="1068"/>
                  </a:cubicBezTo>
                  <a:lnTo>
                    <a:pt x="63034" y="1589"/>
                  </a:lnTo>
                  <a:lnTo>
                    <a:pt x="59593" y="3465"/>
                  </a:lnTo>
                  <a:lnTo>
                    <a:pt x="46247" y="11285"/>
                  </a:lnTo>
                  <a:lnTo>
                    <a:pt x="5586" y="34639"/>
                  </a:lnTo>
                  <a:cubicBezTo>
                    <a:pt x="4137" y="35505"/>
                    <a:pt x="2885" y="36683"/>
                    <a:pt x="1936" y="38080"/>
                  </a:cubicBezTo>
                  <a:cubicBezTo>
                    <a:pt x="1509" y="38653"/>
                    <a:pt x="1155" y="39289"/>
                    <a:pt x="894" y="39957"/>
                  </a:cubicBezTo>
                  <a:cubicBezTo>
                    <a:pt x="143" y="41729"/>
                    <a:pt x="-138" y="43669"/>
                    <a:pt x="60" y="45587"/>
                  </a:cubicBezTo>
                  <a:cubicBezTo>
                    <a:pt x="-44" y="46244"/>
                    <a:pt x="-44" y="46911"/>
                    <a:pt x="60" y="47568"/>
                  </a:cubicBezTo>
                  <a:lnTo>
                    <a:pt x="60" y="47568"/>
                  </a:lnTo>
                  <a:cubicBezTo>
                    <a:pt x="498" y="49257"/>
                    <a:pt x="1322" y="50831"/>
                    <a:pt x="2458" y="52155"/>
                  </a:cubicBezTo>
                  <a:lnTo>
                    <a:pt x="43015" y="99489"/>
                  </a:lnTo>
                  <a:lnTo>
                    <a:pt x="45622" y="102409"/>
                  </a:lnTo>
                  <a:lnTo>
                    <a:pt x="45622" y="102930"/>
                  </a:lnTo>
                  <a:cubicBezTo>
                    <a:pt x="46091" y="103472"/>
                    <a:pt x="46612" y="103962"/>
                    <a:pt x="47186" y="104390"/>
                  </a:cubicBezTo>
                  <a:cubicBezTo>
                    <a:pt x="49167" y="105808"/>
                    <a:pt x="51533" y="106569"/>
                    <a:pt x="53963" y="106579"/>
                  </a:cubicBezTo>
                  <a:cubicBezTo>
                    <a:pt x="58342" y="106579"/>
                    <a:pt x="55422" y="107518"/>
                    <a:pt x="116519" y="71965"/>
                  </a:cubicBezTo>
                  <a:lnTo>
                    <a:pt x="117145" y="71965"/>
                  </a:lnTo>
                  <a:cubicBezTo>
                    <a:pt x="122827" y="69035"/>
                    <a:pt x="125058" y="62060"/>
                    <a:pt x="122128" y="56378"/>
                  </a:cubicBezTo>
                  <a:cubicBezTo>
                    <a:pt x="121753" y="55658"/>
                    <a:pt x="121305" y="54970"/>
                    <a:pt x="120794" y="54345"/>
                  </a:cubicBezTo>
                  <a:close/>
                  <a:moveTo>
                    <a:pt x="47811" y="100845"/>
                  </a:moveTo>
                  <a:lnTo>
                    <a:pt x="45518" y="98134"/>
                  </a:lnTo>
                  <a:lnTo>
                    <a:pt x="45518" y="98134"/>
                  </a:lnTo>
                  <a:lnTo>
                    <a:pt x="4543" y="50487"/>
                  </a:lnTo>
                  <a:cubicBezTo>
                    <a:pt x="1446" y="46546"/>
                    <a:pt x="2135" y="40843"/>
                    <a:pt x="6076" y="37746"/>
                  </a:cubicBezTo>
                  <a:cubicBezTo>
                    <a:pt x="6253" y="37611"/>
                    <a:pt x="6440" y="37475"/>
                    <a:pt x="6628" y="37350"/>
                  </a:cubicBezTo>
                  <a:cubicBezTo>
                    <a:pt x="6628" y="37350"/>
                    <a:pt x="6628" y="37350"/>
                    <a:pt x="7149" y="37350"/>
                  </a:cubicBezTo>
                  <a:lnTo>
                    <a:pt x="7879" y="37350"/>
                  </a:lnTo>
                  <a:lnTo>
                    <a:pt x="10382" y="35995"/>
                  </a:lnTo>
                  <a:cubicBezTo>
                    <a:pt x="12676" y="34535"/>
                    <a:pt x="14969" y="33284"/>
                    <a:pt x="17054" y="32137"/>
                  </a:cubicBezTo>
                  <a:lnTo>
                    <a:pt x="21329" y="29635"/>
                  </a:lnTo>
                  <a:cubicBezTo>
                    <a:pt x="21329" y="29635"/>
                    <a:pt x="21329" y="29635"/>
                    <a:pt x="21329" y="29635"/>
                  </a:cubicBezTo>
                  <a:lnTo>
                    <a:pt x="30191" y="24526"/>
                  </a:lnTo>
                  <a:lnTo>
                    <a:pt x="38428" y="19730"/>
                  </a:lnTo>
                  <a:lnTo>
                    <a:pt x="47081" y="14726"/>
                  </a:lnTo>
                  <a:lnTo>
                    <a:pt x="47081" y="14726"/>
                  </a:lnTo>
                  <a:lnTo>
                    <a:pt x="50105" y="12953"/>
                  </a:lnTo>
                  <a:lnTo>
                    <a:pt x="52399" y="11598"/>
                  </a:lnTo>
                  <a:lnTo>
                    <a:pt x="60427" y="6906"/>
                  </a:lnTo>
                  <a:cubicBezTo>
                    <a:pt x="66787" y="3465"/>
                    <a:pt x="66787" y="3778"/>
                    <a:pt x="68351" y="3778"/>
                  </a:cubicBezTo>
                  <a:cubicBezTo>
                    <a:pt x="71009" y="3820"/>
                    <a:pt x="73532" y="4946"/>
                    <a:pt x="75336" y="6906"/>
                  </a:cubicBezTo>
                  <a:lnTo>
                    <a:pt x="113079" y="51113"/>
                  </a:lnTo>
                  <a:lnTo>
                    <a:pt x="113079" y="51113"/>
                  </a:lnTo>
                  <a:lnTo>
                    <a:pt x="117875" y="56743"/>
                  </a:lnTo>
                  <a:lnTo>
                    <a:pt x="118396" y="57264"/>
                  </a:lnTo>
                  <a:cubicBezTo>
                    <a:pt x="121461" y="60871"/>
                    <a:pt x="121232" y="66231"/>
                    <a:pt x="117875" y="69567"/>
                  </a:cubicBezTo>
                  <a:cubicBezTo>
                    <a:pt x="117343" y="70161"/>
                    <a:pt x="116707" y="70661"/>
                    <a:pt x="115998" y="71026"/>
                  </a:cubicBezTo>
                  <a:lnTo>
                    <a:pt x="58759" y="104077"/>
                  </a:lnTo>
                  <a:cubicBezTo>
                    <a:pt x="54932" y="105787"/>
                    <a:pt x="50428" y="104619"/>
                    <a:pt x="47916" y="10126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6" name="Google Shape;1182;p13">
              <a:extLst>
                <a:ext uri="{FF2B5EF4-FFF2-40B4-BE49-F238E27FC236}">
                  <a16:creationId xmlns="" xmlns:a16="http://schemas.microsoft.com/office/drawing/2014/main" id="{52CD7DCB-8E81-5F03-FD8B-CC002A556F18}"/>
                </a:ext>
              </a:extLst>
            </p:cNvPr>
            <p:cNvSpPr/>
            <p:nvPr/>
          </p:nvSpPr>
          <p:spPr>
            <a:xfrm>
              <a:off x="10955134" y="4530943"/>
              <a:ext cx="103529" cy="89532"/>
            </a:xfrm>
            <a:custGeom>
              <a:avLst/>
              <a:gdLst/>
              <a:ahLst/>
              <a:cxnLst/>
              <a:rect l="l" t="t" r="r" b="b"/>
              <a:pathLst>
                <a:path w="123399" h="106716" extrusionOk="0">
                  <a:moveTo>
                    <a:pt x="59698" y="102904"/>
                  </a:moveTo>
                  <a:cubicBezTo>
                    <a:pt x="55881" y="104978"/>
                    <a:pt x="51127" y="104165"/>
                    <a:pt x="48229" y="100923"/>
                  </a:cubicBezTo>
                  <a:lnTo>
                    <a:pt x="45935" y="98212"/>
                  </a:lnTo>
                  <a:cubicBezTo>
                    <a:pt x="46946" y="99515"/>
                    <a:pt x="47697" y="100996"/>
                    <a:pt x="48124" y="102591"/>
                  </a:cubicBezTo>
                  <a:lnTo>
                    <a:pt x="48124" y="102591"/>
                  </a:lnTo>
                  <a:cubicBezTo>
                    <a:pt x="48218" y="103216"/>
                    <a:pt x="48218" y="103842"/>
                    <a:pt x="48124" y="104467"/>
                  </a:cubicBezTo>
                  <a:cubicBezTo>
                    <a:pt x="50074" y="105844"/>
                    <a:pt x="52409" y="106574"/>
                    <a:pt x="54797" y="106553"/>
                  </a:cubicBezTo>
                  <a:cubicBezTo>
                    <a:pt x="55798" y="106751"/>
                    <a:pt x="56820" y="106751"/>
                    <a:pt x="57821" y="106553"/>
                  </a:cubicBezTo>
                  <a:cubicBezTo>
                    <a:pt x="58081" y="105885"/>
                    <a:pt x="58436" y="105250"/>
                    <a:pt x="58863" y="104676"/>
                  </a:cubicBezTo>
                  <a:cubicBezTo>
                    <a:pt x="59812" y="103279"/>
                    <a:pt x="61063" y="102101"/>
                    <a:pt x="62512" y="101235"/>
                  </a:cubicBezTo>
                  <a:close/>
                  <a:moveTo>
                    <a:pt x="59698" y="102904"/>
                  </a:moveTo>
                  <a:cubicBezTo>
                    <a:pt x="55881" y="104978"/>
                    <a:pt x="51127" y="104165"/>
                    <a:pt x="48229" y="100923"/>
                  </a:cubicBezTo>
                  <a:lnTo>
                    <a:pt x="45935" y="98212"/>
                  </a:lnTo>
                  <a:cubicBezTo>
                    <a:pt x="46946" y="99515"/>
                    <a:pt x="47697" y="100996"/>
                    <a:pt x="48124" y="102591"/>
                  </a:cubicBezTo>
                  <a:lnTo>
                    <a:pt x="48124" y="102591"/>
                  </a:lnTo>
                  <a:cubicBezTo>
                    <a:pt x="48218" y="103216"/>
                    <a:pt x="48218" y="103842"/>
                    <a:pt x="48124" y="104467"/>
                  </a:cubicBezTo>
                  <a:cubicBezTo>
                    <a:pt x="50074" y="105844"/>
                    <a:pt x="52409" y="106574"/>
                    <a:pt x="54797" y="106553"/>
                  </a:cubicBezTo>
                  <a:cubicBezTo>
                    <a:pt x="55798" y="106751"/>
                    <a:pt x="56820" y="106751"/>
                    <a:pt x="57821" y="106553"/>
                  </a:cubicBezTo>
                  <a:cubicBezTo>
                    <a:pt x="58081" y="105885"/>
                    <a:pt x="58436" y="105250"/>
                    <a:pt x="58863" y="104676"/>
                  </a:cubicBezTo>
                  <a:cubicBezTo>
                    <a:pt x="59812" y="103279"/>
                    <a:pt x="61063" y="102101"/>
                    <a:pt x="62512" y="101235"/>
                  </a:cubicBezTo>
                  <a:close/>
                  <a:moveTo>
                    <a:pt x="121211" y="54423"/>
                  </a:moveTo>
                  <a:lnTo>
                    <a:pt x="77735" y="4064"/>
                  </a:lnTo>
                  <a:cubicBezTo>
                    <a:pt x="74044" y="-210"/>
                    <a:pt x="67830" y="-1263"/>
                    <a:pt x="62930" y="1562"/>
                  </a:cubicBezTo>
                  <a:lnTo>
                    <a:pt x="60010" y="3231"/>
                  </a:lnTo>
                  <a:lnTo>
                    <a:pt x="5794" y="34509"/>
                  </a:lnTo>
                  <a:cubicBezTo>
                    <a:pt x="1843" y="36761"/>
                    <a:pt x="-409" y="41140"/>
                    <a:pt x="60" y="45664"/>
                  </a:cubicBezTo>
                  <a:cubicBezTo>
                    <a:pt x="-44" y="46290"/>
                    <a:pt x="-44" y="46916"/>
                    <a:pt x="60" y="47541"/>
                  </a:cubicBezTo>
                  <a:lnTo>
                    <a:pt x="60" y="47541"/>
                  </a:lnTo>
                  <a:cubicBezTo>
                    <a:pt x="488" y="49136"/>
                    <a:pt x="1239" y="50617"/>
                    <a:pt x="2250" y="51920"/>
                  </a:cubicBezTo>
                  <a:lnTo>
                    <a:pt x="43120" y="99463"/>
                  </a:lnTo>
                  <a:lnTo>
                    <a:pt x="45622" y="102382"/>
                  </a:lnTo>
                  <a:lnTo>
                    <a:pt x="46248" y="103008"/>
                  </a:lnTo>
                  <a:cubicBezTo>
                    <a:pt x="46696" y="103540"/>
                    <a:pt x="47228" y="103998"/>
                    <a:pt x="47812" y="104363"/>
                  </a:cubicBezTo>
                  <a:cubicBezTo>
                    <a:pt x="49762" y="105740"/>
                    <a:pt x="52097" y="106469"/>
                    <a:pt x="54485" y="106448"/>
                  </a:cubicBezTo>
                  <a:cubicBezTo>
                    <a:pt x="55486" y="106646"/>
                    <a:pt x="56507" y="106646"/>
                    <a:pt x="57508" y="106448"/>
                  </a:cubicBezTo>
                  <a:lnTo>
                    <a:pt x="59489" y="105614"/>
                  </a:lnTo>
                  <a:lnTo>
                    <a:pt x="63138" y="103633"/>
                  </a:lnTo>
                  <a:lnTo>
                    <a:pt x="64389" y="102904"/>
                  </a:lnTo>
                  <a:lnTo>
                    <a:pt x="66892" y="101548"/>
                  </a:lnTo>
                  <a:cubicBezTo>
                    <a:pt x="68768" y="100401"/>
                    <a:pt x="71062" y="99254"/>
                    <a:pt x="73564" y="97691"/>
                  </a:cubicBezTo>
                  <a:lnTo>
                    <a:pt x="77839" y="95188"/>
                  </a:lnTo>
                  <a:cubicBezTo>
                    <a:pt x="77839" y="95188"/>
                    <a:pt x="77839" y="95188"/>
                    <a:pt x="77839" y="95188"/>
                  </a:cubicBezTo>
                  <a:lnTo>
                    <a:pt x="86701" y="90079"/>
                  </a:lnTo>
                  <a:lnTo>
                    <a:pt x="94938" y="85284"/>
                  </a:lnTo>
                  <a:lnTo>
                    <a:pt x="103591" y="80279"/>
                  </a:lnTo>
                  <a:lnTo>
                    <a:pt x="103591" y="80279"/>
                  </a:lnTo>
                  <a:lnTo>
                    <a:pt x="106615" y="78507"/>
                  </a:lnTo>
                  <a:lnTo>
                    <a:pt x="108908" y="77151"/>
                  </a:lnTo>
                  <a:lnTo>
                    <a:pt x="116937" y="72459"/>
                  </a:lnTo>
                  <a:cubicBezTo>
                    <a:pt x="118480" y="71688"/>
                    <a:pt x="119803" y="70541"/>
                    <a:pt x="120794" y="69123"/>
                  </a:cubicBezTo>
                  <a:cubicBezTo>
                    <a:pt x="121149" y="68518"/>
                    <a:pt x="121461" y="67893"/>
                    <a:pt x="121732" y="67246"/>
                  </a:cubicBezTo>
                  <a:cubicBezTo>
                    <a:pt x="124110" y="63243"/>
                    <a:pt x="123901" y="58217"/>
                    <a:pt x="121211" y="54423"/>
                  </a:cubicBezTo>
                  <a:close/>
                  <a:moveTo>
                    <a:pt x="116832" y="69853"/>
                  </a:moveTo>
                  <a:lnTo>
                    <a:pt x="103487" y="77672"/>
                  </a:lnTo>
                  <a:lnTo>
                    <a:pt x="62825" y="101027"/>
                  </a:lnTo>
                  <a:lnTo>
                    <a:pt x="59698" y="102904"/>
                  </a:lnTo>
                  <a:cubicBezTo>
                    <a:pt x="55881" y="104978"/>
                    <a:pt x="51127" y="104165"/>
                    <a:pt x="48229" y="100923"/>
                  </a:cubicBezTo>
                  <a:lnTo>
                    <a:pt x="45935" y="98212"/>
                  </a:lnTo>
                  <a:lnTo>
                    <a:pt x="45935" y="98212"/>
                  </a:lnTo>
                  <a:lnTo>
                    <a:pt x="5273" y="50773"/>
                  </a:lnTo>
                  <a:cubicBezTo>
                    <a:pt x="2000" y="46978"/>
                    <a:pt x="2417" y="41254"/>
                    <a:pt x="6212" y="37980"/>
                  </a:cubicBezTo>
                  <a:cubicBezTo>
                    <a:pt x="6629" y="37616"/>
                    <a:pt x="7088" y="37292"/>
                    <a:pt x="7567" y="37011"/>
                  </a:cubicBezTo>
                  <a:lnTo>
                    <a:pt x="61782" y="5733"/>
                  </a:lnTo>
                  <a:cubicBezTo>
                    <a:pt x="67725" y="2396"/>
                    <a:pt x="67830" y="2813"/>
                    <a:pt x="69394" y="2813"/>
                  </a:cubicBezTo>
                  <a:cubicBezTo>
                    <a:pt x="72031" y="2803"/>
                    <a:pt x="74523" y="3992"/>
                    <a:pt x="76170" y="6045"/>
                  </a:cubicBezTo>
                  <a:lnTo>
                    <a:pt x="119439" y="56090"/>
                  </a:lnTo>
                  <a:cubicBezTo>
                    <a:pt x="122629" y="60021"/>
                    <a:pt x="122024" y="65808"/>
                    <a:pt x="118094" y="68998"/>
                  </a:cubicBezTo>
                  <a:cubicBezTo>
                    <a:pt x="117698" y="69311"/>
                    <a:pt x="117270" y="69603"/>
                    <a:pt x="116832" y="69853"/>
                  </a:cubicBezTo>
                  <a:close/>
                  <a:moveTo>
                    <a:pt x="59698" y="102904"/>
                  </a:moveTo>
                  <a:cubicBezTo>
                    <a:pt x="55881" y="104978"/>
                    <a:pt x="51127" y="104165"/>
                    <a:pt x="48229" y="100923"/>
                  </a:cubicBezTo>
                  <a:lnTo>
                    <a:pt x="45935" y="98212"/>
                  </a:lnTo>
                  <a:cubicBezTo>
                    <a:pt x="46946" y="99515"/>
                    <a:pt x="47697" y="100996"/>
                    <a:pt x="48124" y="102591"/>
                  </a:cubicBezTo>
                  <a:lnTo>
                    <a:pt x="48124" y="102591"/>
                  </a:lnTo>
                  <a:cubicBezTo>
                    <a:pt x="48218" y="103216"/>
                    <a:pt x="48218" y="103842"/>
                    <a:pt x="48124" y="104467"/>
                  </a:cubicBezTo>
                  <a:cubicBezTo>
                    <a:pt x="50074" y="105844"/>
                    <a:pt x="52409" y="106574"/>
                    <a:pt x="54797" y="106553"/>
                  </a:cubicBezTo>
                  <a:cubicBezTo>
                    <a:pt x="55798" y="106751"/>
                    <a:pt x="56820" y="106751"/>
                    <a:pt x="57821" y="106553"/>
                  </a:cubicBezTo>
                  <a:cubicBezTo>
                    <a:pt x="58081" y="105885"/>
                    <a:pt x="58436" y="105250"/>
                    <a:pt x="58863" y="104676"/>
                  </a:cubicBezTo>
                  <a:cubicBezTo>
                    <a:pt x="59812" y="103279"/>
                    <a:pt x="61063" y="102101"/>
                    <a:pt x="62512" y="101235"/>
                  </a:cubicBezTo>
                  <a:close/>
                  <a:moveTo>
                    <a:pt x="59698" y="102904"/>
                  </a:moveTo>
                  <a:cubicBezTo>
                    <a:pt x="55881" y="104978"/>
                    <a:pt x="51127" y="104165"/>
                    <a:pt x="48229" y="100923"/>
                  </a:cubicBezTo>
                  <a:lnTo>
                    <a:pt x="45935" y="98212"/>
                  </a:lnTo>
                  <a:cubicBezTo>
                    <a:pt x="46946" y="99515"/>
                    <a:pt x="47697" y="100996"/>
                    <a:pt x="48124" y="102591"/>
                  </a:cubicBezTo>
                  <a:lnTo>
                    <a:pt x="48124" y="102591"/>
                  </a:lnTo>
                  <a:cubicBezTo>
                    <a:pt x="48218" y="103216"/>
                    <a:pt x="48218" y="103842"/>
                    <a:pt x="48124" y="104467"/>
                  </a:cubicBezTo>
                  <a:cubicBezTo>
                    <a:pt x="50074" y="105844"/>
                    <a:pt x="52409" y="106574"/>
                    <a:pt x="54797" y="106553"/>
                  </a:cubicBezTo>
                  <a:cubicBezTo>
                    <a:pt x="55798" y="106751"/>
                    <a:pt x="56820" y="106751"/>
                    <a:pt x="57821" y="106553"/>
                  </a:cubicBezTo>
                  <a:cubicBezTo>
                    <a:pt x="58081" y="105885"/>
                    <a:pt x="58436" y="105250"/>
                    <a:pt x="58863" y="104676"/>
                  </a:cubicBezTo>
                  <a:cubicBezTo>
                    <a:pt x="59812" y="103279"/>
                    <a:pt x="61063" y="102101"/>
                    <a:pt x="62512" y="10123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7" name="Google Shape;1183;p13">
              <a:extLst>
                <a:ext uri="{FF2B5EF4-FFF2-40B4-BE49-F238E27FC236}">
                  <a16:creationId xmlns="" xmlns:a16="http://schemas.microsoft.com/office/drawing/2014/main" id="{6E8644E4-D5A4-9C12-A46F-8EE4FADB97B0}"/>
                </a:ext>
              </a:extLst>
            </p:cNvPr>
            <p:cNvSpPr/>
            <p:nvPr/>
          </p:nvSpPr>
          <p:spPr>
            <a:xfrm>
              <a:off x="10940172" y="4623519"/>
              <a:ext cx="103262" cy="89203"/>
            </a:xfrm>
            <a:custGeom>
              <a:avLst/>
              <a:gdLst/>
              <a:ahLst/>
              <a:cxnLst/>
              <a:rect l="l" t="t" r="r" b="b"/>
              <a:pathLst>
                <a:path w="123081" h="106324" extrusionOk="0">
                  <a:moveTo>
                    <a:pt x="122779" y="58451"/>
                  </a:moveTo>
                  <a:lnTo>
                    <a:pt x="122779" y="58451"/>
                  </a:lnTo>
                  <a:cubicBezTo>
                    <a:pt x="122341" y="56949"/>
                    <a:pt x="121632" y="55531"/>
                    <a:pt x="120694" y="54280"/>
                  </a:cubicBezTo>
                  <a:lnTo>
                    <a:pt x="120694" y="54280"/>
                  </a:lnTo>
                  <a:lnTo>
                    <a:pt x="79719" y="6633"/>
                  </a:lnTo>
                  <a:lnTo>
                    <a:pt x="77530" y="3923"/>
                  </a:lnTo>
                  <a:cubicBezTo>
                    <a:pt x="77353" y="3693"/>
                    <a:pt x="77134" y="3474"/>
                    <a:pt x="76905" y="3297"/>
                  </a:cubicBezTo>
                  <a:lnTo>
                    <a:pt x="76905" y="3297"/>
                  </a:lnTo>
                  <a:cubicBezTo>
                    <a:pt x="76467" y="2817"/>
                    <a:pt x="75976" y="2400"/>
                    <a:pt x="75445" y="2046"/>
                  </a:cubicBezTo>
                  <a:cubicBezTo>
                    <a:pt x="72567" y="107"/>
                    <a:pt x="69002" y="-498"/>
                    <a:pt x="65644" y="378"/>
                  </a:cubicBezTo>
                  <a:cubicBezTo>
                    <a:pt x="64956" y="586"/>
                    <a:pt x="64289" y="868"/>
                    <a:pt x="63663" y="1212"/>
                  </a:cubicBezTo>
                  <a:lnTo>
                    <a:pt x="62829" y="1212"/>
                  </a:lnTo>
                  <a:lnTo>
                    <a:pt x="59597" y="3088"/>
                  </a:lnTo>
                  <a:lnTo>
                    <a:pt x="59597" y="3088"/>
                  </a:lnTo>
                  <a:lnTo>
                    <a:pt x="5694" y="34366"/>
                  </a:lnTo>
                  <a:cubicBezTo>
                    <a:pt x="4277" y="35149"/>
                    <a:pt x="3067" y="36264"/>
                    <a:pt x="2149" y="37599"/>
                  </a:cubicBezTo>
                  <a:cubicBezTo>
                    <a:pt x="1722" y="38172"/>
                    <a:pt x="1378" y="38808"/>
                    <a:pt x="1107" y="39475"/>
                  </a:cubicBezTo>
                  <a:cubicBezTo>
                    <a:pt x="-864" y="43604"/>
                    <a:pt x="-207" y="48515"/>
                    <a:pt x="2775" y="51987"/>
                  </a:cubicBezTo>
                  <a:lnTo>
                    <a:pt x="46043" y="102240"/>
                  </a:lnTo>
                  <a:cubicBezTo>
                    <a:pt x="48233" y="104805"/>
                    <a:pt x="51434" y="106296"/>
                    <a:pt x="54801" y="106307"/>
                  </a:cubicBezTo>
                  <a:cubicBezTo>
                    <a:pt x="59180" y="106307"/>
                    <a:pt x="56261" y="107349"/>
                    <a:pt x="117358" y="71796"/>
                  </a:cubicBezTo>
                  <a:cubicBezTo>
                    <a:pt x="121299" y="69534"/>
                    <a:pt x="123509" y="65155"/>
                    <a:pt x="122988" y="60640"/>
                  </a:cubicBezTo>
                  <a:cubicBezTo>
                    <a:pt x="123029" y="59900"/>
                    <a:pt x="122956" y="59170"/>
                    <a:pt x="122779" y="58451"/>
                  </a:cubicBezTo>
                  <a:close/>
                  <a:moveTo>
                    <a:pt x="47607" y="100155"/>
                  </a:moveTo>
                  <a:lnTo>
                    <a:pt x="4443" y="49797"/>
                  </a:lnTo>
                  <a:cubicBezTo>
                    <a:pt x="1211" y="45898"/>
                    <a:pt x="1753" y="40111"/>
                    <a:pt x="5663" y="36879"/>
                  </a:cubicBezTo>
                  <a:cubicBezTo>
                    <a:pt x="5840" y="36733"/>
                    <a:pt x="6028" y="36587"/>
                    <a:pt x="6216" y="36452"/>
                  </a:cubicBezTo>
                  <a:lnTo>
                    <a:pt x="7467" y="35618"/>
                  </a:lnTo>
                  <a:lnTo>
                    <a:pt x="10386" y="34054"/>
                  </a:lnTo>
                  <a:cubicBezTo>
                    <a:pt x="12367" y="32803"/>
                    <a:pt x="14244" y="31656"/>
                    <a:pt x="16120" y="30718"/>
                  </a:cubicBezTo>
                  <a:lnTo>
                    <a:pt x="21334" y="27590"/>
                  </a:lnTo>
                  <a:lnTo>
                    <a:pt x="23940" y="26130"/>
                  </a:lnTo>
                  <a:lnTo>
                    <a:pt x="32906" y="21021"/>
                  </a:lnTo>
                  <a:lnTo>
                    <a:pt x="32906" y="21021"/>
                  </a:lnTo>
                  <a:lnTo>
                    <a:pt x="39579" y="17164"/>
                  </a:lnTo>
                  <a:cubicBezTo>
                    <a:pt x="40580" y="16663"/>
                    <a:pt x="41560" y="16111"/>
                    <a:pt x="42498" y="15495"/>
                  </a:cubicBezTo>
                  <a:lnTo>
                    <a:pt x="45313" y="13931"/>
                  </a:lnTo>
                  <a:lnTo>
                    <a:pt x="47711" y="12472"/>
                  </a:lnTo>
                  <a:lnTo>
                    <a:pt x="54072" y="8823"/>
                  </a:lnTo>
                  <a:lnTo>
                    <a:pt x="60223" y="5278"/>
                  </a:lnTo>
                  <a:lnTo>
                    <a:pt x="60952" y="5278"/>
                  </a:lnTo>
                  <a:cubicBezTo>
                    <a:pt x="66479" y="2150"/>
                    <a:pt x="66479" y="2567"/>
                    <a:pt x="68042" y="2567"/>
                  </a:cubicBezTo>
                  <a:cubicBezTo>
                    <a:pt x="70712" y="2504"/>
                    <a:pt x="73266" y="3704"/>
                    <a:pt x="74924" y="5799"/>
                  </a:cubicBezTo>
                  <a:lnTo>
                    <a:pt x="77530" y="8718"/>
                  </a:lnTo>
                  <a:lnTo>
                    <a:pt x="118087" y="56053"/>
                  </a:lnTo>
                  <a:cubicBezTo>
                    <a:pt x="121371" y="59754"/>
                    <a:pt x="121038" y="65426"/>
                    <a:pt x="117337" y="68710"/>
                  </a:cubicBezTo>
                  <a:cubicBezTo>
                    <a:pt x="116868" y="69138"/>
                    <a:pt x="116346" y="69503"/>
                    <a:pt x="115794" y="69815"/>
                  </a:cubicBezTo>
                  <a:lnTo>
                    <a:pt x="58763" y="102761"/>
                  </a:lnTo>
                  <a:cubicBezTo>
                    <a:pt x="54957" y="104680"/>
                    <a:pt x="50339" y="103731"/>
                    <a:pt x="47607" y="10046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8" name="Google Shape;1184;p13">
              <a:extLst>
                <a:ext uri="{FF2B5EF4-FFF2-40B4-BE49-F238E27FC236}">
                  <a16:creationId xmlns="" xmlns:a16="http://schemas.microsoft.com/office/drawing/2014/main" id="{93792D6B-237F-949A-4392-87B6E66B678C}"/>
                </a:ext>
              </a:extLst>
            </p:cNvPr>
            <p:cNvSpPr/>
            <p:nvPr/>
          </p:nvSpPr>
          <p:spPr>
            <a:xfrm>
              <a:off x="10897150" y="4463658"/>
              <a:ext cx="103690" cy="89078"/>
            </a:xfrm>
            <a:custGeom>
              <a:avLst/>
              <a:gdLst/>
              <a:ahLst/>
              <a:cxnLst/>
              <a:rect l="l" t="t" r="r" b="b"/>
              <a:pathLst>
                <a:path w="123591" h="106175" extrusionOk="0">
                  <a:moveTo>
                    <a:pt x="7346" y="36512"/>
                  </a:moveTo>
                  <a:lnTo>
                    <a:pt x="3279" y="38701"/>
                  </a:lnTo>
                  <a:lnTo>
                    <a:pt x="882" y="39327"/>
                  </a:lnTo>
                  <a:lnTo>
                    <a:pt x="882" y="39327"/>
                  </a:lnTo>
                  <a:cubicBezTo>
                    <a:pt x="131" y="41172"/>
                    <a:pt x="-161" y="43184"/>
                    <a:pt x="47" y="45165"/>
                  </a:cubicBezTo>
                  <a:cubicBezTo>
                    <a:pt x="621" y="45551"/>
                    <a:pt x="1142" y="46010"/>
                    <a:pt x="1611" y="46521"/>
                  </a:cubicBezTo>
                  <a:lnTo>
                    <a:pt x="1611" y="47042"/>
                  </a:lnTo>
                  <a:lnTo>
                    <a:pt x="4218" y="49961"/>
                  </a:lnTo>
                  <a:cubicBezTo>
                    <a:pt x="1215" y="46020"/>
                    <a:pt x="1987" y="40390"/>
                    <a:pt x="5928" y="37398"/>
                  </a:cubicBezTo>
                  <a:cubicBezTo>
                    <a:pt x="6366" y="37054"/>
                    <a:pt x="6846" y="36762"/>
                    <a:pt x="7346" y="36512"/>
                  </a:cubicBezTo>
                  <a:close/>
                  <a:moveTo>
                    <a:pt x="7346" y="36512"/>
                  </a:moveTo>
                  <a:lnTo>
                    <a:pt x="3279" y="38701"/>
                  </a:lnTo>
                  <a:lnTo>
                    <a:pt x="882" y="39327"/>
                  </a:lnTo>
                  <a:lnTo>
                    <a:pt x="882" y="39327"/>
                  </a:lnTo>
                  <a:cubicBezTo>
                    <a:pt x="131" y="41172"/>
                    <a:pt x="-161" y="43184"/>
                    <a:pt x="47" y="45165"/>
                  </a:cubicBezTo>
                  <a:cubicBezTo>
                    <a:pt x="621" y="45551"/>
                    <a:pt x="1142" y="46010"/>
                    <a:pt x="1611" y="46521"/>
                  </a:cubicBezTo>
                  <a:lnTo>
                    <a:pt x="1611" y="47042"/>
                  </a:lnTo>
                  <a:lnTo>
                    <a:pt x="4218" y="49961"/>
                  </a:lnTo>
                  <a:cubicBezTo>
                    <a:pt x="1215" y="46020"/>
                    <a:pt x="1987" y="40390"/>
                    <a:pt x="5928" y="37398"/>
                  </a:cubicBezTo>
                  <a:cubicBezTo>
                    <a:pt x="6366" y="37054"/>
                    <a:pt x="6846" y="36762"/>
                    <a:pt x="7346" y="36512"/>
                  </a:cubicBezTo>
                  <a:close/>
                  <a:moveTo>
                    <a:pt x="121094" y="54132"/>
                  </a:moveTo>
                  <a:lnTo>
                    <a:pt x="94195" y="22854"/>
                  </a:lnTo>
                  <a:lnTo>
                    <a:pt x="94195" y="22854"/>
                  </a:lnTo>
                  <a:lnTo>
                    <a:pt x="78035" y="4087"/>
                  </a:lnTo>
                  <a:cubicBezTo>
                    <a:pt x="75063" y="605"/>
                    <a:pt x="70340" y="-824"/>
                    <a:pt x="65940" y="438"/>
                  </a:cubicBezTo>
                  <a:lnTo>
                    <a:pt x="64272" y="1063"/>
                  </a:lnTo>
                  <a:lnTo>
                    <a:pt x="63438" y="1585"/>
                  </a:lnTo>
                  <a:lnTo>
                    <a:pt x="59997" y="3461"/>
                  </a:lnTo>
                  <a:lnTo>
                    <a:pt x="50092" y="9091"/>
                  </a:lnTo>
                  <a:lnTo>
                    <a:pt x="6095" y="34531"/>
                  </a:lnTo>
                  <a:lnTo>
                    <a:pt x="5365" y="35052"/>
                  </a:lnTo>
                  <a:lnTo>
                    <a:pt x="5365" y="35052"/>
                  </a:lnTo>
                  <a:cubicBezTo>
                    <a:pt x="4354" y="35772"/>
                    <a:pt x="3498" y="36689"/>
                    <a:pt x="2863" y="37763"/>
                  </a:cubicBezTo>
                  <a:cubicBezTo>
                    <a:pt x="2487" y="38316"/>
                    <a:pt x="2175" y="38910"/>
                    <a:pt x="1924" y="39535"/>
                  </a:cubicBezTo>
                  <a:lnTo>
                    <a:pt x="1924" y="39535"/>
                  </a:lnTo>
                  <a:cubicBezTo>
                    <a:pt x="1174" y="41381"/>
                    <a:pt x="882" y="43393"/>
                    <a:pt x="1090" y="45374"/>
                  </a:cubicBezTo>
                  <a:cubicBezTo>
                    <a:pt x="986" y="46000"/>
                    <a:pt x="986" y="46625"/>
                    <a:pt x="1090" y="47251"/>
                  </a:cubicBezTo>
                  <a:lnTo>
                    <a:pt x="1090" y="47251"/>
                  </a:lnTo>
                  <a:cubicBezTo>
                    <a:pt x="1549" y="48898"/>
                    <a:pt x="2373" y="50431"/>
                    <a:pt x="3488" y="51734"/>
                  </a:cubicBezTo>
                  <a:lnTo>
                    <a:pt x="44046" y="99172"/>
                  </a:lnTo>
                  <a:lnTo>
                    <a:pt x="46652" y="102092"/>
                  </a:lnTo>
                  <a:lnTo>
                    <a:pt x="46652" y="102717"/>
                  </a:lnTo>
                  <a:lnTo>
                    <a:pt x="48216" y="104073"/>
                  </a:lnTo>
                  <a:cubicBezTo>
                    <a:pt x="50218" y="105428"/>
                    <a:pt x="52574" y="106158"/>
                    <a:pt x="54993" y="106158"/>
                  </a:cubicBezTo>
                  <a:cubicBezTo>
                    <a:pt x="59372" y="106158"/>
                    <a:pt x="56453" y="107201"/>
                    <a:pt x="117549" y="71648"/>
                  </a:cubicBezTo>
                  <a:cubicBezTo>
                    <a:pt x="118686" y="70980"/>
                    <a:pt x="119707" y="70136"/>
                    <a:pt x="120573" y="69145"/>
                  </a:cubicBezTo>
                  <a:cubicBezTo>
                    <a:pt x="124368" y="64933"/>
                    <a:pt x="124587" y="58594"/>
                    <a:pt x="121094" y="54132"/>
                  </a:cubicBezTo>
                  <a:close/>
                  <a:moveTo>
                    <a:pt x="48112" y="100528"/>
                  </a:moveTo>
                  <a:lnTo>
                    <a:pt x="45818" y="97817"/>
                  </a:lnTo>
                  <a:lnTo>
                    <a:pt x="45818" y="97817"/>
                  </a:lnTo>
                  <a:lnTo>
                    <a:pt x="5052" y="49753"/>
                  </a:lnTo>
                  <a:cubicBezTo>
                    <a:pt x="1799" y="46020"/>
                    <a:pt x="2195" y="40349"/>
                    <a:pt x="5928" y="37106"/>
                  </a:cubicBezTo>
                  <a:cubicBezTo>
                    <a:pt x="6366" y="36720"/>
                    <a:pt x="6846" y="36387"/>
                    <a:pt x="7346" y="36095"/>
                  </a:cubicBezTo>
                  <a:lnTo>
                    <a:pt x="9431" y="34844"/>
                  </a:lnTo>
                  <a:lnTo>
                    <a:pt x="12454" y="33071"/>
                  </a:lnTo>
                  <a:lnTo>
                    <a:pt x="14644" y="31924"/>
                  </a:lnTo>
                  <a:cubicBezTo>
                    <a:pt x="17042" y="30465"/>
                    <a:pt x="19336" y="29109"/>
                    <a:pt x="21525" y="27962"/>
                  </a:cubicBezTo>
                  <a:lnTo>
                    <a:pt x="26217" y="25148"/>
                  </a:lnTo>
                  <a:lnTo>
                    <a:pt x="30179" y="22854"/>
                  </a:lnTo>
                  <a:cubicBezTo>
                    <a:pt x="33202" y="21081"/>
                    <a:pt x="36747" y="19205"/>
                    <a:pt x="40605" y="16911"/>
                  </a:cubicBezTo>
                  <a:lnTo>
                    <a:pt x="48841" y="12219"/>
                  </a:lnTo>
                  <a:lnTo>
                    <a:pt x="61248" y="5025"/>
                  </a:lnTo>
                  <a:cubicBezTo>
                    <a:pt x="67609" y="1480"/>
                    <a:pt x="67609" y="1897"/>
                    <a:pt x="69172" y="1897"/>
                  </a:cubicBezTo>
                  <a:cubicBezTo>
                    <a:pt x="71821" y="1856"/>
                    <a:pt x="74344" y="3002"/>
                    <a:pt x="76054" y="5025"/>
                  </a:cubicBezTo>
                  <a:lnTo>
                    <a:pt x="101285" y="34427"/>
                  </a:lnTo>
                  <a:lnTo>
                    <a:pt x="119322" y="55279"/>
                  </a:lnTo>
                  <a:cubicBezTo>
                    <a:pt x="121771" y="58521"/>
                    <a:pt x="121771" y="62984"/>
                    <a:pt x="119322" y="66226"/>
                  </a:cubicBezTo>
                  <a:cubicBezTo>
                    <a:pt x="118665" y="67404"/>
                    <a:pt x="117685" y="68384"/>
                    <a:pt x="116507" y="69041"/>
                  </a:cubicBezTo>
                  <a:lnTo>
                    <a:pt x="59267" y="102092"/>
                  </a:lnTo>
                  <a:cubicBezTo>
                    <a:pt x="55671" y="104208"/>
                    <a:pt x="51083" y="103562"/>
                    <a:pt x="48216" y="100528"/>
                  </a:cubicBezTo>
                  <a:close/>
                  <a:moveTo>
                    <a:pt x="7241" y="36512"/>
                  </a:moveTo>
                  <a:lnTo>
                    <a:pt x="3175" y="38701"/>
                  </a:lnTo>
                  <a:lnTo>
                    <a:pt x="882" y="39327"/>
                  </a:lnTo>
                  <a:lnTo>
                    <a:pt x="882" y="39327"/>
                  </a:lnTo>
                  <a:cubicBezTo>
                    <a:pt x="131" y="41172"/>
                    <a:pt x="-161" y="43184"/>
                    <a:pt x="47" y="45165"/>
                  </a:cubicBezTo>
                  <a:cubicBezTo>
                    <a:pt x="621" y="45551"/>
                    <a:pt x="1142" y="46010"/>
                    <a:pt x="1611" y="46521"/>
                  </a:cubicBezTo>
                  <a:lnTo>
                    <a:pt x="1611" y="47042"/>
                  </a:lnTo>
                  <a:lnTo>
                    <a:pt x="4218" y="49961"/>
                  </a:lnTo>
                  <a:cubicBezTo>
                    <a:pt x="1215" y="46020"/>
                    <a:pt x="1987" y="40390"/>
                    <a:pt x="5928" y="37398"/>
                  </a:cubicBezTo>
                  <a:cubicBezTo>
                    <a:pt x="6366" y="37054"/>
                    <a:pt x="6846" y="36762"/>
                    <a:pt x="7346" y="36512"/>
                  </a:cubicBezTo>
                  <a:close/>
                  <a:moveTo>
                    <a:pt x="7241" y="36512"/>
                  </a:moveTo>
                  <a:lnTo>
                    <a:pt x="3175" y="38701"/>
                  </a:lnTo>
                  <a:lnTo>
                    <a:pt x="882" y="39327"/>
                  </a:lnTo>
                  <a:lnTo>
                    <a:pt x="882" y="39327"/>
                  </a:lnTo>
                  <a:cubicBezTo>
                    <a:pt x="131" y="41172"/>
                    <a:pt x="-161" y="43184"/>
                    <a:pt x="47" y="45165"/>
                  </a:cubicBezTo>
                  <a:cubicBezTo>
                    <a:pt x="621" y="45551"/>
                    <a:pt x="1142" y="46010"/>
                    <a:pt x="1611" y="46521"/>
                  </a:cubicBezTo>
                  <a:lnTo>
                    <a:pt x="1611" y="47042"/>
                  </a:lnTo>
                  <a:lnTo>
                    <a:pt x="4218" y="49961"/>
                  </a:lnTo>
                  <a:cubicBezTo>
                    <a:pt x="1215" y="46020"/>
                    <a:pt x="1987" y="40390"/>
                    <a:pt x="5928" y="37398"/>
                  </a:cubicBezTo>
                  <a:cubicBezTo>
                    <a:pt x="6366" y="37054"/>
                    <a:pt x="6846" y="36762"/>
                    <a:pt x="7346" y="365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39" name="Google Shape;1185;p13">
              <a:extLst>
                <a:ext uri="{FF2B5EF4-FFF2-40B4-BE49-F238E27FC236}">
                  <a16:creationId xmlns="" xmlns:a16="http://schemas.microsoft.com/office/drawing/2014/main" id="{E381EFE8-71BF-B586-6C73-0B7EB304579A}"/>
                </a:ext>
              </a:extLst>
            </p:cNvPr>
            <p:cNvSpPr/>
            <p:nvPr/>
          </p:nvSpPr>
          <p:spPr>
            <a:xfrm>
              <a:off x="10892736" y="4567717"/>
              <a:ext cx="103431" cy="89554"/>
            </a:xfrm>
            <a:custGeom>
              <a:avLst/>
              <a:gdLst/>
              <a:ahLst/>
              <a:cxnLst/>
              <a:rect l="l" t="t" r="r" b="b"/>
              <a:pathLst>
                <a:path w="123283" h="106742" extrusionOk="0">
                  <a:moveTo>
                    <a:pt x="122497" y="58863"/>
                  </a:moveTo>
                  <a:lnTo>
                    <a:pt x="122497" y="58863"/>
                  </a:lnTo>
                  <a:cubicBezTo>
                    <a:pt x="122070" y="57268"/>
                    <a:pt x="121319" y="55788"/>
                    <a:pt x="120308" y="54485"/>
                  </a:cubicBezTo>
                  <a:lnTo>
                    <a:pt x="120308" y="54485"/>
                  </a:lnTo>
                  <a:lnTo>
                    <a:pt x="79646" y="7046"/>
                  </a:lnTo>
                  <a:lnTo>
                    <a:pt x="77040" y="4126"/>
                  </a:lnTo>
                  <a:lnTo>
                    <a:pt x="77040" y="3605"/>
                  </a:lnTo>
                  <a:cubicBezTo>
                    <a:pt x="76623" y="3042"/>
                    <a:pt x="76091" y="2584"/>
                    <a:pt x="75476" y="2250"/>
                  </a:cubicBezTo>
                  <a:cubicBezTo>
                    <a:pt x="71827" y="-482"/>
                    <a:pt x="66906" y="-763"/>
                    <a:pt x="62965" y="1520"/>
                  </a:cubicBezTo>
                  <a:lnTo>
                    <a:pt x="5830" y="34571"/>
                  </a:lnTo>
                  <a:cubicBezTo>
                    <a:pt x="242" y="37792"/>
                    <a:pt x="-1677" y="44934"/>
                    <a:pt x="1545" y="50523"/>
                  </a:cubicBezTo>
                  <a:cubicBezTo>
                    <a:pt x="1910" y="51148"/>
                    <a:pt x="2337" y="51742"/>
                    <a:pt x="2806" y="52295"/>
                  </a:cubicBezTo>
                  <a:lnTo>
                    <a:pt x="45970" y="102653"/>
                  </a:lnTo>
                  <a:cubicBezTo>
                    <a:pt x="48201" y="105228"/>
                    <a:pt x="51434" y="106709"/>
                    <a:pt x="54832" y="106719"/>
                  </a:cubicBezTo>
                  <a:cubicBezTo>
                    <a:pt x="55938" y="106771"/>
                    <a:pt x="57032" y="106594"/>
                    <a:pt x="58064" y="106198"/>
                  </a:cubicBezTo>
                  <a:lnTo>
                    <a:pt x="59941" y="105364"/>
                  </a:lnTo>
                  <a:lnTo>
                    <a:pt x="63486" y="103591"/>
                  </a:lnTo>
                  <a:lnTo>
                    <a:pt x="64737" y="102757"/>
                  </a:lnTo>
                  <a:lnTo>
                    <a:pt x="67657" y="101193"/>
                  </a:lnTo>
                  <a:cubicBezTo>
                    <a:pt x="69638" y="99942"/>
                    <a:pt x="71514" y="98795"/>
                    <a:pt x="73391" y="97857"/>
                  </a:cubicBezTo>
                  <a:lnTo>
                    <a:pt x="78604" y="94729"/>
                  </a:lnTo>
                  <a:lnTo>
                    <a:pt x="81211" y="93269"/>
                  </a:lnTo>
                  <a:lnTo>
                    <a:pt x="90177" y="88160"/>
                  </a:lnTo>
                  <a:lnTo>
                    <a:pt x="90177" y="88160"/>
                  </a:lnTo>
                  <a:lnTo>
                    <a:pt x="96850" y="84303"/>
                  </a:lnTo>
                  <a:cubicBezTo>
                    <a:pt x="97851" y="83802"/>
                    <a:pt x="98831" y="83250"/>
                    <a:pt x="99769" y="82635"/>
                  </a:cubicBezTo>
                  <a:lnTo>
                    <a:pt x="102584" y="81071"/>
                  </a:lnTo>
                  <a:lnTo>
                    <a:pt x="104982" y="79611"/>
                  </a:lnTo>
                  <a:lnTo>
                    <a:pt x="111342" y="75962"/>
                  </a:lnTo>
                  <a:lnTo>
                    <a:pt x="117493" y="72417"/>
                  </a:lnTo>
                  <a:lnTo>
                    <a:pt x="118223" y="72417"/>
                  </a:lnTo>
                  <a:cubicBezTo>
                    <a:pt x="119453" y="71625"/>
                    <a:pt x="120496" y="70551"/>
                    <a:pt x="121246" y="69289"/>
                  </a:cubicBezTo>
                  <a:cubicBezTo>
                    <a:pt x="121695" y="68758"/>
                    <a:pt x="122039" y="68163"/>
                    <a:pt x="122289" y="67517"/>
                  </a:cubicBezTo>
                  <a:cubicBezTo>
                    <a:pt x="123061" y="65713"/>
                    <a:pt x="123384" y="63743"/>
                    <a:pt x="123227" y="61783"/>
                  </a:cubicBezTo>
                  <a:cubicBezTo>
                    <a:pt x="123238" y="60761"/>
                    <a:pt x="122987" y="59760"/>
                    <a:pt x="122497" y="58863"/>
                  </a:cubicBezTo>
                  <a:close/>
                  <a:moveTo>
                    <a:pt x="115825" y="69289"/>
                  </a:moveTo>
                  <a:lnTo>
                    <a:pt x="115825" y="69289"/>
                  </a:lnTo>
                  <a:lnTo>
                    <a:pt x="61922" y="100568"/>
                  </a:lnTo>
                  <a:lnTo>
                    <a:pt x="58273" y="102966"/>
                  </a:lnTo>
                  <a:cubicBezTo>
                    <a:pt x="54509" y="105238"/>
                    <a:pt x="49650" y="104446"/>
                    <a:pt x="46805" y="101089"/>
                  </a:cubicBezTo>
                  <a:lnTo>
                    <a:pt x="4057" y="50835"/>
                  </a:lnTo>
                  <a:cubicBezTo>
                    <a:pt x="794" y="47113"/>
                    <a:pt x="1159" y="41452"/>
                    <a:pt x="4882" y="38178"/>
                  </a:cubicBezTo>
                  <a:cubicBezTo>
                    <a:pt x="5361" y="37761"/>
                    <a:pt x="5893" y="37386"/>
                    <a:pt x="6456" y="37073"/>
                  </a:cubicBezTo>
                  <a:cubicBezTo>
                    <a:pt x="69012" y="1207"/>
                    <a:pt x="64633" y="2875"/>
                    <a:pt x="67969" y="2875"/>
                  </a:cubicBezTo>
                  <a:cubicBezTo>
                    <a:pt x="70638" y="2886"/>
                    <a:pt x="73172" y="4022"/>
                    <a:pt x="74955" y="6003"/>
                  </a:cubicBezTo>
                  <a:lnTo>
                    <a:pt x="77249" y="8818"/>
                  </a:lnTo>
                  <a:lnTo>
                    <a:pt x="118119" y="56361"/>
                  </a:lnTo>
                  <a:cubicBezTo>
                    <a:pt x="121163" y="60344"/>
                    <a:pt x="120402" y="66037"/>
                    <a:pt x="116430" y="69081"/>
                  </a:cubicBezTo>
                  <a:cubicBezTo>
                    <a:pt x="116232" y="69227"/>
                    <a:pt x="116033" y="69363"/>
                    <a:pt x="115825" y="694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0" name="Google Shape;1186;p13">
              <a:extLst>
                <a:ext uri="{FF2B5EF4-FFF2-40B4-BE49-F238E27FC236}">
                  <a16:creationId xmlns="" xmlns:a16="http://schemas.microsoft.com/office/drawing/2014/main" id="{D652F642-2D57-B126-5D51-48A2B0AB4A78}"/>
                </a:ext>
              </a:extLst>
            </p:cNvPr>
            <p:cNvSpPr/>
            <p:nvPr/>
          </p:nvSpPr>
          <p:spPr>
            <a:xfrm>
              <a:off x="10864600" y="4666660"/>
              <a:ext cx="103202" cy="89186"/>
            </a:xfrm>
            <a:custGeom>
              <a:avLst/>
              <a:gdLst/>
              <a:ahLst/>
              <a:cxnLst/>
              <a:rect l="l" t="t" r="r" b="b"/>
              <a:pathLst>
                <a:path w="123010" h="106304" extrusionOk="0">
                  <a:moveTo>
                    <a:pt x="120690" y="54365"/>
                  </a:moveTo>
                  <a:lnTo>
                    <a:pt x="77526" y="4007"/>
                  </a:lnTo>
                  <a:cubicBezTo>
                    <a:pt x="74586" y="556"/>
                    <a:pt x="69883" y="-831"/>
                    <a:pt x="65536" y="462"/>
                  </a:cubicBezTo>
                  <a:cubicBezTo>
                    <a:pt x="64879" y="618"/>
                    <a:pt x="64243" y="858"/>
                    <a:pt x="63659" y="1192"/>
                  </a:cubicBezTo>
                  <a:lnTo>
                    <a:pt x="62929" y="1192"/>
                  </a:lnTo>
                  <a:lnTo>
                    <a:pt x="59489" y="3173"/>
                  </a:lnTo>
                  <a:lnTo>
                    <a:pt x="5690" y="34451"/>
                  </a:lnTo>
                  <a:cubicBezTo>
                    <a:pt x="4220" y="35254"/>
                    <a:pt x="2969" y="36401"/>
                    <a:pt x="2041" y="37787"/>
                  </a:cubicBezTo>
                  <a:cubicBezTo>
                    <a:pt x="1572" y="38340"/>
                    <a:pt x="1217" y="38976"/>
                    <a:pt x="998" y="39664"/>
                  </a:cubicBezTo>
                  <a:cubicBezTo>
                    <a:pt x="165" y="41489"/>
                    <a:pt x="-159" y="43511"/>
                    <a:pt x="60" y="45503"/>
                  </a:cubicBezTo>
                  <a:cubicBezTo>
                    <a:pt x="-44" y="46128"/>
                    <a:pt x="-44" y="46754"/>
                    <a:pt x="60" y="47379"/>
                  </a:cubicBezTo>
                  <a:lnTo>
                    <a:pt x="60" y="47379"/>
                  </a:lnTo>
                  <a:cubicBezTo>
                    <a:pt x="539" y="49058"/>
                    <a:pt x="1353" y="50612"/>
                    <a:pt x="2458" y="51967"/>
                  </a:cubicBezTo>
                  <a:lnTo>
                    <a:pt x="43016" y="99301"/>
                  </a:lnTo>
                  <a:lnTo>
                    <a:pt x="45622" y="102325"/>
                  </a:lnTo>
                  <a:lnTo>
                    <a:pt x="45622" y="102846"/>
                  </a:lnTo>
                  <a:cubicBezTo>
                    <a:pt x="46091" y="103357"/>
                    <a:pt x="46612" y="103816"/>
                    <a:pt x="47186" y="104201"/>
                  </a:cubicBezTo>
                  <a:cubicBezTo>
                    <a:pt x="49188" y="105546"/>
                    <a:pt x="51544" y="106276"/>
                    <a:pt x="53963" y="106287"/>
                  </a:cubicBezTo>
                  <a:cubicBezTo>
                    <a:pt x="58342" y="106287"/>
                    <a:pt x="55318" y="107329"/>
                    <a:pt x="116519" y="71776"/>
                  </a:cubicBezTo>
                  <a:cubicBezTo>
                    <a:pt x="122295" y="68899"/>
                    <a:pt x="124641" y="61893"/>
                    <a:pt x="121763" y="56116"/>
                  </a:cubicBezTo>
                  <a:cubicBezTo>
                    <a:pt x="121461" y="55501"/>
                    <a:pt x="121096" y="54917"/>
                    <a:pt x="120690" y="54365"/>
                  </a:cubicBezTo>
                  <a:close/>
                  <a:moveTo>
                    <a:pt x="47707" y="100865"/>
                  </a:moveTo>
                  <a:lnTo>
                    <a:pt x="45413" y="98154"/>
                  </a:lnTo>
                  <a:cubicBezTo>
                    <a:pt x="45413" y="98154"/>
                    <a:pt x="45413" y="98154"/>
                    <a:pt x="45413" y="98154"/>
                  </a:cubicBezTo>
                  <a:lnTo>
                    <a:pt x="4752" y="50924"/>
                  </a:lnTo>
                  <a:cubicBezTo>
                    <a:pt x="1457" y="47223"/>
                    <a:pt x="1791" y="41562"/>
                    <a:pt x="5492" y="38267"/>
                  </a:cubicBezTo>
                  <a:cubicBezTo>
                    <a:pt x="5815" y="37975"/>
                    <a:pt x="6159" y="37714"/>
                    <a:pt x="6524" y="37475"/>
                  </a:cubicBezTo>
                  <a:lnTo>
                    <a:pt x="6524" y="37475"/>
                  </a:lnTo>
                  <a:lnTo>
                    <a:pt x="7254" y="37475"/>
                  </a:lnTo>
                  <a:lnTo>
                    <a:pt x="9756" y="36119"/>
                  </a:lnTo>
                  <a:lnTo>
                    <a:pt x="16429" y="32262"/>
                  </a:lnTo>
                  <a:lnTo>
                    <a:pt x="20704" y="29759"/>
                  </a:lnTo>
                  <a:lnTo>
                    <a:pt x="20704" y="29759"/>
                  </a:lnTo>
                  <a:lnTo>
                    <a:pt x="28940" y="24963"/>
                  </a:lnTo>
                  <a:lnTo>
                    <a:pt x="32694" y="22774"/>
                  </a:lnTo>
                  <a:lnTo>
                    <a:pt x="39783" y="18708"/>
                  </a:lnTo>
                  <a:lnTo>
                    <a:pt x="44892" y="15789"/>
                  </a:lnTo>
                  <a:cubicBezTo>
                    <a:pt x="46978" y="14537"/>
                    <a:pt x="48750" y="13390"/>
                    <a:pt x="50522" y="12452"/>
                  </a:cubicBezTo>
                  <a:lnTo>
                    <a:pt x="54484" y="10158"/>
                  </a:lnTo>
                  <a:lnTo>
                    <a:pt x="56986" y="8699"/>
                  </a:lnTo>
                  <a:lnTo>
                    <a:pt x="60531" y="5884"/>
                  </a:lnTo>
                  <a:lnTo>
                    <a:pt x="60531" y="5884"/>
                  </a:lnTo>
                  <a:lnTo>
                    <a:pt x="61366" y="5362"/>
                  </a:lnTo>
                  <a:cubicBezTo>
                    <a:pt x="66995" y="2234"/>
                    <a:pt x="66995" y="2652"/>
                    <a:pt x="68560" y="2652"/>
                  </a:cubicBezTo>
                  <a:cubicBezTo>
                    <a:pt x="71207" y="2714"/>
                    <a:pt x="73710" y="3882"/>
                    <a:pt x="75440" y="5884"/>
                  </a:cubicBezTo>
                  <a:lnTo>
                    <a:pt x="118605" y="56241"/>
                  </a:lnTo>
                  <a:cubicBezTo>
                    <a:pt x="121858" y="60047"/>
                    <a:pt x="121399" y="65781"/>
                    <a:pt x="117593" y="69034"/>
                  </a:cubicBezTo>
                  <a:cubicBezTo>
                    <a:pt x="117166" y="69399"/>
                    <a:pt x="116697" y="69722"/>
                    <a:pt x="116207" y="70004"/>
                  </a:cubicBezTo>
                  <a:lnTo>
                    <a:pt x="59071" y="102950"/>
                  </a:lnTo>
                  <a:cubicBezTo>
                    <a:pt x="55318" y="104952"/>
                    <a:pt x="50689" y="104087"/>
                    <a:pt x="47915" y="100865"/>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1" name="Google Shape;1187;p13">
              <a:extLst>
                <a:ext uri="{FF2B5EF4-FFF2-40B4-BE49-F238E27FC236}">
                  <a16:creationId xmlns="" xmlns:a16="http://schemas.microsoft.com/office/drawing/2014/main" id="{169D28B1-9F25-62A7-C7FD-7548A7D92016}"/>
                </a:ext>
              </a:extLst>
            </p:cNvPr>
            <p:cNvSpPr/>
            <p:nvPr/>
          </p:nvSpPr>
          <p:spPr>
            <a:xfrm>
              <a:off x="10849293" y="4407695"/>
              <a:ext cx="103802" cy="89565"/>
            </a:xfrm>
            <a:custGeom>
              <a:avLst/>
              <a:gdLst/>
              <a:ahLst/>
              <a:cxnLst/>
              <a:rect l="l" t="t" r="r" b="b"/>
              <a:pathLst>
                <a:path w="123725" h="106755" extrusionOk="0">
                  <a:moveTo>
                    <a:pt x="121315" y="54422"/>
                  </a:moveTo>
                  <a:lnTo>
                    <a:pt x="78151" y="4064"/>
                  </a:lnTo>
                  <a:cubicBezTo>
                    <a:pt x="74460" y="-210"/>
                    <a:pt x="68246" y="-1263"/>
                    <a:pt x="63347" y="1562"/>
                  </a:cubicBezTo>
                  <a:lnTo>
                    <a:pt x="5794" y="34717"/>
                  </a:lnTo>
                  <a:cubicBezTo>
                    <a:pt x="1853" y="36990"/>
                    <a:pt x="-388" y="41348"/>
                    <a:pt x="60" y="45873"/>
                  </a:cubicBezTo>
                  <a:cubicBezTo>
                    <a:pt x="-44" y="46530"/>
                    <a:pt x="-44" y="47197"/>
                    <a:pt x="60" y="47854"/>
                  </a:cubicBezTo>
                  <a:lnTo>
                    <a:pt x="60" y="47854"/>
                  </a:lnTo>
                  <a:cubicBezTo>
                    <a:pt x="519" y="49376"/>
                    <a:pt x="1259" y="50784"/>
                    <a:pt x="2249" y="52024"/>
                  </a:cubicBezTo>
                  <a:lnTo>
                    <a:pt x="43120" y="99567"/>
                  </a:lnTo>
                  <a:lnTo>
                    <a:pt x="45622" y="102487"/>
                  </a:lnTo>
                  <a:lnTo>
                    <a:pt x="46248" y="103112"/>
                  </a:lnTo>
                  <a:cubicBezTo>
                    <a:pt x="46696" y="103644"/>
                    <a:pt x="47228" y="104103"/>
                    <a:pt x="47812" y="104467"/>
                  </a:cubicBezTo>
                  <a:cubicBezTo>
                    <a:pt x="49761" y="105844"/>
                    <a:pt x="52096" y="106574"/>
                    <a:pt x="54484" y="106553"/>
                  </a:cubicBezTo>
                  <a:cubicBezTo>
                    <a:pt x="55475" y="106803"/>
                    <a:pt x="56517" y="106803"/>
                    <a:pt x="57508" y="106553"/>
                  </a:cubicBezTo>
                  <a:lnTo>
                    <a:pt x="57508" y="106553"/>
                  </a:lnTo>
                  <a:lnTo>
                    <a:pt x="59489" y="105719"/>
                  </a:lnTo>
                  <a:lnTo>
                    <a:pt x="63555" y="103529"/>
                  </a:lnTo>
                  <a:lnTo>
                    <a:pt x="65640" y="102278"/>
                  </a:lnTo>
                  <a:lnTo>
                    <a:pt x="68664" y="100506"/>
                  </a:lnTo>
                  <a:lnTo>
                    <a:pt x="70853" y="99359"/>
                  </a:lnTo>
                  <a:cubicBezTo>
                    <a:pt x="73251" y="97899"/>
                    <a:pt x="75545" y="96544"/>
                    <a:pt x="77735" y="95397"/>
                  </a:cubicBezTo>
                  <a:lnTo>
                    <a:pt x="82426" y="92582"/>
                  </a:lnTo>
                  <a:lnTo>
                    <a:pt x="86388" y="90288"/>
                  </a:lnTo>
                  <a:cubicBezTo>
                    <a:pt x="89412" y="88516"/>
                    <a:pt x="92956" y="86639"/>
                    <a:pt x="96814" y="84345"/>
                  </a:cubicBezTo>
                  <a:lnTo>
                    <a:pt x="105051" y="79653"/>
                  </a:lnTo>
                  <a:lnTo>
                    <a:pt x="117458" y="72459"/>
                  </a:lnTo>
                  <a:cubicBezTo>
                    <a:pt x="118938" y="71594"/>
                    <a:pt x="120220" y="70426"/>
                    <a:pt x="121211" y="69019"/>
                  </a:cubicBezTo>
                  <a:cubicBezTo>
                    <a:pt x="121586" y="68425"/>
                    <a:pt x="121899" y="67799"/>
                    <a:pt x="122149" y="67142"/>
                  </a:cubicBezTo>
                  <a:cubicBezTo>
                    <a:pt x="124495" y="63128"/>
                    <a:pt x="124172" y="58092"/>
                    <a:pt x="121315" y="54422"/>
                  </a:cubicBezTo>
                  <a:close/>
                  <a:moveTo>
                    <a:pt x="116936" y="69853"/>
                  </a:moveTo>
                  <a:lnTo>
                    <a:pt x="107032" y="75483"/>
                  </a:lnTo>
                  <a:lnTo>
                    <a:pt x="62304" y="101444"/>
                  </a:lnTo>
                  <a:lnTo>
                    <a:pt x="62304" y="101444"/>
                  </a:lnTo>
                  <a:lnTo>
                    <a:pt x="60323" y="102591"/>
                  </a:lnTo>
                  <a:cubicBezTo>
                    <a:pt x="56507" y="104665"/>
                    <a:pt x="51753" y="103852"/>
                    <a:pt x="48854" y="100610"/>
                  </a:cubicBezTo>
                  <a:lnTo>
                    <a:pt x="46456" y="97899"/>
                  </a:lnTo>
                  <a:lnTo>
                    <a:pt x="46456" y="97899"/>
                  </a:lnTo>
                  <a:lnTo>
                    <a:pt x="5899" y="50669"/>
                  </a:lnTo>
                  <a:cubicBezTo>
                    <a:pt x="2625" y="46874"/>
                    <a:pt x="3042" y="41150"/>
                    <a:pt x="6837" y="37876"/>
                  </a:cubicBezTo>
                  <a:cubicBezTo>
                    <a:pt x="7254" y="37511"/>
                    <a:pt x="7713" y="37188"/>
                    <a:pt x="8192" y="36907"/>
                  </a:cubicBezTo>
                  <a:cubicBezTo>
                    <a:pt x="70749" y="1041"/>
                    <a:pt x="66579" y="2605"/>
                    <a:pt x="70019" y="2605"/>
                  </a:cubicBezTo>
                  <a:cubicBezTo>
                    <a:pt x="72657" y="2595"/>
                    <a:pt x="75148" y="3783"/>
                    <a:pt x="76796" y="5837"/>
                  </a:cubicBezTo>
                  <a:lnTo>
                    <a:pt x="119960" y="56195"/>
                  </a:lnTo>
                  <a:cubicBezTo>
                    <a:pt x="123056" y="60052"/>
                    <a:pt x="122452" y="65703"/>
                    <a:pt x="118584" y="68800"/>
                  </a:cubicBezTo>
                  <a:cubicBezTo>
                    <a:pt x="118073" y="69206"/>
                    <a:pt x="117520" y="69561"/>
                    <a:pt x="116936" y="6985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2" name="Google Shape;1188;p13">
              <a:extLst>
                <a:ext uri="{FF2B5EF4-FFF2-40B4-BE49-F238E27FC236}">
                  <a16:creationId xmlns="" xmlns:a16="http://schemas.microsoft.com/office/drawing/2014/main" id="{EFDF457F-26DC-4F92-6997-25480A68EB48}"/>
                </a:ext>
              </a:extLst>
            </p:cNvPr>
            <p:cNvSpPr/>
            <p:nvPr/>
          </p:nvSpPr>
          <p:spPr>
            <a:xfrm>
              <a:off x="10834685" y="4499575"/>
              <a:ext cx="103251" cy="89374"/>
            </a:xfrm>
            <a:custGeom>
              <a:avLst/>
              <a:gdLst/>
              <a:ahLst/>
              <a:cxnLst/>
              <a:rect l="l" t="t" r="r" b="b"/>
              <a:pathLst>
                <a:path w="123068" h="106528" extrusionOk="0">
                  <a:moveTo>
                    <a:pt x="122566" y="59072"/>
                  </a:moveTo>
                  <a:lnTo>
                    <a:pt x="122566" y="59072"/>
                  </a:lnTo>
                  <a:cubicBezTo>
                    <a:pt x="122044" y="57519"/>
                    <a:pt x="121314" y="56039"/>
                    <a:pt x="120376" y="54693"/>
                  </a:cubicBezTo>
                  <a:lnTo>
                    <a:pt x="120376" y="54693"/>
                  </a:lnTo>
                  <a:lnTo>
                    <a:pt x="79506" y="6942"/>
                  </a:lnTo>
                  <a:lnTo>
                    <a:pt x="76899" y="4023"/>
                  </a:lnTo>
                  <a:lnTo>
                    <a:pt x="76899" y="3502"/>
                  </a:lnTo>
                  <a:cubicBezTo>
                    <a:pt x="76430" y="2991"/>
                    <a:pt x="75909" y="2532"/>
                    <a:pt x="75335" y="2146"/>
                  </a:cubicBezTo>
                  <a:cubicBezTo>
                    <a:pt x="72489" y="134"/>
                    <a:pt x="68902" y="-512"/>
                    <a:pt x="65535" y="374"/>
                  </a:cubicBezTo>
                  <a:cubicBezTo>
                    <a:pt x="64847" y="582"/>
                    <a:pt x="64179" y="864"/>
                    <a:pt x="63554" y="1208"/>
                  </a:cubicBezTo>
                  <a:lnTo>
                    <a:pt x="62720" y="1208"/>
                  </a:lnTo>
                  <a:lnTo>
                    <a:pt x="59383" y="3189"/>
                  </a:lnTo>
                  <a:lnTo>
                    <a:pt x="5689" y="34467"/>
                  </a:lnTo>
                  <a:cubicBezTo>
                    <a:pt x="4177" y="35291"/>
                    <a:pt x="2885" y="36469"/>
                    <a:pt x="1936" y="37908"/>
                  </a:cubicBezTo>
                  <a:cubicBezTo>
                    <a:pt x="1519" y="38439"/>
                    <a:pt x="1206" y="39044"/>
                    <a:pt x="997" y="39680"/>
                  </a:cubicBezTo>
                  <a:lnTo>
                    <a:pt x="997" y="39680"/>
                  </a:lnTo>
                  <a:cubicBezTo>
                    <a:pt x="-838" y="43850"/>
                    <a:pt x="-149" y="48699"/>
                    <a:pt x="2770" y="52191"/>
                  </a:cubicBezTo>
                  <a:lnTo>
                    <a:pt x="45934" y="102549"/>
                  </a:lnTo>
                  <a:cubicBezTo>
                    <a:pt x="48217" y="105030"/>
                    <a:pt x="51428" y="106459"/>
                    <a:pt x="54796" y="106511"/>
                  </a:cubicBezTo>
                  <a:cubicBezTo>
                    <a:pt x="59175" y="106511"/>
                    <a:pt x="56360" y="107450"/>
                    <a:pt x="117353" y="72001"/>
                  </a:cubicBezTo>
                  <a:cubicBezTo>
                    <a:pt x="121273" y="69717"/>
                    <a:pt x="123472" y="65349"/>
                    <a:pt x="122983" y="60845"/>
                  </a:cubicBezTo>
                  <a:cubicBezTo>
                    <a:pt x="122941" y="60240"/>
                    <a:pt x="122795" y="59635"/>
                    <a:pt x="122566" y="59072"/>
                  </a:cubicBezTo>
                  <a:close/>
                  <a:moveTo>
                    <a:pt x="47289" y="100777"/>
                  </a:moveTo>
                  <a:lnTo>
                    <a:pt x="4021" y="50419"/>
                  </a:lnTo>
                  <a:cubicBezTo>
                    <a:pt x="800" y="46582"/>
                    <a:pt x="1311" y="40858"/>
                    <a:pt x="5147" y="37636"/>
                  </a:cubicBezTo>
                  <a:cubicBezTo>
                    <a:pt x="5387" y="37438"/>
                    <a:pt x="5637" y="37251"/>
                    <a:pt x="5898" y="37074"/>
                  </a:cubicBezTo>
                  <a:lnTo>
                    <a:pt x="7149" y="36344"/>
                  </a:lnTo>
                  <a:cubicBezTo>
                    <a:pt x="8066" y="35697"/>
                    <a:pt x="9047" y="35134"/>
                    <a:pt x="10068" y="34676"/>
                  </a:cubicBezTo>
                  <a:lnTo>
                    <a:pt x="15802" y="31339"/>
                  </a:lnTo>
                  <a:lnTo>
                    <a:pt x="21015" y="28315"/>
                  </a:lnTo>
                  <a:lnTo>
                    <a:pt x="23205" y="27794"/>
                  </a:lnTo>
                  <a:lnTo>
                    <a:pt x="32171" y="22686"/>
                  </a:lnTo>
                  <a:lnTo>
                    <a:pt x="32171" y="22686"/>
                  </a:lnTo>
                  <a:lnTo>
                    <a:pt x="38844" y="18828"/>
                  </a:lnTo>
                  <a:cubicBezTo>
                    <a:pt x="39845" y="18328"/>
                    <a:pt x="40825" y="17775"/>
                    <a:pt x="41764" y="17160"/>
                  </a:cubicBezTo>
                  <a:lnTo>
                    <a:pt x="44578" y="15596"/>
                  </a:lnTo>
                  <a:lnTo>
                    <a:pt x="46977" y="14136"/>
                  </a:lnTo>
                  <a:lnTo>
                    <a:pt x="53336" y="10487"/>
                  </a:lnTo>
                  <a:lnTo>
                    <a:pt x="59487" y="6942"/>
                  </a:lnTo>
                  <a:lnTo>
                    <a:pt x="60217" y="6942"/>
                  </a:lnTo>
                  <a:cubicBezTo>
                    <a:pt x="65744" y="3814"/>
                    <a:pt x="65744" y="4231"/>
                    <a:pt x="67307" y="4231"/>
                  </a:cubicBezTo>
                  <a:cubicBezTo>
                    <a:pt x="69945" y="4221"/>
                    <a:pt x="72458" y="5368"/>
                    <a:pt x="74189" y="7359"/>
                  </a:cubicBezTo>
                  <a:lnTo>
                    <a:pt x="76795" y="10279"/>
                  </a:lnTo>
                  <a:lnTo>
                    <a:pt x="117353" y="57717"/>
                  </a:lnTo>
                  <a:cubicBezTo>
                    <a:pt x="120647" y="61564"/>
                    <a:pt x="120209" y="67361"/>
                    <a:pt x="116362" y="70656"/>
                  </a:cubicBezTo>
                  <a:cubicBezTo>
                    <a:pt x="115955" y="71000"/>
                    <a:pt x="115517" y="71313"/>
                    <a:pt x="115059" y="71584"/>
                  </a:cubicBezTo>
                  <a:lnTo>
                    <a:pt x="58028" y="104426"/>
                  </a:lnTo>
                  <a:cubicBezTo>
                    <a:pt x="54160" y="106021"/>
                    <a:pt x="49698" y="104718"/>
                    <a:pt x="47289" y="10129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3" name="Google Shape;1189;p13">
              <a:extLst>
                <a:ext uri="{FF2B5EF4-FFF2-40B4-BE49-F238E27FC236}">
                  <a16:creationId xmlns="" xmlns:a16="http://schemas.microsoft.com/office/drawing/2014/main" id="{07E36987-D2BC-01D6-1BA7-523FA10A65CA}"/>
                </a:ext>
              </a:extLst>
            </p:cNvPr>
            <p:cNvSpPr/>
            <p:nvPr/>
          </p:nvSpPr>
          <p:spPr>
            <a:xfrm>
              <a:off x="10816840" y="4610979"/>
              <a:ext cx="103584" cy="89121"/>
            </a:xfrm>
            <a:custGeom>
              <a:avLst/>
              <a:gdLst/>
              <a:ahLst/>
              <a:cxnLst/>
              <a:rect l="l" t="t" r="r" b="b"/>
              <a:pathLst>
                <a:path w="123465" h="106226" extrusionOk="0">
                  <a:moveTo>
                    <a:pt x="120794" y="54423"/>
                  </a:moveTo>
                  <a:lnTo>
                    <a:pt x="77630" y="4064"/>
                  </a:lnTo>
                  <a:cubicBezTo>
                    <a:pt x="73939" y="-210"/>
                    <a:pt x="67725" y="-1263"/>
                    <a:pt x="62825" y="1562"/>
                  </a:cubicBezTo>
                  <a:lnTo>
                    <a:pt x="5794" y="34509"/>
                  </a:lnTo>
                  <a:cubicBezTo>
                    <a:pt x="1874" y="36802"/>
                    <a:pt x="-357" y="41150"/>
                    <a:pt x="60" y="45665"/>
                  </a:cubicBezTo>
                  <a:cubicBezTo>
                    <a:pt x="-44" y="46290"/>
                    <a:pt x="-44" y="46916"/>
                    <a:pt x="60" y="47541"/>
                  </a:cubicBezTo>
                  <a:lnTo>
                    <a:pt x="60" y="47541"/>
                  </a:lnTo>
                  <a:cubicBezTo>
                    <a:pt x="488" y="49136"/>
                    <a:pt x="1239" y="50617"/>
                    <a:pt x="2250" y="51920"/>
                  </a:cubicBezTo>
                  <a:lnTo>
                    <a:pt x="43120" y="99463"/>
                  </a:lnTo>
                  <a:lnTo>
                    <a:pt x="45622" y="102487"/>
                  </a:lnTo>
                  <a:lnTo>
                    <a:pt x="46248" y="102487"/>
                  </a:lnTo>
                  <a:cubicBezTo>
                    <a:pt x="46665" y="103050"/>
                    <a:pt x="47196" y="103508"/>
                    <a:pt x="47812" y="103842"/>
                  </a:cubicBezTo>
                  <a:cubicBezTo>
                    <a:pt x="49720" y="105322"/>
                    <a:pt x="52076" y="106094"/>
                    <a:pt x="54485" y="106031"/>
                  </a:cubicBezTo>
                  <a:cubicBezTo>
                    <a:pt x="55517" y="106271"/>
                    <a:pt x="56580" y="106271"/>
                    <a:pt x="57612" y="106031"/>
                  </a:cubicBezTo>
                  <a:lnTo>
                    <a:pt x="59489" y="105197"/>
                  </a:lnTo>
                  <a:lnTo>
                    <a:pt x="63138" y="103321"/>
                  </a:lnTo>
                  <a:lnTo>
                    <a:pt x="64389" y="102487"/>
                  </a:lnTo>
                  <a:lnTo>
                    <a:pt x="66892" y="101131"/>
                  </a:lnTo>
                  <a:cubicBezTo>
                    <a:pt x="68768" y="100089"/>
                    <a:pt x="71062" y="98837"/>
                    <a:pt x="73564" y="97273"/>
                  </a:cubicBezTo>
                  <a:lnTo>
                    <a:pt x="77839" y="94771"/>
                  </a:lnTo>
                  <a:lnTo>
                    <a:pt x="77839" y="94771"/>
                  </a:lnTo>
                  <a:lnTo>
                    <a:pt x="86075" y="89975"/>
                  </a:lnTo>
                  <a:lnTo>
                    <a:pt x="89828" y="87786"/>
                  </a:lnTo>
                  <a:lnTo>
                    <a:pt x="96919" y="83720"/>
                  </a:lnTo>
                  <a:lnTo>
                    <a:pt x="102027" y="80800"/>
                  </a:lnTo>
                  <a:lnTo>
                    <a:pt x="107657" y="77464"/>
                  </a:lnTo>
                  <a:lnTo>
                    <a:pt x="111619" y="75170"/>
                  </a:lnTo>
                  <a:lnTo>
                    <a:pt x="114121" y="73711"/>
                  </a:lnTo>
                  <a:lnTo>
                    <a:pt x="117458" y="72251"/>
                  </a:lnTo>
                  <a:lnTo>
                    <a:pt x="117458" y="72251"/>
                  </a:lnTo>
                  <a:lnTo>
                    <a:pt x="118292" y="71730"/>
                  </a:lnTo>
                  <a:cubicBezTo>
                    <a:pt x="119470" y="70917"/>
                    <a:pt x="120502" y="69884"/>
                    <a:pt x="121315" y="68706"/>
                  </a:cubicBezTo>
                  <a:lnTo>
                    <a:pt x="121315" y="68706"/>
                  </a:lnTo>
                  <a:cubicBezTo>
                    <a:pt x="121691" y="68185"/>
                    <a:pt x="122003" y="67622"/>
                    <a:pt x="122254" y="67038"/>
                  </a:cubicBezTo>
                  <a:cubicBezTo>
                    <a:pt x="124266" y="62909"/>
                    <a:pt x="123703" y="57988"/>
                    <a:pt x="120794" y="54423"/>
                  </a:cubicBezTo>
                  <a:close/>
                  <a:moveTo>
                    <a:pt x="116415" y="69853"/>
                  </a:moveTo>
                  <a:lnTo>
                    <a:pt x="62617" y="101131"/>
                  </a:lnTo>
                  <a:lnTo>
                    <a:pt x="59385" y="102904"/>
                  </a:lnTo>
                  <a:cubicBezTo>
                    <a:pt x="55620" y="105176"/>
                    <a:pt x="50763" y="104384"/>
                    <a:pt x="47916" y="101027"/>
                  </a:cubicBezTo>
                  <a:lnTo>
                    <a:pt x="45310" y="98108"/>
                  </a:lnTo>
                  <a:lnTo>
                    <a:pt x="4752" y="50669"/>
                  </a:lnTo>
                  <a:cubicBezTo>
                    <a:pt x="1478" y="46874"/>
                    <a:pt x="1895" y="41150"/>
                    <a:pt x="5691" y="37876"/>
                  </a:cubicBezTo>
                  <a:cubicBezTo>
                    <a:pt x="6108" y="37511"/>
                    <a:pt x="6566" y="37188"/>
                    <a:pt x="7046" y="36907"/>
                  </a:cubicBezTo>
                  <a:cubicBezTo>
                    <a:pt x="69602" y="1041"/>
                    <a:pt x="65327" y="2709"/>
                    <a:pt x="68768" y="2709"/>
                  </a:cubicBezTo>
                  <a:cubicBezTo>
                    <a:pt x="71375" y="2730"/>
                    <a:pt x="73835" y="3867"/>
                    <a:pt x="75545" y="5837"/>
                  </a:cubicBezTo>
                  <a:lnTo>
                    <a:pt x="118813" y="56195"/>
                  </a:lnTo>
                  <a:cubicBezTo>
                    <a:pt x="122024" y="60042"/>
                    <a:pt x="121513" y="65756"/>
                    <a:pt x="117677" y="68967"/>
                  </a:cubicBezTo>
                  <a:cubicBezTo>
                    <a:pt x="117280" y="69301"/>
                    <a:pt x="116863" y="69592"/>
                    <a:pt x="116415" y="6985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4" name="Google Shape;1190;p13">
              <a:extLst>
                <a:ext uri="{FF2B5EF4-FFF2-40B4-BE49-F238E27FC236}">
                  <a16:creationId xmlns="" xmlns:a16="http://schemas.microsoft.com/office/drawing/2014/main" id="{E61A2A24-B3D5-1CAE-6CB0-63EB50A6040D}"/>
                </a:ext>
              </a:extLst>
            </p:cNvPr>
            <p:cNvSpPr/>
            <p:nvPr/>
          </p:nvSpPr>
          <p:spPr>
            <a:xfrm>
              <a:off x="10802064" y="4703496"/>
              <a:ext cx="103340" cy="89263"/>
            </a:xfrm>
            <a:custGeom>
              <a:avLst/>
              <a:gdLst/>
              <a:ahLst/>
              <a:cxnLst/>
              <a:rect l="l" t="t" r="r" b="b"/>
              <a:pathLst>
                <a:path w="123174" h="106395" extrusionOk="0">
                  <a:moveTo>
                    <a:pt x="122350" y="58731"/>
                  </a:moveTo>
                  <a:lnTo>
                    <a:pt x="122350" y="58731"/>
                  </a:lnTo>
                  <a:cubicBezTo>
                    <a:pt x="121943" y="57136"/>
                    <a:pt x="121192" y="55634"/>
                    <a:pt x="120160" y="54352"/>
                  </a:cubicBezTo>
                  <a:cubicBezTo>
                    <a:pt x="120160" y="54352"/>
                    <a:pt x="120160" y="54352"/>
                    <a:pt x="120160" y="54352"/>
                  </a:cubicBezTo>
                  <a:lnTo>
                    <a:pt x="79498" y="7121"/>
                  </a:lnTo>
                  <a:lnTo>
                    <a:pt x="76891" y="4098"/>
                  </a:lnTo>
                  <a:lnTo>
                    <a:pt x="76891" y="3577"/>
                  </a:lnTo>
                  <a:cubicBezTo>
                    <a:pt x="76422" y="3066"/>
                    <a:pt x="75901" y="2607"/>
                    <a:pt x="75328" y="2221"/>
                  </a:cubicBezTo>
                  <a:cubicBezTo>
                    <a:pt x="72534" y="178"/>
                    <a:pt x="68978" y="-510"/>
                    <a:pt x="65632" y="345"/>
                  </a:cubicBezTo>
                  <a:lnTo>
                    <a:pt x="63651" y="1179"/>
                  </a:lnTo>
                  <a:lnTo>
                    <a:pt x="63651" y="1179"/>
                  </a:lnTo>
                  <a:cubicBezTo>
                    <a:pt x="63380" y="1127"/>
                    <a:pt x="63088" y="1127"/>
                    <a:pt x="62817" y="1179"/>
                  </a:cubicBezTo>
                  <a:lnTo>
                    <a:pt x="59584" y="2951"/>
                  </a:lnTo>
                  <a:lnTo>
                    <a:pt x="59584" y="2951"/>
                  </a:lnTo>
                  <a:lnTo>
                    <a:pt x="5682" y="34229"/>
                  </a:lnTo>
                  <a:cubicBezTo>
                    <a:pt x="4170" y="35136"/>
                    <a:pt x="2877" y="36387"/>
                    <a:pt x="1928" y="37878"/>
                  </a:cubicBezTo>
                  <a:cubicBezTo>
                    <a:pt x="1490" y="38400"/>
                    <a:pt x="1178" y="39005"/>
                    <a:pt x="990" y="39651"/>
                  </a:cubicBezTo>
                  <a:lnTo>
                    <a:pt x="990" y="39651"/>
                  </a:lnTo>
                  <a:cubicBezTo>
                    <a:pt x="-834" y="43748"/>
                    <a:pt x="-147" y="48534"/>
                    <a:pt x="2762" y="51954"/>
                  </a:cubicBezTo>
                  <a:lnTo>
                    <a:pt x="45926" y="102311"/>
                  </a:lnTo>
                  <a:cubicBezTo>
                    <a:pt x="48168" y="104918"/>
                    <a:pt x="51452" y="106409"/>
                    <a:pt x="54893" y="106378"/>
                  </a:cubicBezTo>
                  <a:cubicBezTo>
                    <a:pt x="59167" y="106378"/>
                    <a:pt x="56248" y="107420"/>
                    <a:pt x="117449" y="71763"/>
                  </a:cubicBezTo>
                  <a:cubicBezTo>
                    <a:pt x="121390" y="69563"/>
                    <a:pt x="123611" y="65195"/>
                    <a:pt x="123079" y="60712"/>
                  </a:cubicBezTo>
                  <a:cubicBezTo>
                    <a:pt x="122964" y="60013"/>
                    <a:pt x="122714" y="59335"/>
                    <a:pt x="122350" y="58731"/>
                  </a:cubicBezTo>
                  <a:close/>
                  <a:moveTo>
                    <a:pt x="46969" y="100435"/>
                  </a:moveTo>
                  <a:lnTo>
                    <a:pt x="3701" y="50077"/>
                  </a:lnTo>
                  <a:cubicBezTo>
                    <a:pt x="489" y="46157"/>
                    <a:pt x="1073" y="40370"/>
                    <a:pt x="5004" y="37170"/>
                  </a:cubicBezTo>
                  <a:cubicBezTo>
                    <a:pt x="5181" y="37013"/>
                    <a:pt x="5379" y="36867"/>
                    <a:pt x="5578" y="36732"/>
                  </a:cubicBezTo>
                  <a:lnTo>
                    <a:pt x="9748" y="34334"/>
                  </a:lnTo>
                  <a:lnTo>
                    <a:pt x="15482" y="30997"/>
                  </a:lnTo>
                  <a:lnTo>
                    <a:pt x="20695" y="27974"/>
                  </a:lnTo>
                  <a:lnTo>
                    <a:pt x="29036" y="23178"/>
                  </a:lnTo>
                  <a:lnTo>
                    <a:pt x="32789" y="21093"/>
                  </a:lnTo>
                  <a:lnTo>
                    <a:pt x="39358" y="17131"/>
                  </a:lnTo>
                  <a:cubicBezTo>
                    <a:pt x="39817" y="16964"/>
                    <a:pt x="40244" y="16724"/>
                    <a:pt x="40609" y="16401"/>
                  </a:cubicBezTo>
                  <a:lnTo>
                    <a:pt x="47490" y="12439"/>
                  </a:lnTo>
                  <a:lnTo>
                    <a:pt x="51869" y="9937"/>
                  </a:lnTo>
                  <a:lnTo>
                    <a:pt x="60001" y="5245"/>
                  </a:lnTo>
                  <a:cubicBezTo>
                    <a:pt x="66257" y="1804"/>
                    <a:pt x="66257" y="2117"/>
                    <a:pt x="67821" y="2117"/>
                  </a:cubicBezTo>
                  <a:cubicBezTo>
                    <a:pt x="70469" y="2065"/>
                    <a:pt x="73003" y="3212"/>
                    <a:pt x="74702" y="5245"/>
                  </a:cubicBezTo>
                  <a:lnTo>
                    <a:pt x="77309" y="8269"/>
                  </a:lnTo>
                  <a:lnTo>
                    <a:pt x="117866" y="55603"/>
                  </a:lnTo>
                  <a:cubicBezTo>
                    <a:pt x="121140" y="59398"/>
                    <a:pt x="120723" y="65122"/>
                    <a:pt x="116928" y="68396"/>
                  </a:cubicBezTo>
                  <a:cubicBezTo>
                    <a:pt x="116510" y="68761"/>
                    <a:pt x="116052" y="69084"/>
                    <a:pt x="115572" y="69365"/>
                  </a:cubicBezTo>
                  <a:lnTo>
                    <a:pt x="58438" y="102416"/>
                  </a:lnTo>
                  <a:cubicBezTo>
                    <a:pt x="54653" y="104553"/>
                    <a:pt x="49877" y="103782"/>
                    <a:pt x="46969" y="10053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5" name="Google Shape;1191;p13">
              <a:extLst>
                <a:ext uri="{FF2B5EF4-FFF2-40B4-BE49-F238E27FC236}">
                  <a16:creationId xmlns="" xmlns:a16="http://schemas.microsoft.com/office/drawing/2014/main" id="{FB2F2C61-8496-8D9C-85CC-CFBC9300E888}"/>
                </a:ext>
              </a:extLst>
            </p:cNvPr>
            <p:cNvSpPr/>
            <p:nvPr/>
          </p:nvSpPr>
          <p:spPr>
            <a:xfrm>
              <a:off x="10786545" y="4445026"/>
              <a:ext cx="103260" cy="89455"/>
            </a:xfrm>
            <a:custGeom>
              <a:avLst/>
              <a:gdLst/>
              <a:ahLst/>
              <a:cxnLst/>
              <a:rect l="l" t="t" r="r" b="b"/>
              <a:pathLst>
                <a:path w="123079" h="106624" extrusionOk="0">
                  <a:moveTo>
                    <a:pt x="122915" y="58095"/>
                  </a:moveTo>
                  <a:lnTo>
                    <a:pt x="122915" y="58095"/>
                  </a:lnTo>
                  <a:cubicBezTo>
                    <a:pt x="122592" y="56500"/>
                    <a:pt x="121830" y="55019"/>
                    <a:pt x="120725" y="53820"/>
                  </a:cubicBezTo>
                  <a:lnTo>
                    <a:pt x="120725" y="53820"/>
                  </a:lnTo>
                  <a:lnTo>
                    <a:pt x="80168" y="6590"/>
                  </a:lnTo>
                  <a:lnTo>
                    <a:pt x="77562" y="3671"/>
                  </a:lnTo>
                  <a:cubicBezTo>
                    <a:pt x="77394" y="3629"/>
                    <a:pt x="77207" y="3629"/>
                    <a:pt x="77040" y="3671"/>
                  </a:cubicBezTo>
                  <a:cubicBezTo>
                    <a:pt x="76654" y="3056"/>
                    <a:pt x="76123" y="2545"/>
                    <a:pt x="75476" y="2211"/>
                  </a:cubicBezTo>
                  <a:cubicBezTo>
                    <a:pt x="71806" y="-468"/>
                    <a:pt x="66917" y="-750"/>
                    <a:pt x="62965" y="1481"/>
                  </a:cubicBezTo>
                  <a:lnTo>
                    <a:pt x="5830" y="34532"/>
                  </a:lnTo>
                  <a:cubicBezTo>
                    <a:pt x="242" y="37754"/>
                    <a:pt x="-1677" y="44895"/>
                    <a:pt x="1545" y="50484"/>
                  </a:cubicBezTo>
                  <a:cubicBezTo>
                    <a:pt x="1910" y="51109"/>
                    <a:pt x="2337" y="51704"/>
                    <a:pt x="2806" y="52256"/>
                  </a:cubicBezTo>
                  <a:lnTo>
                    <a:pt x="45970" y="102510"/>
                  </a:lnTo>
                  <a:cubicBezTo>
                    <a:pt x="48201" y="105085"/>
                    <a:pt x="51434" y="106566"/>
                    <a:pt x="54833" y="106576"/>
                  </a:cubicBezTo>
                  <a:cubicBezTo>
                    <a:pt x="55906" y="106691"/>
                    <a:pt x="56981" y="106513"/>
                    <a:pt x="57961" y="106055"/>
                  </a:cubicBezTo>
                  <a:lnTo>
                    <a:pt x="57961" y="106055"/>
                  </a:lnTo>
                  <a:cubicBezTo>
                    <a:pt x="58617" y="105857"/>
                    <a:pt x="59243" y="105575"/>
                    <a:pt x="59837" y="105221"/>
                  </a:cubicBezTo>
                  <a:lnTo>
                    <a:pt x="63382" y="103448"/>
                  </a:lnTo>
                  <a:lnTo>
                    <a:pt x="64633" y="102719"/>
                  </a:lnTo>
                  <a:cubicBezTo>
                    <a:pt x="65550" y="102072"/>
                    <a:pt x="66530" y="101509"/>
                    <a:pt x="67552" y="101050"/>
                  </a:cubicBezTo>
                  <a:lnTo>
                    <a:pt x="73287" y="97714"/>
                  </a:lnTo>
                  <a:lnTo>
                    <a:pt x="78500" y="94690"/>
                  </a:lnTo>
                  <a:lnTo>
                    <a:pt x="80585" y="92814"/>
                  </a:lnTo>
                  <a:lnTo>
                    <a:pt x="89551" y="87705"/>
                  </a:lnTo>
                  <a:lnTo>
                    <a:pt x="89551" y="87705"/>
                  </a:lnTo>
                  <a:lnTo>
                    <a:pt x="96224" y="83847"/>
                  </a:lnTo>
                  <a:cubicBezTo>
                    <a:pt x="97225" y="83347"/>
                    <a:pt x="98205" y="82794"/>
                    <a:pt x="99144" y="82179"/>
                  </a:cubicBezTo>
                  <a:lnTo>
                    <a:pt x="101958" y="80615"/>
                  </a:lnTo>
                  <a:lnTo>
                    <a:pt x="104357" y="79156"/>
                  </a:lnTo>
                  <a:lnTo>
                    <a:pt x="110716" y="75506"/>
                  </a:lnTo>
                  <a:lnTo>
                    <a:pt x="116867" y="71962"/>
                  </a:lnTo>
                  <a:lnTo>
                    <a:pt x="117597" y="71962"/>
                  </a:lnTo>
                  <a:cubicBezTo>
                    <a:pt x="118828" y="71169"/>
                    <a:pt x="119870" y="70095"/>
                    <a:pt x="120621" y="68834"/>
                  </a:cubicBezTo>
                  <a:cubicBezTo>
                    <a:pt x="121069" y="68302"/>
                    <a:pt x="121414" y="67708"/>
                    <a:pt x="121664" y="67061"/>
                  </a:cubicBezTo>
                  <a:cubicBezTo>
                    <a:pt x="122435" y="65257"/>
                    <a:pt x="122758" y="63287"/>
                    <a:pt x="122602" y="61327"/>
                  </a:cubicBezTo>
                  <a:cubicBezTo>
                    <a:pt x="123082" y="60316"/>
                    <a:pt x="123186" y="59179"/>
                    <a:pt x="122915" y="58095"/>
                  </a:cubicBezTo>
                  <a:close/>
                  <a:moveTo>
                    <a:pt x="116242" y="68521"/>
                  </a:moveTo>
                  <a:lnTo>
                    <a:pt x="62548" y="99799"/>
                  </a:lnTo>
                  <a:lnTo>
                    <a:pt x="59107" y="101676"/>
                  </a:lnTo>
                  <a:cubicBezTo>
                    <a:pt x="55343" y="103949"/>
                    <a:pt x="50485" y="103156"/>
                    <a:pt x="47639" y="99799"/>
                  </a:cubicBezTo>
                  <a:lnTo>
                    <a:pt x="4579" y="49546"/>
                  </a:lnTo>
                  <a:cubicBezTo>
                    <a:pt x="1315" y="45823"/>
                    <a:pt x="1681" y="40162"/>
                    <a:pt x="5403" y="36888"/>
                  </a:cubicBezTo>
                  <a:cubicBezTo>
                    <a:pt x="5882" y="36471"/>
                    <a:pt x="6414" y="36096"/>
                    <a:pt x="6977" y="35783"/>
                  </a:cubicBezTo>
                  <a:cubicBezTo>
                    <a:pt x="69012" y="-83"/>
                    <a:pt x="65155" y="1586"/>
                    <a:pt x="68491" y="1586"/>
                  </a:cubicBezTo>
                  <a:cubicBezTo>
                    <a:pt x="71160" y="1596"/>
                    <a:pt x="73693" y="2732"/>
                    <a:pt x="75476" y="4713"/>
                  </a:cubicBezTo>
                  <a:lnTo>
                    <a:pt x="77770" y="7424"/>
                  </a:lnTo>
                  <a:lnTo>
                    <a:pt x="118640" y="54967"/>
                  </a:lnTo>
                  <a:cubicBezTo>
                    <a:pt x="121956" y="58804"/>
                    <a:pt x="121528" y="64590"/>
                    <a:pt x="117702" y="67906"/>
                  </a:cubicBezTo>
                  <a:cubicBezTo>
                    <a:pt x="117243" y="68302"/>
                    <a:pt x="116763" y="68646"/>
                    <a:pt x="116242" y="6893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6" name="Google Shape;1192;p13">
              <a:extLst>
                <a:ext uri="{FF2B5EF4-FFF2-40B4-BE49-F238E27FC236}">
                  <a16:creationId xmlns="" xmlns:a16="http://schemas.microsoft.com/office/drawing/2014/main" id="{27141839-5C9D-C9E9-31D4-353677FD8303}"/>
                </a:ext>
              </a:extLst>
            </p:cNvPr>
            <p:cNvSpPr/>
            <p:nvPr/>
          </p:nvSpPr>
          <p:spPr>
            <a:xfrm>
              <a:off x="10758846" y="4543436"/>
              <a:ext cx="103249" cy="89336"/>
            </a:xfrm>
            <a:custGeom>
              <a:avLst/>
              <a:gdLst/>
              <a:ahLst/>
              <a:cxnLst/>
              <a:rect l="l" t="t" r="r" b="b"/>
              <a:pathLst>
                <a:path w="123066" h="106482" extrusionOk="0">
                  <a:moveTo>
                    <a:pt x="120690" y="54336"/>
                  </a:moveTo>
                  <a:lnTo>
                    <a:pt x="77526" y="3978"/>
                  </a:lnTo>
                  <a:cubicBezTo>
                    <a:pt x="74555" y="579"/>
                    <a:pt x="69884" y="-808"/>
                    <a:pt x="65536" y="433"/>
                  </a:cubicBezTo>
                  <a:cubicBezTo>
                    <a:pt x="64879" y="589"/>
                    <a:pt x="64243" y="829"/>
                    <a:pt x="63660" y="1163"/>
                  </a:cubicBezTo>
                  <a:lnTo>
                    <a:pt x="62930" y="1163"/>
                  </a:lnTo>
                  <a:lnTo>
                    <a:pt x="59489" y="3144"/>
                  </a:lnTo>
                  <a:lnTo>
                    <a:pt x="5691" y="34422"/>
                  </a:lnTo>
                  <a:cubicBezTo>
                    <a:pt x="3605" y="35642"/>
                    <a:pt x="1937" y="37456"/>
                    <a:pt x="894" y="39635"/>
                  </a:cubicBezTo>
                  <a:cubicBezTo>
                    <a:pt x="154" y="41449"/>
                    <a:pt x="-138" y="43420"/>
                    <a:pt x="60" y="45370"/>
                  </a:cubicBezTo>
                  <a:cubicBezTo>
                    <a:pt x="-44" y="46057"/>
                    <a:pt x="-44" y="46767"/>
                    <a:pt x="60" y="47455"/>
                  </a:cubicBezTo>
                  <a:cubicBezTo>
                    <a:pt x="478" y="49029"/>
                    <a:pt x="1187" y="50520"/>
                    <a:pt x="2146" y="51834"/>
                  </a:cubicBezTo>
                  <a:lnTo>
                    <a:pt x="43016" y="99376"/>
                  </a:lnTo>
                  <a:lnTo>
                    <a:pt x="45622" y="102400"/>
                  </a:lnTo>
                  <a:lnTo>
                    <a:pt x="45622" y="102921"/>
                  </a:lnTo>
                  <a:cubicBezTo>
                    <a:pt x="46092" y="103432"/>
                    <a:pt x="46613" y="103891"/>
                    <a:pt x="47186" y="104277"/>
                  </a:cubicBezTo>
                  <a:cubicBezTo>
                    <a:pt x="49177" y="105663"/>
                    <a:pt x="51534" y="106424"/>
                    <a:pt x="53963" y="106466"/>
                  </a:cubicBezTo>
                  <a:cubicBezTo>
                    <a:pt x="58342" y="106466"/>
                    <a:pt x="55423" y="107300"/>
                    <a:pt x="116520" y="71851"/>
                  </a:cubicBezTo>
                  <a:cubicBezTo>
                    <a:pt x="122306" y="69005"/>
                    <a:pt x="124694" y="62009"/>
                    <a:pt x="121847" y="56223"/>
                  </a:cubicBezTo>
                  <a:cubicBezTo>
                    <a:pt x="121524" y="55556"/>
                    <a:pt x="121138" y="54930"/>
                    <a:pt x="120690" y="54336"/>
                  </a:cubicBezTo>
                  <a:close/>
                  <a:moveTo>
                    <a:pt x="47707" y="100836"/>
                  </a:moveTo>
                  <a:lnTo>
                    <a:pt x="45414" y="98021"/>
                  </a:lnTo>
                  <a:lnTo>
                    <a:pt x="45414" y="98021"/>
                  </a:lnTo>
                  <a:lnTo>
                    <a:pt x="4752" y="50583"/>
                  </a:lnTo>
                  <a:cubicBezTo>
                    <a:pt x="1489" y="46933"/>
                    <a:pt x="1791" y="41334"/>
                    <a:pt x="5440" y="38071"/>
                  </a:cubicBezTo>
                  <a:cubicBezTo>
                    <a:pt x="5774" y="37769"/>
                    <a:pt x="6139" y="37487"/>
                    <a:pt x="6524" y="37237"/>
                  </a:cubicBezTo>
                  <a:lnTo>
                    <a:pt x="6524" y="37237"/>
                  </a:lnTo>
                  <a:cubicBezTo>
                    <a:pt x="6524" y="37237"/>
                    <a:pt x="6524" y="37237"/>
                    <a:pt x="7254" y="37237"/>
                  </a:cubicBezTo>
                  <a:lnTo>
                    <a:pt x="9756" y="35777"/>
                  </a:lnTo>
                  <a:lnTo>
                    <a:pt x="16429" y="31920"/>
                  </a:lnTo>
                  <a:lnTo>
                    <a:pt x="20704" y="29418"/>
                  </a:lnTo>
                  <a:lnTo>
                    <a:pt x="20704" y="29418"/>
                  </a:lnTo>
                  <a:lnTo>
                    <a:pt x="28941" y="24621"/>
                  </a:lnTo>
                  <a:lnTo>
                    <a:pt x="32694" y="22432"/>
                  </a:lnTo>
                  <a:cubicBezTo>
                    <a:pt x="35822" y="20764"/>
                    <a:pt x="39158" y="18783"/>
                    <a:pt x="43120" y="16593"/>
                  </a:cubicBezTo>
                  <a:lnTo>
                    <a:pt x="50835" y="12110"/>
                  </a:lnTo>
                  <a:lnTo>
                    <a:pt x="54797" y="9817"/>
                  </a:lnTo>
                  <a:lnTo>
                    <a:pt x="57299" y="8357"/>
                  </a:lnTo>
                  <a:lnTo>
                    <a:pt x="59906" y="6897"/>
                  </a:lnTo>
                  <a:cubicBezTo>
                    <a:pt x="59906" y="6897"/>
                    <a:pt x="59906" y="6897"/>
                    <a:pt x="59906" y="6897"/>
                  </a:cubicBezTo>
                  <a:lnTo>
                    <a:pt x="60740" y="6897"/>
                  </a:lnTo>
                  <a:cubicBezTo>
                    <a:pt x="66266" y="3769"/>
                    <a:pt x="66266" y="4186"/>
                    <a:pt x="67934" y="4186"/>
                  </a:cubicBezTo>
                  <a:cubicBezTo>
                    <a:pt x="70562" y="4218"/>
                    <a:pt x="73032" y="5406"/>
                    <a:pt x="74711" y="7419"/>
                  </a:cubicBezTo>
                  <a:lnTo>
                    <a:pt x="117979" y="57777"/>
                  </a:lnTo>
                  <a:cubicBezTo>
                    <a:pt x="121211" y="61676"/>
                    <a:pt x="120680" y="67462"/>
                    <a:pt x="116780" y="70694"/>
                  </a:cubicBezTo>
                  <a:cubicBezTo>
                    <a:pt x="116405" y="71007"/>
                    <a:pt x="115998" y="71289"/>
                    <a:pt x="115581" y="71539"/>
                  </a:cubicBezTo>
                  <a:lnTo>
                    <a:pt x="58447" y="104381"/>
                  </a:lnTo>
                  <a:cubicBezTo>
                    <a:pt x="54495" y="105778"/>
                    <a:pt x="50095" y="104214"/>
                    <a:pt x="47916" y="10062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7" name="Google Shape;1193;p13">
              <a:extLst>
                <a:ext uri="{FF2B5EF4-FFF2-40B4-BE49-F238E27FC236}">
                  <a16:creationId xmlns="" xmlns:a16="http://schemas.microsoft.com/office/drawing/2014/main" id="{76EC3F45-3EFC-19C8-C5E6-1D99ACDDD5CD}"/>
                </a:ext>
              </a:extLst>
            </p:cNvPr>
            <p:cNvSpPr/>
            <p:nvPr/>
          </p:nvSpPr>
          <p:spPr>
            <a:xfrm>
              <a:off x="10753480" y="4647621"/>
              <a:ext cx="103556" cy="89654"/>
            </a:xfrm>
            <a:custGeom>
              <a:avLst/>
              <a:gdLst/>
              <a:ahLst/>
              <a:cxnLst/>
              <a:rect l="l" t="t" r="r" b="b"/>
              <a:pathLst>
                <a:path w="123431" h="106861" extrusionOk="0">
                  <a:moveTo>
                    <a:pt x="123228" y="58916"/>
                  </a:moveTo>
                  <a:lnTo>
                    <a:pt x="123228" y="58916"/>
                  </a:lnTo>
                  <a:cubicBezTo>
                    <a:pt x="122811" y="57248"/>
                    <a:pt x="121987" y="55704"/>
                    <a:pt x="120830" y="54433"/>
                  </a:cubicBezTo>
                  <a:lnTo>
                    <a:pt x="80272" y="6994"/>
                  </a:lnTo>
                  <a:lnTo>
                    <a:pt x="77666" y="4075"/>
                  </a:lnTo>
                  <a:lnTo>
                    <a:pt x="77145" y="3449"/>
                  </a:lnTo>
                  <a:cubicBezTo>
                    <a:pt x="76675" y="2938"/>
                    <a:pt x="76144" y="2490"/>
                    <a:pt x="75580" y="2094"/>
                  </a:cubicBezTo>
                  <a:cubicBezTo>
                    <a:pt x="71869" y="-513"/>
                    <a:pt x="66979" y="-721"/>
                    <a:pt x="63069" y="1572"/>
                  </a:cubicBezTo>
                  <a:lnTo>
                    <a:pt x="5830" y="34519"/>
                  </a:lnTo>
                  <a:cubicBezTo>
                    <a:pt x="242" y="37740"/>
                    <a:pt x="-1676" y="44882"/>
                    <a:pt x="1545" y="50471"/>
                  </a:cubicBezTo>
                  <a:cubicBezTo>
                    <a:pt x="1910" y="51096"/>
                    <a:pt x="2338" y="51691"/>
                    <a:pt x="2807" y="52243"/>
                  </a:cubicBezTo>
                  <a:lnTo>
                    <a:pt x="45971" y="102497"/>
                  </a:lnTo>
                  <a:cubicBezTo>
                    <a:pt x="48160" y="105134"/>
                    <a:pt x="51403" y="106657"/>
                    <a:pt x="54833" y="106667"/>
                  </a:cubicBezTo>
                  <a:cubicBezTo>
                    <a:pt x="55865" y="106907"/>
                    <a:pt x="56928" y="106907"/>
                    <a:pt x="57960" y="106667"/>
                  </a:cubicBezTo>
                  <a:lnTo>
                    <a:pt x="57960" y="106667"/>
                  </a:lnTo>
                  <a:lnTo>
                    <a:pt x="59733" y="105833"/>
                  </a:lnTo>
                  <a:lnTo>
                    <a:pt x="59733" y="105833"/>
                  </a:lnTo>
                  <a:lnTo>
                    <a:pt x="63278" y="103956"/>
                  </a:lnTo>
                  <a:lnTo>
                    <a:pt x="67448" y="101558"/>
                  </a:lnTo>
                  <a:lnTo>
                    <a:pt x="73183" y="98222"/>
                  </a:lnTo>
                  <a:lnTo>
                    <a:pt x="78396" y="95199"/>
                  </a:lnTo>
                  <a:lnTo>
                    <a:pt x="86736" y="90402"/>
                  </a:lnTo>
                  <a:lnTo>
                    <a:pt x="90490" y="88317"/>
                  </a:lnTo>
                  <a:lnTo>
                    <a:pt x="97058" y="84355"/>
                  </a:lnTo>
                  <a:cubicBezTo>
                    <a:pt x="97517" y="84189"/>
                    <a:pt x="97945" y="83949"/>
                    <a:pt x="98309" y="83625"/>
                  </a:cubicBezTo>
                  <a:cubicBezTo>
                    <a:pt x="100499" y="82479"/>
                    <a:pt x="102897" y="81123"/>
                    <a:pt x="105191" y="79664"/>
                  </a:cubicBezTo>
                  <a:lnTo>
                    <a:pt x="109569" y="77161"/>
                  </a:lnTo>
                  <a:lnTo>
                    <a:pt x="117702" y="72470"/>
                  </a:lnTo>
                  <a:cubicBezTo>
                    <a:pt x="119203" y="71542"/>
                    <a:pt x="120507" y="70343"/>
                    <a:pt x="121560" y="68925"/>
                  </a:cubicBezTo>
                  <a:lnTo>
                    <a:pt x="121560" y="68925"/>
                  </a:lnTo>
                  <a:lnTo>
                    <a:pt x="122498" y="67152"/>
                  </a:lnTo>
                  <a:cubicBezTo>
                    <a:pt x="123238" y="65338"/>
                    <a:pt x="123530" y="63368"/>
                    <a:pt x="123332" y="61418"/>
                  </a:cubicBezTo>
                  <a:cubicBezTo>
                    <a:pt x="123467" y="60584"/>
                    <a:pt x="123436" y="59729"/>
                    <a:pt x="123228" y="58916"/>
                  </a:cubicBezTo>
                  <a:close/>
                  <a:moveTo>
                    <a:pt x="116659" y="69342"/>
                  </a:moveTo>
                  <a:lnTo>
                    <a:pt x="116659" y="69342"/>
                  </a:lnTo>
                  <a:lnTo>
                    <a:pt x="62757" y="100620"/>
                  </a:lnTo>
                  <a:lnTo>
                    <a:pt x="59316" y="102601"/>
                  </a:lnTo>
                  <a:cubicBezTo>
                    <a:pt x="55594" y="104822"/>
                    <a:pt x="50798" y="103977"/>
                    <a:pt x="48055" y="100620"/>
                  </a:cubicBezTo>
                  <a:lnTo>
                    <a:pt x="5309" y="50366"/>
                  </a:lnTo>
                  <a:cubicBezTo>
                    <a:pt x="2077" y="46613"/>
                    <a:pt x="2504" y="40952"/>
                    <a:pt x="6258" y="37720"/>
                  </a:cubicBezTo>
                  <a:cubicBezTo>
                    <a:pt x="6706" y="37334"/>
                    <a:pt x="7196" y="37000"/>
                    <a:pt x="7707" y="36708"/>
                  </a:cubicBezTo>
                  <a:cubicBezTo>
                    <a:pt x="70263" y="843"/>
                    <a:pt x="65989" y="2406"/>
                    <a:pt x="69325" y="2406"/>
                  </a:cubicBezTo>
                  <a:cubicBezTo>
                    <a:pt x="72015" y="2406"/>
                    <a:pt x="74569" y="3585"/>
                    <a:pt x="76310" y="5638"/>
                  </a:cubicBezTo>
                  <a:lnTo>
                    <a:pt x="78604" y="8349"/>
                  </a:lnTo>
                  <a:lnTo>
                    <a:pt x="119474" y="55892"/>
                  </a:lnTo>
                  <a:cubicBezTo>
                    <a:pt x="122602" y="59812"/>
                    <a:pt x="121956" y="65515"/>
                    <a:pt x="118046" y="68643"/>
                  </a:cubicBezTo>
                  <a:cubicBezTo>
                    <a:pt x="117608" y="68987"/>
                    <a:pt x="117149" y="69290"/>
                    <a:pt x="116659" y="6955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8" name="Google Shape;1194;p13">
              <a:extLst>
                <a:ext uri="{FF2B5EF4-FFF2-40B4-BE49-F238E27FC236}">
                  <a16:creationId xmlns="" xmlns:a16="http://schemas.microsoft.com/office/drawing/2014/main" id="{D98DFE40-BBF5-6301-EF38-1ED2E98E5C0C}"/>
                </a:ext>
              </a:extLst>
            </p:cNvPr>
            <p:cNvSpPr/>
            <p:nvPr/>
          </p:nvSpPr>
          <p:spPr>
            <a:xfrm>
              <a:off x="10711105" y="4487766"/>
              <a:ext cx="103642" cy="89618"/>
            </a:xfrm>
            <a:custGeom>
              <a:avLst/>
              <a:gdLst/>
              <a:ahLst/>
              <a:cxnLst/>
              <a:rect l="l" t="t" r="r" b="b"/>
              <a:pathLst>
                <a:path w="123534" h="106818" extrusionOk="0">
                  <a:moveTo>
                    <a:pt x="120772" y="54381"/>
                  </a:moveTo>
                  <a:lnTo>
                    <a:pt x="77504" y="4023"/>
                  </a:lnTo>
                  <a:cubicBezTo>
                    <a:pt x="73823" y="-199"/>
                    <a:pt x="67672" y="-1242"/>
                    <a:pt x="62803" y="1521"/>
                  </a:cubicBezTo>
                  <a:lnTo>
                    <a:pt x="5773" y="34468"/>
                  </a:lnTo>
                  <a:cubicBezTo>
                    <a:pt x="1842" y="36740"/>
                    <a:pt x="-410" y="41098"/>
                    <a:pt x="38" y="45623"/>
                  </a:cubicBezTo>
                  <a:cubicBezTo>
                    <a:pt x="-14" y="46322"/>
                    <a:pt x="-14" y="47010"/>
                    <a:pt x="38" y="47709"/>
                  </a:cubicBezTo>
                  <a:lnTo>
                    <a:pt x="38" y="47709"/>
                  </a:lnTo>
                  <a:cubicBezTo>
                    <a:pt x="445" y="49272"/>
                    <a:pt x="1195" y="50732"/>
                    <a:pt x="2228" y="51983"/>
                  </a:cubicBezTo>
                  <a:lnTo>
                    <a:pt x="43098" y="99630"/>
                  </a:lnTo>
                  <a:lnTo>
                    <a:pt x="45600" y="102550"/>
                  </a:lnTo>
                  <a:lnTo>
                    <a:pt x="46226" y="103071"/>
                  </a:lnTo>
                  <a:cubicBezTo>
                    <a:pt x="46643" y="103634"/>
                    <a:pt x="47175" y="104093"/>
                    <a:pt x="47789" y="104426"/>
                  </a:cubicBezTo>
                  <a:cubicBezTo>
                    <a:pt x="49698" y="105907"/>
                    <a:pt x="52054" y="106678"/>
                    <a:pt x="54462" y="106616"/>
                  </a:cubicBezTo>
                  <a:cubicBezTo>
                    <a:pt x="55453" y="106866"/>
                    <a:pt x="56495" y="106866"/>
                    <a:pt x="57486" y="106616"/>
                  </a:cubicBezTo>
                  <a:lnTo>
                    <a:pt x="59466" y="105782"/>
                  </a:lnTo>
                  <a:lnTo>
                    <a:pt x="63116" y="103905"/>
                  </a:lnTo>
                  <a:lnTo>
                    <a:pt x="64367" y="103175"/>
                  </a:lnTo>
                  <a:lnTo>
                    <a:pt x="66869" y="101715"/>
                  </a:lnTo>
                  <a:cubicBezTo>
                    <a:pt x="68746" y="100673"/>
                    <a:pt x="71040" y="99422"/>
                    <a:pt x="73542" y="97858"/>
                  </a:cubicBezTo>
                  <a:lnTo>
                    <a:pt x="77816" y="95356"/>
                  </a:lnTo>
                  <a:lnTo>
                    <a:pt x="77816" y="95356"/>
                  </a:lnTo>
                  <a:lnTo>
                    <a:pt x="86053" y="90560"/>
                  </a:lnTo>
                  <a:lnTo>
                    <a:pt x="89807" y="88370"/>
                  </a:lnTo>
                  <a:cubicBezTo>
                    <a:pt x="92934" y="86702"/>
                    <a:pt x="96271" y="84721"/>
                    <a:pt x="100233" y="82532"/>
                  </a:cubicBezTo>
                  <a:lnTo>
                    <a:pt x="107948" y="78048"/>
                  </a:lnTo>
                  <a:lnTo>
                    <a:pt x="111910" y="75755"/>
                  </a:lnTo>
                  <a:lnTo>
                    <a:pt x="114412" y="74295"/>
                  </a:lnTo>
                  <a:lnTo>
                    <a:pt x="117019" y="72835"/>
                  </a:lnTo>
                  <a:cubicBezTo>
                    <a:pt x="117019" y="72835"/>
                    <a:pt x="117019" y="72835"/>
                    <a:pt x="117019" y="72835"/>
                  </a:cubicBezTo>
                  <a:lnTo>
                    <a:pt x="117853" y="72835"/>
                  </a:lnTo>
                  <a:cubicBezTo>
                    <a:pt x="119083" y="72043"/>
                    <a:pt x="120126" y="70969"/>
                    <a:pt x="120876" y="69708"/>
                  </a:cubicBezTo>
                  <a:cubicBezTo>
                    <a:pt x="121252" y="69186"/>
                    <a:pt x="121565" y="68623"/>
                    <a:pt x="121815" y="68039"/>
                  </a:cubicBezTo>
                  <a:cubicBezTo>
                    <a:pt x="124421" y="63733"/>
                    <a:pt x="124004" y="58239"/>
                    <a:pt x="120772" y="54381"/>
                  </a:cubicBezTo>
                  <a:close/>
                  <a:moveTo>
                    <a:pt x="116393" y="69812"/>
                  </a:moveTo>
                  <a:lnTo>
                    <a:pt x="62595" y="101090"/>
                  </a:lnTo>
                  <a:lnTo>
                    <a:pt x="59363" y="102862"/>
                  </a:lnTo>
                  <a:cubicBezTo>
                    <a:pt x="55599" y="105135"/>
                    <a:pt x="50740" y="104343"/>
                    <a:pt x="47894" y="100986"/>
                  </a:cubicBezTo>
                  <a:lnTo>
                    <a:pt x="45287" y="98067"/>
                  </a:lnTo>
                  <a:lnTo>
                    <a:pt x="4522" y="50419"/>
                  </a:lnTo>
                  <a:cubicBezTo>
                    <a:pt x="1373" y="46530"/>
                    <a:pt x="1977" y="40817"/>
                    <a:pt x="5866" y="37658"/>
                  </a:cubicBezTo>
                  <a:cubicBezTo>
                    <a:pt x="6231" y="37366"/>
                    <a:pt x="6617" y="37105"/>
                    <a:pt x="7024" y="36865"/>
                  </a:cubicBezTo>
                  <a:cubicBezTo>
                    <a:pt x="69059" y="1000"/>
                    <a:pt x="65305" y="2668"/>
                    <a:pt x="68641" y="2668"/>
                  </a:cubicBezTo>
                  <a:cubicBezTo>
                    <a:pt x="71279" y="2689"/>
                    <a:pt x="73782" y="3825"/>
                    <a:pt x="75523" y="5796"/>
                  </a:cubicBezTo>
                  <a:lnTo>
                    <a:pt x="118687" y="56154"/>
                  </a:lnTo>
                  <a:cubicBezTo>
                    <a:pt x="121919" y="59980"/>
                    <a:pt x="121450" y="65704"/>
                    <a:pt x="117623" y="68936"/>
                  </a:cubicBezTo>
                  <a:cubicBezTo>
                    <a:pt x="117237" y="69259"/>
                    <a:pt x="116831" y="69551"/>
                    <a:pt x="116393" y="6981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49" name="Google Shape;1195;p13">
              <a:extLst>
                <a:ext uri="{FF2B5EF4-FFF2-40B4-BE49-F238E27FC236}">
                  <a16:creationId xmlns="" xmlns:a16="http://schemas.microsoft.com/office/drawing/2014/main" id="{F2297D81-1B7B-ED11-9A5C-36214C9A63EC}"/>
                </a:ext>
              </a:extLst>
            </p:cNvPr>
            <p:cNvSpPr/>
            <p:nvPr/>
          </p:nvSpPr>
          <p:spPr>
            <a:xfrm>
              <a:off x="10696294" y="4579989"/>
              <a:ext cx="103264" cy="89259"/>
            </a:xfrm>
            <a:custGeom>
              <a:avLst/>
              <a:gdLst/>
              <a:ahLst/>
              <a:cxnLst/>
              <a:rect l="l" t="t" r="r" b="b"/>
              <a:pathLst>
                <a:path w="123083" h="106391" extrusionOk="0">
                  <a:moveTo>
                    <a:pt x="122265" y="58832"/>
                  </a:moveTo>
                  <a:cubicBezTo>
                    <a:pt x="121827" y="57268"/>
                    <a:pt x="121118" y="55777"/>
                    <a:pt x="120180" y="54453"/>
                  </a:cubicBezTo>
                  <a:lnTo>
                    <a:pt x="120180" y="54453"/>
                  </a:lnTo>
                  <a:lnTo>
                    <a:pt x="79519" y="7014"/>
                  </a:lnTo>
                  <a:lnTo>
                    <a:pt x="76912" y="4095"/>
                  </a:lnTo>
                  <a:lnTo>
                    <a:pt x="76912" y="3469"/>
                  </a:lnTo>
                  <a:lnTo>
                    <a:pt x="75348" y="2114"/>
                  </a:lnTo>
                  <a:cubicBezTo>
                    <a:pt x="72481" y="154"/>
                    <a:pt x="68915" y="-492"/>
                    <a:pt x="65547" y="341"/>
                  </a:cubicBezTo>
                  <a:lnTo>
                    <a:pt x="63671" y="1176"/>
                  </a:lnTo>
                  <a:lnTo>
                    <a:pt x="63671" y="1176"/>
                  </a:lnTo>
                  <a:lnTo>
                    <a:pt x="62836" y="1176"/>
                  </a:lnTo>
                  <a:lnTo>
                    <a:pt x="59604" y="2948"/>
                  </a:lnTo>
                  <a:lnTo>
                    <a:pt x="59604" y="2948"/>
                  </a:lnTo>
                  <a:lnTo>
                    <a:pt x="5806" y="34226"/>
                  </a:lnTo>
                  <a:cubicBezTo>
                    <a:pt x="4357" y="35092"/>
                    <a:pt x="3105" y="36270"/>
                    <a:pt x="2157" y="37667"/>
                  </a:cubicBezTo>
                  <a:cubicBezTo>
                    <a:pt x="1750" y="38251"/>
                    <a:pt x="1396" y="38886"/>
                    <a:pt x="1114" y="39544"/>
                  </a:cubicBezTo>
                  <a:cubicBezTo>
                    <a:pt x="-867" y="43641"/>
                    <a:pt x="-210" y="48520"/>
                    <a:pt x="2782" y="51951"/>
                  </a:cubicBezTo>
                  <a:lnTo>
                    <a:pt x="45946" y="102308"/>
                  </a:lnTo>
                  <a:cubicBezTo>
                    <a:pt x="48146" y="104915"/>
                    <a:pt x="51399" y="106406"/>
                    <a:pt x="54809" y="106375"/>
                  </a:cubicBezTo>
                  <a:cubicBezTo>
                    <a:pt x="59188" y="106375"/>
                    <a:pt x="56268" y="107313"/>
                    <a:pt x="117365" y="71760"/>
                  </a:cubicBezTo>
                  <a:cubicBezTo>
                    <a:pt x="121285" y="69539"/>
                    <a:pt x="123495" y="65192"/>
                    <a:pt x="122995" y="60708"/>
                  </a:cubicBezTo>
                  <a:cubicBezTo>
                    <a:pt x="122891" y="60041"/>
                    <a:pt x="122641" y="59395"/>
                    <a:pt x="122265" y="58832"/>
                  </a:cubicBezTo>
                  <a:close/>
                  <a:moveTo>
                    <a:pt x="46989" y="100536"/>
                  </a:moveTo>
                  <a:lnTo>
                    <a:pt x="3721" y="50178"/>
                  </a:lnTo>
                  <a:cubicBezTo>
                    <a:pt x="489" y="46195"/>
                    <a:pt x="1093" y="40357"/>
                    <a:pt x="5076" y="37125"/>
                  </a:cubicBezTo>
                  <a:cubicBezTo>
                    <a:pt x="5243" y="36989"/>
                    <a:pt x="5421" y="36854"/>
                    <a:pt x="5597" y="36728"/>
                  </a:cubicBezTo>
                  <a:lnTo>
                    <a:pt x="6849" y="35999"/>
                  </a:lnTo>
                  <a:lnTo>
                    <a:pt x="14043" y="31828"/>
                  </a:lnTo>
                  <a:lnTo>
                    <a:pt x="19047" y="29013"/>
                  </a:lnTo>
                  <a:lnTo>
                    <a:pt x="25094" y="25468"/>
                  </a:lnTo>
                  <a:cubicBezTo>
                    <a:pt x="25459" y="25406"/>
                    <a:pt x="25783" y="25218"/>
                    <a:pt x="26033" y="24947"/>
                  </a:cubicBezTo>
                  <a:cubicBezTo>
                    <a:pt x="29160" y="23279"/>
                    <a:pt x="32393" y="21298"/>
                    <a:pt x="36459" y="19004"/>
                  </a:cubicBezTo>
                  <a:lnTo>
                    <a:pt x="36459" y="19004"/>
                  </a:lnTo>
                  <a:lnTo>
                    <a:pt x="41046" y="16293"/>
                  </a:lnTo>
                  <a:lnTo>
                    <a:pt x="48762" y="11810"/>
                  </a:lnTo>
                  <a:lnTo>
                    <a:pt x="51889" y="10038"/>
                  </a:lnTo>
                  <a:lnTo>
                    <a:pt x="59604" y="5554"/>
                  </a:lnTo>
                  <a:lnTo>
                    <a:pt x="59604" y="5554"/>
                  </a:lnTo>
                  <a:lnTo>
                    <a:pt x="60439" y="5033"/>
                  </a:lnTo>
                  <a:cubicBezTo>
                    <a:pt x="65756" y="2010"/>
                    <a:pt x="65860" y="2322"/>
                    <a:pt x="67424" y="2322"/>
                  </a:cubicBezTo>
                  <a:cubicBezTo>
                    <a:pt x="70083" y="2312"/>
                    <a:pt x="72617" y="3501"/>
                    <a:pt x="74305" y="5554"/>
                  </a:cubicBezTo>
                  <a:lnTo>
                    <a:pt x="76599" y="8369"/>
                  </a:lnTo>
                  <a:lnTo>
                    <a:pt x="117469" y="55913"/>
                  </a:lnTo>
                  <a:cubicBezTo>
                    <a:pt x="120743" y="59707"/>
                    <a:pt x="120326" y="65431"/>
                    <a:pt x="116531" y="68705"/>
                  </a:cubicBezTo>
                  <a:cubicBezTo>
                    <a:pt x="116114" y="69070"/>
                    <a:pt x="115655" y="69393"/>
                    <a:pt x="115175" y="69675"/>
                  </a:cubicBezTo>
                  <a:lnTo>
                    <a:pt x="57936" y="102725"/>
                  </a:lnTo>
                  <a:cubicBezTo>
                    <a:pt x="54277" y="104592"/>
                    <a:pt x="49825" y="103830"/>
                    <a:pt x="46989" y="10084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0" name="Google Shape;1196;p13">
              <a:extLst>
                <a:ext uri="{FF2B5EF4-FFF2-40B4-BE49-F238E27FC236}">
                  <a16:creationId xmlns="" xmlns:a16="http://schemas.microsoft.com/office/drawing/2014/main" id="{956F49C9-61A9-6FFD-D910-1D88939013A2}"/>
                </a:ext>
              </a:extLst>
            </p:cNvPr>
            <p:cNvSpPr/>
            <p:nvPr/>
          </p:nvSpPr>
          <p:spPr>
            <a:xfrm>
              <a:off x="10648082" y="4524341"/>
              <a:ext cx="103436" cy="89512"/>
            </a:xfrm>
            <a:custGeom>
              <a:avLst/>
              <a:gdLst/>
              <a:ahLst/>
              <a:cxnLst/>
              <a:rect l="l" t="t" r="r" b="b"/>
              <a:pathLst>
                <a:path w="123288" h="106692" extrusionOk="0">
                  <a:moveTo>
                    <a:pt x="122804" y="58955"/>
                  </a:moveTo>
                  <a:lnTo>
                    <a:pt x="122804" y="58955"/>
                  </a:lnTo>
                  <a:cubicBezTo>
                    <a:pt x="122449" y="57255"/>
                    <a:pt x="121626" y="55702"/>
                    <a:pt x="120406" y="54472"/>
                  </a:cubicBezTo>
                  <a:lnTo>
                    <a:pt x="79640" y="6824"/>
                  </a:lnTo>
                  <a:lnTo>
                    <a:pt x="77242" y="4114"/>
                  </a:lnTo>
                  <a:lnTo>
                    <a:pt x="76721" y="3488"/>
                  </a:lnTo>
                  <a:cubicBezTo>
                    <a:pt x="76252" y="2977"/>
                    <a:pt x="75720" y="2529"/>
                    <a:pt x="75157" y="2133"/>
                  </a:cubicBezTo>
                  <a:cubicBezTo>
                    <a:pt x="71466" y="-526"/>
                    <a:pt x="66545" y="-735"/>
                    <a:pt x="62646" y="1611"/>
                  </a:cubicBezTo>
                  <a:lnTo>
                    <a:pt x="5824" y="34453"/>
                  </a:lnTo>
                  <a:cubicBezTo>
                    <a:pt x="266" y="37623"/>
                    <a:pt x="-1662" y="44692"/>
                    <a:pt x="1507" y="50239"/>
                  </a:cubicBezTo>
                  <a:cubicBezTo>
                    <a:pt x="1872" y="50895"/>
                    <a:pt x="2310" y="51510"/>
                    <a:pt x="2800" y="52073"/>
                  </a:cubicBezTo>
                  <a:lnTo>
                    <a:pt x="45964" y="102431"/>
                  </a:lnTo>
                  <a:cubicBezTo>
                    <a:pt x="48164" y="105038"/>
                    <a:pt x="51417" y="106529"/>
                    <a:pt x="54826" y="106497"/>
                  </a:cubicBezTo>
                  <a:cubicBezTo>
                    <a:pt x="55890" y="106737"/>
                    <a:pt x="56995" y="106737"/>
                    <a:pt x="58058" y="106497"/>
                  </a:cubicBezTo>
                  <a:lnTo>
                    <a:pt x="59935" y="105663"/>
                  </a:lnTo>
                  <a:lnTo>
                    <a:pt x="63480" y="103787"/>
                  </a:lnTo>
                  <a:lnTo>
                    <a:pt x="64731" y="103057"/>
                  </a:lnTo>
                  <a:lnTo>
                    <a:pt x="71925" y="98886"/>
                  </a:lnTo>
                  <a:lnTo>
                    <a:pt x="76930" y="96071"/>
                  </a:lnTo>
                  <a:lnTo>
                    <a:pt x="82977" y="92527"/>
                  </a:lnTo>
                  <a:cubicBezTo>
                    <a:pt x="83341" y="92464"/>
                    <a:pt x="83665" y="92276"/>
                    <a:pt x="83915" y="92005"/>
                  </a:cubicBezTo>
                  <a:cubicBezTo>
                    <a:pt x="87043" y="90337"/>
                    <a:pt x="90275" y="88356"/>
                    <a:pt x="94341" y="86063"/>
                  </a:cubicBezTo>
                  <a:lnTo>
                    <a:pt x="94341" y="86063"/>
                  </a:lnTo>
                  <a:lnTo>
                    <a:pt x="98928" y="83352"/>
                  </a:lnTo>
                  <a:cubicBezTo>
                    <a:pt x="101326" y="82101"/>
                    <a:pt x="103933" y="80537"/>
                    <a:pt x="106644" y="78869"/>
                  </a:cubicBezTo>
                  <a:lnTo>
                    <a:pt x="109771" y="77096"/>
                  </a:lnTo>
                  <a:cubicBezTo>
                    <a:pt x="112274" y="75740"/>
                    <a:pt x="114881" y="74281"/>
                    <a:pt x="117487" y="72613"/>
                  </a:cubicBezTo>
                  <a:lnTo>
                    <a:pt x="117487" y="72613"/>
                  </a:lnTo>
                  <a:lnTo>
                    <a:pt x="118321" y="72091"/>
                  </a:lnTo>
                  <a:cubicBezTo>
                    <a:pt x="119468" y="71268"/>
                    <a:pt x="120458" y="70246"/>
                    <a:pt x="121240" y="69068"/>
                  </a:cubicBezTo>
                  <a:cubicBezTo>
                    <a:pt x="121688" y="68505"/>
                    <a:pt x="122043" y="67869"/>
                    <a:pt x="122283" y="67191"/>
                  </a:cubicBezTo>
                  <a:cubicBezTo>
                    <a:pt x="123075" y="65388"/>
                    <a:pt x="123398" y="63417"/>
                    <a:pt x="123221" y="61457"/>
                  </a:cubicBezTo>
                  <a:cubicBezTo>
                    <a:pt x="123357" y="60602"/>
                    <a:pt x="123210" y="59726"/>
                    <a:pt x="122804" y="58955"/>
                  </a:cubicBezTo>
                  <a:close/>
                  <a:moveTo>
                    <a:pt x="116236" y="69381"/>
                  </a:moveTo>
                  <a:lnTo>
                    <a:pt x="116236" y="69381"/>
                  </a:lnTo>
                  <a:lnTo>
                    <a:pt x="62437" y="100659"/>
                  </a:lnTo>
                  <a:lnTo>
                    <a:pt x="58996" y="102640"/>
                  </a:lnTo>
                  <a:cubicBezTo>
                    <a:pt x="55233" y="104829"/>
                    <a:pt x="50437" y="103995"/>
                    <a:pt x="47632" y="100659"/>
                  </a:cubicBezTo>
                  <a:lnTo>
                    <a:pt x="4364" y="50405"/>
                  </a:lnTo>
                  <a:cubicBezTo>
                    <a:pt x="1122" y="46746"/>
                    <a:pt x="1455" y="41136"/>
                    <a:pt x="5125" y="37894"/>
                  </a:cubicBezTo>
                  <a:cubicBezTo>
                    <a:pt x="5626" y="37456"/>
                    <a:pt x="6178" y="37070"/>
                    <a:pt x="6762" y="36747"/>
                  </a:cubicBezTo>
                  <a:cubicBezTo>
                    <a:pt x="69319" y="881"/>
                    <a:pt x="65044" y="2550"/>
                    <a:pt x="68380" y="2550"/>
                  </a:cubicBezTo>
                  <a:cubicBezTo>
                    <a:pt x="71060" y="2508"/>
                    <a:pt x="73614" y="3655"/>
                    <a:pt x="75365" y="5677"/>
                  </a:cubicBezTo>
                  <a:lnTo>
                    <a:pt x="77659" y="8388"/>
                  </a:lnTo>
                  <a:lnTo>
                    <a:pt x="118529" y="56035"/>
                  </a:lnTo>
                  <a:cubicBezTo>
                    <a:pt x="121740" y="59799"/>
                    <a:pt x="121292" y="65460"/>
                    <a:pt x="117518" y="68672"/>
                  </a:cubicBezTo>
                  <a:cubicBezTo>
                    <a:pt x="117122" y="69016"/>
                    <a:pt x="116694" y="69318"/>
                    <a:pt x="116236" y="6958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1" name="Google Shape;1197;p13">
              <a:extLst>
                <a:ext uri="{FF2B5EF4-FFF2-40B4-BE49-F238E27FC236}">
                  <a16:creationId xmlns="" xmlns:a16="http://schemas.microsoft.com/office/drawing/2014/main" id="{0825C582-51CC-A641-3796-6F46BEFD31A1}"/>
                </a:ext>
              </a:extLst>
            </p:cNvPr>
            <p:cNvSpPr/>
            <p:nvPr/>
          </p:nvSpPr>
          <p:spPr>
            <a:xfrm>
              <a:off x="10620881" y="4475321"/>
              <a:ext cx="150451" cy="81436"/>
            </a:xfrm>
            <a:custGeom>
              <a:avLst/>
              <a:gdLst/>
              <a:ahLst/>
              <a:cxnLst/>
              <a:rect l="l" t="t" r="r" b="b"/>
              <a:pathLst>
                <a:path w="179327" h="97066" extrusionOk="0">
                  <a:moveTo>
                    <a:pt x="179328" y="1773"/>
                  </a:moveTo>
                  <a:lnTo>
                    <a:pt x="14075" y="97067"/>
                  </a:lnTo>
                  <a:lnTo>
                    <a:pt x="0" y="95294"/>
                  </a:lnTo>
                  <a:lnTo>
                    <a:pt x="165148" y="0"/>
                  </a:lnTo>
                  <a:lnTo>
                    <a:pt x="179328"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2" name="Google Shape;1198;p13">
              <a:extLst>
                <a:ext uri="{FF2B5EF4-FFF2-40B4-BE49-F238E27FC236}">
                  <a16:creationId xmlns="" xmlns:a16="http://schemas.microsoft.com/office/drawing/2014/main" id="{FAECC8A0-3EE0-BEF7-EB9B-27C7CB669D14}"/>
                </a:ext>
              </a:extLst>
            </p:cNvPr>
            <p:cNvSpPr/>
            <p:nvPr/>
          </p:nvSpPr>
          <p:spPr>
            <a:xfrm>
              <a:off x="10620968" y="4555271"/>
              <a:ext cx="224190" cy="249032"/>
            </a:xfrm>
            <a:custGeom>
              <a:avLst/>
              <a:gdLst/>
              <a:ahLst/>
              <a:cxnLst/>
              <a:rect l="l" t="t" r="r" b="b"/>
              <a:pathLst>
                <a:path w="267219" h="296829" extrusionOk="0">
                  <a:moveTo>
                    <a:pt x="13953" y="1758"/>
                  </a:moveTo>
                  <a:cubicBezTo>
                    <a:pt x="166382" y="179001"/>
                    <a:pt x="107787" y="111023"/>
                    <a:pt x="267201" y="296815"/>
                  </a:cubicBezTo>
                  <a:lnTo>
                    <a:pt x="164609" y="283991"/>
                  </a:lnTo>
                  <a:cubicBezTo>
                    <a:pt x="58784" y="101431"/>
                    <a:pt x="18019" y="31367"/>
                    <a:pt x="-18" y="-15"/>
                  </a:cubicBez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3" name="Google Shape;1199;p13">
              <a:extLst>
                <a:ext uri="{FF2B5EF4-FFF2-40B4-BE49-F238E27FC236}">
                  <a16:creationId xmlns="" xmlns:a16="http://schemas.microsoft.com/office/drawing/2014/main" id="{284B2B54-FA8B-93C4-2EB5-A8AB27206EF3}"/>
                </a:ext>
              </a:extLst>
            </p:cNvPr>
            <p:cNvSpPr/>
            <p:nvPr/>
          </p:nvSpPr>
          <p:spPr>
            <a:xfrm>
              <a:off x="10333972" y="4566642"/>
              <a:ext cx="489669" cy="407619"/>
            </a:xfrm>
            <a:custGeom>
              <a:avLst/>
              <a:gdLst/>
              <a:ahLst/>
              <a:cxnLst/>
              <a:rect l="l" t="t" r="r" b="b"/>
              <a:pathLst>
                <a:path w="583651" h="485854" extrusionOk="0">
                  <a:moveTo>
                    <a:pt x="330384" y="-15"/>
                  </a:moveTo>
                  <a:lnTo>
                    <a:pt x="-18" y="190782"/>
                  </a:lnTo>
                  <a:cubicBezTo>
                    <a:pt x="152411" y="368025"/>
                    <a:pt x="93817" y="300047"/>
                    <a:pt x="253231" y="485840"/>
                  </a:cubicBezTo>
                  <a:lnTo>
                    <a:pt x="583633" y="295043"/>
                  </a:lnTo>
                  <a:cubicBezTo>
                    <a:pt x="424218" y="109355"/>
                    <a:pt x="482813" y="177228"/>
                    <a:pt x="330384" y="-15"/>
                  </a:cubicBezTo>
                  <a:close/>
                </a:path>
              </a:pathLst>
            </a:custGeom>
            <a:solidFill>
              <a:srgbClr val="343C47"/>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4" name="Google Shape;1200;p13">
              <a:extLst>
                <a:ext uri="{FF2B5EF4-FFF2-40B4-BE49-F238E27FC236}">
                  <a16:creationId xmlns="" xmlns:a16="http://schemas.microsoft.com/office/drawing/2014/main" id="{19BC3A23-D97E-0D00-8A0E-C9FC1A3D2A7F}"/>
                </a:ext>
              </a:extLst>
            </p:cNvPr>
            <p:cNvSpPr/>
            <p:nvPr/>
          </p:nvSpPr>
          <p:spPr>
            <a:xfrm>
              <a:off x="10705495" y="4757927"/>
              <a:ext cx="101585" cy="87127"/>
            </a:xfrm>
            <a:custGeom>
              <a:avLst/>
              <a:gdLst/>
              <a:ahLst/>
              <a:cxnLst/>
              <a:rect l="l" t="t" r="r" b="b"/>
              <a:pathLst>
                <a:path w="121082" h="103849" extrusionOk="0">
                  <a:moveTo>
                    <a:pt x="75433" y="3445"/>
                  </a:moveTo>
                  <a:lnTo>
                    <a:pt x="118597" y="53699"/>
                  </a:lnTo>
                  <a:cubicBezTo>
                    <a:pt x="122319" y="58098"/>
                    <a:pt x="121766" y="64677"/>
                    <a:pt x="117377" y="68389"/>
                  </a:cubicBezTo>
                  <a:cubicBezTo>
                    <a:pt x="116908" y="68785"/>
                    <a:pt x="116407" y="69140"/>
                    <a:pt x="115886" y="69442"/>
                  </a:cubicBezTo>
                  <a:lnTo>
                    <a:pt x="58751" y="102493"/>
                  </a:lnTo>
                  <a:cubicBezTo>
                    <a:pt x="54414" y="104932"/>
                    <a:pt x="48961" y="103973"/>
                    <a:pt x="45719" y="100199"/>
                  </a:cubicBezTo>
                  <a:lnTo>
                    <a:pt x="2450" y="49945"/>
                  </a:lnTo>
                  <a:cubicBezTo>
                    <a:pt x="-1272" y="45546"/>
                    <a:pt x="-720" y="38967"/>
                    <a:pt x="3670" y="35255"/>
                  </a:cubicBezTo>
                  <a:cubicBezTo>
                    <a:pt x="4139" y="34859"/>
                    <a:pt x="4640" y="34504"/>
                    <a:pt x="5161" y="34202"/>
                  </a:cubicBezTo>
                  <a:lnTo>
                    <a:pt x="62504" y="1360"/>
                  </a:lnTo>
                  <a:cubicBezTo>
                    <a:pt x="66769" y="-1080"/>
                    <a:pt x="72148" y="-204"/>
                    <a:pt x="75433" y="3445"/>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5" name="Google Shape;1201;p13">
              <a:extLst>
                <a:ext uri="{FF2B5EF4-FFF2-40B4-BE49-F238E27FC236}">
                  <a16:creationId xmlns="" xmlns:a16="http://schemas.microsoft.com/office/drawing/2014/main" id="{D66874AA-3A04-8585-F66C-1A9793A27345}"/>
                </a:ext>
              </a:extLst>
            </p:cNvPr>
            <p:cNvSpPr/>
            <p:nvPr/>
          </p:nvSpPr>
          <p:spPr>
            <a:xfrm>
              <a:off x="10657793" y="4702115"/>
              <a:ext cx="101527" cy="87251"/>
            </a:xfrm>
            <a:custGeom>
              <a:avLst/>
              <a:gdLst/>
              <a:ahLst/>
              <a:cxnLst/>
              <a:rect l="l" t="t" r="r" b="b"/>
              <a:pathLst>
                <a:path w="121013" h="103997" extrusionOk="0">
                  <a:moveTo>
                    <a:pt x="75364" y="3555"/>
                  </a:moveTo>
                  <a:lnTo>
                    <a:pt x="118528" y="53913"/>
                  </a:lnTo>
                  <a:cubicBezTo>
                    <a:pt x="122250" y="58312"/>
                    <a:pt x="121697" y="64891"/>
                    <a:pt x="117308" y="68603"/>
                  </a:cubicBezTo>
                  <a:cubicBezTo>
                    <a:pt x="116839" y="68999"/>
                    <a:pt x="116339" y="69354"/>
                    <a:pt x="115817" y="69656"/>
                  </a:cubicBezTo>
                  <a:lnTo>
                    <a:pt x="58682" y="102602"/>
                  </a:lnTo>
                  <a:cubicBezTo>
                    <a:pt x="54366" y="105073"/>
                    <a:pt x="48913" y="104156"/>
                    <a:pt x="45650" y="100413"/>
                  </a:cubicBezTo>
                  <a:lnTo>
                    <a:pt x="2486" y="50055"/>
                  </a:lnTo>
                  <a:cubicBezTo>
                    <a:pt x="-1257" y="45676"/>
                    <a:pt x="-746" y="39097"/>
                    <a:pt x="3633" y="35354"/>
                  </a:cubicBezTo>
                  <a:cubicBezTo>
                    <a:pt x="4091" y="34968"/>
                    <a:pt x="4582" y="34614"/>
                    <a:pt x="5092" y="34312"/>
                  </a:cubicBezTo>
                  <a:lnTo>
                    <a:pt x="62332" y="1365"/>
                  </a:lnTo>
                  <a:cubicBezTo>
                    <a:pt x="66648" y="-1106"/>
                    <a:pt x="72100" y="-188"/>
                    <a:pt x="75364"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6" name="Google Shape;1202;p13">
              <a:extLst>
                <a:ext uri="{FF2B5EF4-FFF2-40B4-BE49-F238E27FC236}">
                  <a16:creationId xmlns="" xmlns:a16="http://schemas.microsoft.com/office/drawing/2014/main" id="{E8778E3F-60DE-6CDF-4ADC-09720C733807}"/>
                </a:ext>
              </a:extLst>
            </p:cNvPr>
            <p:cNvSpPr/>
            <p:nvPr/>
          </p:nvSpPr>
          <p:spPr>
            <a:xfrm>
              <a:off x="10642165" y="4794280"/>
              <a:ext cx="101615" cy="87281"/>
            </a:xfrm>
            <a:custGeom>
              <a:avLst/>
              <a:gdLst/>
              <a:ahLst/>
              <a:cxnLst/>
              <a:rect l="l" t="t" r="r" b="b"/>
              <a:pathLst>
                <a:path w="121118" h="104033" extrusionOk="0">
                  <a:moveTo>
                    <a:pt x="75433" y="3591"/>
                  </a:moveTo>
                  <a:lnTo>
                    <a:pt x="118597" y="53949"/>
                  </a:lnTo>
                  <a:cubicBezTo>
                    <a:pt x="122340" y="58328"/>
                    <a:pt x="121829" y="64907"/>
                    <a:pt x="117450" y="68650"/>
                  </a:cubicBezTo>
                  <a:cubicBezTo>
                    <a:pt x="116991" y="69036"/>
                    <a:pt x="116501" y="69390"/>
                    <a:pt x="115990" y="69693"/>
                  </a:cubicBezTo>
                  <a:lnTo>
                    <a:pt x="58855" y="102639"/>
                  </a:lnTo>
                  <a:cubicBezTo>
                    <a:pt x="54538" y="105110"/>
                    <a:pt x="49086" y="104193"/>
                    <a:pt x="45822" y="100450"/>
                  </a:cubicBezTo>
                  <a:lnTo>
                    <a:pt x="2450" y="50092"/>
                  </a:lnTo>
                  <a:cubicBezTo>
                    <a:pt x="-1272" y="45692"/>
                    <a:pt x="-720" y="39113"/>
                    <a:pt x="3670" y="35401"/>
                  </a:cubicBezTo>
                  <a:cubicBezTo>
                    <a:pt x="4139" y="35005"/>
                    <a:pt x="4640" y="34651"/>
                    <a:pt x="5161" y="34348"/>
                  </a:cubicBezTo>
                  <a:lnTo>
                    <a:pt x="62296" y="1402"/>
                  </a:lnTo>
                  <a:cubicBezTo>
                    <a:pt x="66633" y="-1121"/>
                    <a:pt x="72148" y="-203"/>
                    <a:pt x="75433" y="3591"/>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7" name="Google Shape;1203;p13">
              <a:extLst>
                <a:ext uri="{FF2B5EF4-FFF2-40B4-BE49-F238E27FC236}">
                  <a16:creationId xmlns="" xmlns:a16="http://schemas.microsoft.com/office/drawing/2014/main" id="{B8738103-9A89-7E00-43D1-143679816485}"/>
                </a:ext>
              </a:extLst>
            </p:cNvPr>
            <p:cNvSpPr/>
            <p:nvPr/>
          </p:nvSpPr>
          <p:spPr>
            <a:xfrm>
              <a:off x="10599741" y="4634532"/>
              <a:ext cx="101585" cy="87308"/>
            </a:xfrm>
            <a:custGeom>
              <a:avLst/>
              <a:gdLst/>
              <a:ahLst/>
              <a:cxnLst/>
              <a:rect l="l" t="t" r="r" b="b"/>
              <a:pathLst>
                <a:path w="121082" h="104065" extrusionOk="0">
                  <a:moveTo>
                    <a:pt x="75433" y="3621"/>
                  </a:moveTo>
                  <a:lnTo>
                    <a:pt x="118596" y="53874"/>
                  </a:lnTo>
                  <a:cubicBezTo>
                    <a:pt x="122318" y="58274"/>
                    <a:pt x="121766" y="64853"/>
                    <a:pt x="117376" y="68564"/>
                  </a:cubicBezTo>
                  <a:cubicBezTo>
                    <a:pt x="116907" y="68961"/>
                    <a:pt x="116407" y="69315"/>
                    <a:pt x="115886" y="69618"/>
                  </a:cubicBezTo>
                  <a:lnTo>
                    <a:pt x="58750" y="102668"/>
                  </a:lnTo>
                  <a:cubicBezTo>
                    <a:pt x="54393" y="105171"/>
                    <a:pt x="48867" y="104201"/>
                    <a:pt x="45614" y="100375"/>
                  </a:cubicBezTo>
                  <a:lnTo>
                    <a:pt x="2450" y="50121"/>
                  </a:lnTo>
                  <a:cubicBezTo>
                    <a:pt x="-1272" y="45721"/>
                    <a:pt x="-720" y="39142"/>
                    <a:pt x="3670" y="35431"/>
                  </a:cubicBezTo>
                  <a:cubicBezTo>
                    <a:pt x="4139" y="35034"/>
                    <a:pt x="4639" y="34680"/>
                    <a:pt x="5160" y="34378"/>
                  </a:cubicBezTo>
                  <a:lnTo>
                    <a:pt x="62400" y="1327"/>
                  </a:lnTo>
                  <a:cubicBezTo>
                    <a:pt x="66737" y="-1113"/>
                    <a:pt x="72190" y="-154"/>
                    <a:pt x="75433"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8" name="Google Shape;1204;p13">
              <a:extLst>
                <a:ext uri="{FF2B5EF4-FFF2-40B4-BE49-F238E27FC236}">
                  <a16:creationId xmlns="" xmlns:a16="http://schemas.microsoft.com/office/drawing/2014/main" id="{2FE29396-7E29-4DD4-71D2-C73994864665}"/>
                </a:ext>
              </a:extLst>
            </p:cNvPr>
            <p:cNvSpPr/>
            <p:nvPr/>
          </p:nvSpPr>
          <p:spPr>
            <a:xfrm>
              <a:off x="10594988" y="4738814"/>
              <a:ext cx="101033" cy="87115"/>
            </a:xfrm>
            <a:custGeom>
              <a:avLst/>
              <a:gdLst/>
              <a:ahLst/>
              <a:cxnLst/>
              <a:rect l="l" t="t" r="r" b="b"/>
              <a:pathLst>
                <a:path w="120424" h="103835" extrusionOk="0">
                  <a:moveTo>
                    <a:pt x="74738" y="3289"/>
                  </a:moveTo>
                  <a:lnTo>
                    <a:pt x="117903" y="53647"/>
                  </a:lnTo>
                  <a:cubicBezTo>
                    <a:pt x="121646" y="58026"/>
                    <a:pt x="121135" y="64605"/>
                    <a:pt x="116756" y="68348"/>
                  </a:cubicBezTo>
                  <a:cubicBezTo>
                    <a:pt x="116297" y="68734"/>
                    <a:pt x="115807" y="69088"/>
                    <a:pt x="115296" y="69390"/>
                  </a:cubicBezTo>
                  <a:lnTo>
                    <a:pt x="58683" y="102441"/>
                  </a:lnTo>
                  <a:cubicBezTo>
                    <a:pt x="54366" y="104912"/>
                    <a:pt x="48913" y="103995"/>
                    <a:pt x="45650" y="100251"/>
                  </a:cubicBezTo>
                  <a:lnTo>
                    <a:pt x="2486" y="49894"/>
                  </a:lnTo>
                  <a:cubicBezTo>
                    <a:pt x="-1257" y="45515"/>
                    <a:pt x="-746" y="38936"/>
                    <a:pt x="3633" y="35193"/>
                  </a:cubicBezTo>
                  <a:cubicBezTo>
                    <a:pt x="4091" y="34807"/>
                    <a:pt x="4581" y="34453"/>
                    <a:pt x="5092" y="34150"/>
                  </a:cubicBezTo>
                  <a:lnTo>
                    <a:pt x="62228" y="1204"/>
                  </a:lnTo>
                  <a:cubicBezTo>
                    <a:pt x="66388" y="-1006"/>
                    <a:pt x="71517" y="-151"/>
                    <a:pt x="74738" y="3289"/>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59" name="Google Shape;1205;p13">
              <a:extLst>
                <a:ext uri="{FF2B5EF4-FFF2-40B4-BE49-F238E27FC236}">
                  <a16:creationId xmlns="" xmlns:a16="http://schemas.microsoft.com/office/drawing/2014/main" id="{6230EDB4-6CA6-7F32-4E76-E606E5793968}"/>
                </a:ext>
              </a:extLst>
            </p:cNvPr>
            <p:cNvSpPr/>
            <p:nvPr/>
          </p:nvSpPr>
          <p:spPr>
            <a:xfrm>
              <a:off x="10566989" y="4837817"/>
              <a:ext cx="101447" cy="87274"/>
            </a:xfrm>
            <a:custGeom>
              <a:avLst/>
              <a:gdLst/>
              <a:ahLst/>
              <a:cxnLst/>
              <a:rect l="l" t="t" r="r" b="b"/>
              <a:pathLst>
                <a:path w="120918" h="104024" extrusionOk="0">
                  <a:moveTo>
                    <a:pt x="75269" y="3621"/>
                  </a:moveTo>
                  <a:lnTo>
                    <a:pt x="118433" y="53874"/>
                  </a:lnTo>
                  <a:cubicBezTo>
                    <a:pt x="122155" y="58274"/>
                    <a:pt x="121602" y="64853"/>
                    <a:pt x="117213" y="68565"/>
                  </a:cubicBezTo>
                  <a:cubicBezTo>
                    <a:pt x="116743" y="68961"/>
                    <a:pt x="116243" y="69315"/>
                    <a:pt x="115722" y="69618"/>
                  </a:cubicBezTo>
                  <a:lnTo>
                    <a:pt x="58691" y="102668"/>
                  </a:lnTo>
                  <a:cubicBezTo>
                    <a:pt x="54354" y="105108"/>
                    <a:pt x="48901" y="104149"/>
                    <a:pt x="45658" y="100375"/>
                  </a:cubicBezTo>
                  <a:lnTo>
                    <a:pt x="2391" y="50017"/>
                  </a:lnTo>
                  <a:cubicBezTo>
                    <a:pt x="-1290" y="45586"/>
                    <a:pt x="-686" y="39017"/>
                    <a:pt x="3746" y="35337"/>
                  </a:cubicBezTo>
                  <a:cubicBezTo>
                    <a:pt x="4173" y="34982"/>
                    <a:pt x="4622" y="34659"/>
                    <a:pt x="5101" y="34377"/>
                  </a:cubicBezTo>
                  <a:lnTo>
                    <a:pt x="62236" y="1327"/>
                  </a:lnTo>
                  <a:cubicBezTo>
                    <a:pt x="66574" y="-1113"/>
                    <a:pt x="72026" y="-153"/>
                    <a:pt x="75269"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0" name="Google Shape;1206;p13">
              <a:extLst>
                <a:ext uri="{FF2B5EF4-FFF2-40B4-BE49-F238E27FC236}">
                  <a16:creationId xmlns="" xmlns:a16="http://schemas.microsoft.com/office/drawing/2014/main" id="{8C9680BE-05EE-B52D-7AB5-515002D73226}"/>
                </a:ext>
              </a:extLst>
            </p:cNvPr>
            <p:cNvSpPr/>
            <p:nvPr/>
          </p:nvSpPr>
          <p:spPr>
            <a:xfrm>
              <a:off x="10551982" y="4578867"/>
              <a:ext cx="101585" cy="87306"/>
            </a:xfrm>
            <a:custGeom>
              <a:avLst/>
              <a:gdLst/>
              <a:ahLst/>
              <a:cxnLst/>
              <a:rect l="l" t="t" r="r" b="b"/>
              <a:pathLst>
                <a:path w="121082" h="104063" extrusionOk="0">
                  <a:moveTo>
                    <a:pt x="75433" y="3555"/>
                  </a:moveTo>
                  <a:lnTo>
                    <a:pt x="118597" y="53913"/>
                  </a:lnTo>
                  <a:cubicBezTo>
                    <a:pt x="122319" y="58312"/>
                    <a:pt x="121766" y="64891"/>
                    <a:pt x="117377" y="68603"/>
                  </a:cubicBezTo>
                  <a:cubicBezTo>
                    <a:pt x="116908" y="68999"/>
                    <a:pt x="116407" y="69354"/>
                    <a:pt x="115886" y="69656"/>
                  </a:cubicBezTo>
                  <a:lnTo>
                    <a:pt x="58751" y="102707"/>
                  </a:lnTo>
                  <a:cubicBezTo>
                    <a:pt x="54414" y="105146"/>
                    <a:pt x="48961" y="104187"/>
                    <a:pt x="45719" y="100413"/>
                  </a:cubicBezTo>
                  <a:lnTo>
                    <a:pt x="2450" y="50159"/>
                  </a:lnTo>
                  <a:cubicBezTo>
                    <a:pt x="-1272" y="45759"/>
                    <a:pt x="-720" y="39181"/>
                    <a:pt x="3670" y="35469"/>
                  </a:cubicBezTo>
                  <a:cubicBezTo>
                    <a:pt x="4139" y="35073"/>
                    <a:pt x="4640" y="34718"/>
                    <a:pt x="5161" y="34416"/>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1" name="Google Shape;1207;p13">
              <a:extLst>
                <a:ext uri="{FF2B5EF4-FFF2-40B4-BE49-F238E27FC236}">
                  <a16:creationId xmlns="" xmlns:a16="http://schemas.microsoft.com/office/drawing/2014/main" id="{B99A87E9-D3FF-B0A2-F78E-18808A9F91D4}"/>
                </a:ext>
              </a:extLst>
            </p:cNvPr>
            <p:cNvSpPr/>
            <p:nvPr/>
          </p:nvSpPr>
          <p:spPr>
            <a:xfrm>
              <a:off x="10536499" y="4671063"/>
              <a:ext cx="101498" cy="87251"/>
            </a:xfrm>
            <a:custGeom>
              <a:avLst/>
              <a:gdLst/>
              <a:ahLst/>
              <a:cxnLst/>
              <a:rect l="l" t="t" r="r" b="b"/>
              <a:pathLst>
                <a:path w="120978" h="103997" extrusionOk="0">
                  <a:moveTo>
                    <a:pt x="75328" y="3555"/>
                  </a:moveTo>
                  <a:lnTo>
                    <a:pt x="118492" y="53912"/>
                  </a:lnTo>
                  <a:cubicBezTo>
                    <a:pt x="122214" y="58313"/>
                    <a:pt x="121662" y="64891"/>
                    <a:pt x="117272" y="68603"/>
                  </a:cubicBezTo>
                  <a:cubicBezTo>
                    <a:pt x="116803" y="68999"/>
                    <a:pt x="116303" y="69354"/>
                    <a:pt x="115781" y="69656"/>
                  </a:cubicBezTo>
                  <a:lnTo>
                    <a:pt x="58751" y="102602"/>
                  </a:lnTo>
                  <a:cubicBezTo>
                    <a:pt x="54434" y="105073"/>
                    <a:pt x="48982" y="104156"/>
                    <a:pt x="45718" y="100413"/>
                  </a:cubicBezTo>
                  <a:lnTo>
                    <a:pt x="2450" y="50055"/>
                  </a:lnTo>
                  <a:cubicBezTo>
                    <a:pt x="-1272" y="45655"/>
                    <a:pt x="-719" y="39076"/>
                    <a:pt x="3670" y="35365"/>
                  </a:cubicBezTo>
                  <a:cubicBezTo>
                    <a:pt x="4139" y="34968"/>
                    <a:pt x="4640" y="34614"/>
                    <a:pt x="5161" y="34312"/>
                  </a:cubicBezTo>
                  <a:lnTo>
                    <a:pt x="62295" y="1365"/>
                  </a:lnTo>
                  <a:cubicBezTo>
                    <a:pt x="6660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2" name="Google Shape;1208;p13">
              <a:extLst>
                <a:ext uri="{FF2B5EF4-FFF2-40B4-BE49-F238E27FC236}">
                  <a16:creationId xmlns="" xmlns:a16="http://schemas.microsoft.com/office/drawing/2014/main" id="{3753C1D9-16DE-4316-B339-620BF2DBE237}"/>
                </a:ext>
              </a:extLst>
            </p:cNvPr>
            <p:cNvSpPr/>
            <p:nvPr/>
          </p:nvSpPr>
          <p:spPr>
            <a:xfrm>
              <a:off x="10519180" y="4782327"/>
              <a:ext cx="101528" cy="87251"/>
            </a:xfrm>
            <a:custGeom>
              <a:avLst/>
              <a:gdLst/>
              <a:ahLst/>
              <a:cxnLst/>
              <a:rect l="l" t="t" r="r" b="b"/>
              <a:pathLst>
                <a:path w="121014" h="103997" extrusionOk="0">
                  <a:moveTo>
                    <a:pt x="75328" y="3555"/>
                  </a:moveTo>
                  <a:lnTo>
                    <a:pt x="118492" y="53912"/>
                  </a:lnTo>
                  <a:cubicBezTo>
                    <a:pt x="122235" y="58292"/>
                    <a:pt x="121724" y="64871"/>
                    <a:pt x="117346" y="68613"/>
                  </a:cubicBezTo>
                  <a:cubicBezTo>
                    <a:pt x="116887" y="68999"/>
                    <a:pt x="116397" y="69354"/>
                    <a:pt x="115886" y="69656"/>
                  </a:cubicBezTo>
                  <a:lnTo>
                    <a:pt x="58751" y="102602"/>
                  </a:lnTo>
                  <a:cubicBezTo>
                    <a:pt x="54445" y="105073"/>
                    <a:pt x="48982" y="104156"/>
                    <a:pt x="45719" y="100413"/>
                  </a:cubicBezTo>
                  <a:lnTo>
                    <a:pt x="2450" y="50055"/>
                  </a:lnTo>
                  <a:cubicBezTo>
                    <a:pt x="-1272" y="45655"/>
                    <a:pt x="-720" y="39076"/>
                    <a:pt x="3670" y="35365"/>
                  </a:cubicBezTo>
                  <a:cubicBezTo>
                    <a:pt x="4139" y="34968"/>
                    <a:pt x="4640" y="34614"/>
                    <a:pt x="5161" y="34312"/>
                  </a:cubicBezTo>
                  <a:lnTo>
                    <a:pt x="62296" y="1365"/>
                  </a:lnTo>
                  <a:cubicBezTo>
                    <a:pt x="6661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3" name="Google Shape;1209;p13">
              <a:extLst>
                <a:ext uri="{FF2B5EF4-FFF2-40B4-BE49-F238E27FC236}">
                  <a16:creationId xmlns="" xmlns:a16="http://schemas.microsoft.com/office/drawing/2014/main" id="{E1DAD578-0A94-ADC8-2EC0-7E721E53328B}"/>
                </a:ext>
              </a:extLst>
            </p:cNvPr>
            <p:cNvSpPr/>
            <p:nvPr/>
          </p:nvSpPr>
          <p:spPr>
            <a:xfrm>
              <a:off x="10503667" y="4874463"/>
              <a:ext cx="101528" cy="86961"/>
            </a:xfrm>
            <a:custGeom>
              <a:avLst/>
              <a:gdLst/>
              <a:ahLst/>
              <a:cxnLst/>
              <a:rect l="l" t="t" r="r" b="b"/>
              <a:pathLst>
                <a:path w="121014" h="103651" extrusionOk="0">
                  <a:moveTo>
                    <a:pt x="75364" y="3417"/>
                  </a:moveTo>
                  <a:lnTo>
                    <a:pt x="118528" y="53775"/>
                  </a:lnTo>
                  <a:cubicBezTo>
                    <a:pt x="122250" y="58175"/>
                    <a:pt x="121698" y="64754"/>
                    <a:pt x="117308" y="68466"/>
                  </a:cubicBezTo>
                  <a:cubicBezTo>
                    <a:pt x="116839" y="68862"/>
                    <a:pt x="116339" y="69216"/>
                    <a:pt x="115817" y="69518"/>
                  </a:cubicBezTo>
                  <a:lnTo>
                    <a:pt x="58683" y="102256"/>
                  </a:lnTo>
                  <a:cubicBezTo>
                    <a:pt x="54366" y="104727"/>
                    <a:pt x="48913" y="103810"/>
                    <a:pt x="45650" y="100067"/>
                  </a:cubicBezTo>
                  <a:lnTo>
                    <a:pt x="2486" y="50126"/>
                  </a:lnTo>
                  <a:cubicBezTo>
                    <a:pt x="-1257" y="45747"/>
                    <a:pt x="-746" y="39168"/>
                    <a:pt x="3633" y="35425"/>
                  </a:cubicBezTo>
                  <a:cubicBezTo>
                    <a:pt x="4091" y="35040"/>
                    <a:pt x="4581" y="34685"/>
                    <a:pt x="5092" y="34383"/>
                  </a:cubicBezTo>
                  <a:lnTo>
                    <a:pt x="62331" y="1436"/>
                  </a:lnTo>
                  <a:cubicBezTo>
                    <a:pt x="66596" y="-1087"/>
                    <a:pt x="72038" y="-253"/>
                    <a:pt x="75364" y="3417"/>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4" name="Google Shape;1210;p13">
              <a:extLst>
                <a:ext uri="{FF2B5EF4-FFF2-40B4-BE49-F238E27FC236}">
                  <a16:creationId xmlns="" xmlns:a16="http://schemas.microsoft.com/office/drawing/2014/main" id="{373AB4EB-FED3-621B-D9EC-B9AD6510304E}"/>
                </a:ext>
              </a:extLst>
            </p:cNvPr>
            <p:cNvSpPr/>
            <p:nvPr/>
          </p:nvSpPr>
          <p:spPr>
            <a:xfrm>
              <a:off x="10488797" y="4615518"/>
              <a:ext cx="101440" cy="87163"/>
            </a:xfrm>
            <a:custGeom>
              <a:avLst/>
              <a:gdLst/>
              <a:ahLst/>
              <a:cxnLst/>
              <a:rect l="l" t="t" r="r" b="b"/>
              <a:pathLst>
                <a:path w="120910" h="103892" extrusionOk="0">
                  <a:moveTo>
                    <a:pt x="75260" y="3555"/>
                  </a:moveTo>
                  <a:lnTo>
                    <a:pt x="118424" y="53808"/>
                  </a:lnTo>
                  <a:cubicBezTo>
                    <a:pt x="122146" y="58208"/>
                    <a:pt x="121593" y="64787"/>
                    <a:pt x="117204" y="68499"/>
                  </a:cubicBezTo>
                  <a:cubicBezTo>
                    <a:pt x="116735" y="68895"/>
                    <a:pt x="116234" y="69249"/>
                    <a:pt x="115713" y="69552"/>
                  </a:cubicBezTo>
                  <a:lnTo>
                    <a:pt x="58682" y="102498"/>
                  </a:lnTo>
                  <a:cubicBezTo>
                    <a:pt x="54366" y="104969"/>
                    <a:pt x="48913" y="104052"/>
                    <a:pt x="45650" y="100308"/>
                  </a:cubicBezTo>
                  <a:lnTo>
                    <a:pt x="2486" y="50055"/>
                  </a:lnTo>
                  <a:cubicBezTo>
                    <a:pt x="-1257" y="45676"/>
                    <a:pt x="-746" y="39097"/>
                    <a:pt x="3633" y="35354"/>
                  </a:cubicBezTo>
                  <a:cubicBezTo>
                    <a:pt x="4092" y="34968"/>
                    <a:pt x="4582" y="34614"/>
                    <a:pt x="5092" y="34312"/>
                  </a:cubicBezTo>
                  <a:lnTo>
                    <a:pt x="62227" y="1365"/>
                  </a:lnTo>
                  <a:cubicBezTo>
                    <a:pt x="66544" y="-1106"/>
                    <a:pt x="71997" y="-188"/>
                    <a:pt x="75260" y="3555"/>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5" name="Google Shape;1211;p13">
              <a:extLst>
                <a:ext uri="{FF2B5EF4-FFF2-40B4-BE49-F238E27FC236}">
                  <a16:creationId xmlns="" xmlns:a16="http://schemas.microsoft.com/office/drawing/2014/main" id="{C2A6450A-C197-87F5-D77C-E99AE5E70731}"/>
                </a:ext>
              </a:extLst>
            </p:cNvPr>
            <p:cNvSpPr/>
            <p:nvPr/>
          </p:nvSpPr>
          <p:spPr>
            <a:xfrm>
              <a:off x="10461236" y="4714569"/>
              <a:ext cx="101447" cy="87308"/>
            </a:xfrm>
            <a:custGeom>
              <a:avLst/>
              <a:gdLst/>
              <a:ahLst/>
              <a:cxnLst/>
              <a:rect l="l" t="t" r="r" b="b"/>
              <a:pathLst>
                <a:path w="120918" h="104065" extrusionOk="0">
                  <a:moveTo>
                    <a:pt x="75268" y="3621"/>
                  </a:moveTo>
                  <a:lnTo>
                    <a:pt x="118433" y="53874"/>
                  </a:lnTo>
                  <a:cubicBezTo>
                    <a:pt x="122155" y="58274"/>
                    <a:pt x="121602" y="64853"/>
                    <a:pt x="117213" y="68565"/>
                  </a:cubicBezTo>
                  <a:cubicBezTo>
                    <a:pt x="116744" y="68961"/>
                    <a:pt x="116243" y="69315"/>
                    <a:pt x="115722" y="69618"/>
                  </a:cubicBezTo>
                  <a:lnTo>
                    <a:pt x="58691" y="102668"/>
                  </a:lnTo>
                  <a:cubicBezTo>
                    <a:pt x="54333" y="105170"/>
                    <a:pt x="48808" y="104201"/>
                    <a:pt x="45554" y="100375"/>
                  </a:cubicBezTo>
                  <a:lnTo>
                    <a:pt x="2390" y="50017"/>
                  </a:lnTo>
                  <a:cubicBezTo>
                    <a:pt x="-1290" y="45586"/>
                    <a:pt x="-685" y="39017"/>
                    <a:pt x="3746" y="35337"/>
                  </a:cubicBezTo>
                  <a:cubicBezTo>
                    <a:pt x="4173" y="34982"/>
                    <a:pt x="4621" y="34659"/>
                    <a:pt x="5101" y="34377"/>
                  </a:cubicBezTo>
                  <a:lnTo>
                    <a:pt x="62236" y="1327"/>
                  </a:lnTo>
                  <a:cubicBezTo>
                    <a:pt x="66573" y="-1113"/>
                    <a:pt x="72026" y="-153"/>
                    <a:pt x="75268" y="3621"/>
                  </a:cubicBezTo>
                  <a:close/>
                </a:path>
              </a:pathLst>
            </a:custGeom>
            <a:solidFill>
              <a:srgbClr val="5750A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6" name="Google Shape;1212;p13">
              <a:extLst>
                <a:ext uri="{FF2B5EF4-FFF2-40B4-BE49-F238E27FC236}">
                  <a16:creationId xmlns="" xmlns:a16="http://schemas.microsoft.com/office/drawing/2014/main" id="{F0326422-9CAF-5EB2-0DB4-C870C4242247}"/>
                </a:ext>
              </a:extLst>
            </p:cNvPr>
            <p:cNvSpPr/>
            <p:nvPr/>
          </p:nvSpPr>
          <p:spPr>
            <a:xfrm>
              <a:off x="10455907" y="4818661"/>
              <a:ext cx="101505" cy="87306"/>
            </a:xfrm>
            <a:custGeom>
              <a:avLst/>
              <a:gdLst/>
              <a:ahLst/>
              <a:cxnLst/>
              <a:rect l="l" t="t" r="r" b="b"/>
              <a:pathLst>
                <a:path w="120987" h="104063" extrusionOk="0">
                  <a:moveTo>
                    <a:pt x="75364" y="3621"/>
                  </a:moveTo>
                  <a:lnTo>
                    <a:pt x="118528" y="53978"/>
                  </a:lnTo>
                  <a:cubicBezTo>
                    <a:pt x="122229" y="58389"/>
                    <a:pt x="121656" y="64968"/>
                    <a:pt x="117256" y="68669"/>
                  </a:cubicBezTo>
                  <a:cubicBezTo>
                    <a:pt x="116839" y="69024"/>
                    <a:pt x="116391" y="69336"/>
                    <a:pt x="115922" y="69618"/>
                  </a:cubicBezTo>
                  <a:lnTo>
                    <a:pt x="58682" y="102668"/>
                  </a:lnTo>
                  <a:cubicBezTo>
                    <a:pt x="54366" y="105139"/>
                    <a:pt x="48913" y="104222"/>
                    <a:pt x="45649" y="100479"/>
                  </a:cubicBezTo>
                  <a:lnTo>
                    <a:pt x="2486" y="50121"/>
                  </a:lnTo>
                  <a:cubicBezTo>
                    <a:pt x="-1257" y="45742"/>
                    <a:pt x="-746" y="39163"/>
                    <a:pt x="3633" y="35420"/>
                  </a:cubicBezTo>
                  <a:cubicBezTo>
                    <a:pt x="4091" y="35034"/>
                    <a:pt x="4581" y="34680"/>
                    <a:pt x="5092" y="34377"/>
                  </a:cubicBezTo>
                  <a:lnTo>
                    <a:pt x="62331" y="1327"/>
                  </a:lnTo>
                  <a:cubicBezTo>
                    <a:pt x="66669" y="-1113"/>
                    <a:pt x="72121" y="-153"/>
                    <a:pt x="75364" y="3621"/>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7" name="Google Shape;1213;p13">
              <a:extLst>
                <a:ext uri="{FF2B5EF4-FFF2-40B4-BE49-F238E27FC236}">
                  <a16:creationId xmlns="" xmlns:a16="http://schemas.microsoft.com/office/drawing/2014/main" id="{0D1A8571-C4D1-BEB2-9D76-122476D18961}"/>
                </a:ext>
              </a:extLst>
            </p:cNvPr>
            <p:cNvSpPr/>
            <p:nvPr/>
          </p:nvSpPr>
          <p:spPr>
            <a:xfrm>
              <a:off x="10413426" y="4658905"/>
              <a:ext cx="101498" cy="87251"/>
            </a:xfrm>
            <a:custGeom>
              <a:avLst/>
              <a:gdLst/>
              <a:ahLst/>
              <a:cxnLst/>
              <a:rect l="l" t="t" r="r" b="b"/>
              <a:pathLst>
                <a:path w="120978" h="103997" extrusionOk="0">
                  <a:moveTo>
                    <a:pt x="75328" y="3555"/>
                  </a:moveTo>
                  <a:lnTo>
                    <a:pt x="118492" y="53913"/>
                  </a:lnTo>
                  <a:cubicBezTo>
                    <a:pt x="122214" y="58312"/>
                    <a:pt x="121662" y="64891"/>
                    <a:pt x="117272" y="68603"/>
                  </a:cubicBezTo>
                  <a:cubicBezTo>
                    <a:pt x="116803" y="68999"/>
                    <a:pt x="116303" y="69354"/>
                    <a:pt x="115781" y="69656"/>
                  </a:cubicBezTo>
                  <a:lnTo>
                    <a:pt x="58751" y="102603"/>
                  </a:lnTo>
                  <a:cubicBezTo>
                    <a:pt x="54434" y="105073"/>
                    <a:pt x="48981" y="104156"/>
                    <a:pt x="45718" y="100413"/>
                  </a:cubicBezTo>
                  <a:lnTo>
                    <a:pt x="2450" y="50055"/>
                  </a:lnTo>
                  <a:cubicBezTo>
                    <a:pt x="-1272" y="45655"/>
                    <a:pt x="-720" y="39076"/>
                    <a:pt x="3670" y="35365"/>
                  </a:cubicBezTo>
                  <a:cubicBezTo>
                    <a:pt x="4139" y="34969"/>
                    <a:pt x="4639" y="34614"/>
                    <a:pt x="5161" y="34312"/>
                  </a:cubicBezTo>
                  <a:lnTo>
                    <a:pt x="62296" y="1365"/>
                  </a:lnTo>
                  <a:cubicBezTo>
                    <a:pt x="66612" y="-1106"/>
                    <a:pt x="72065" y="-188"/>
                    <a:pt x="75328"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8" name="Google Shape;1214;p13">
              <a:extLst>
                <a:ext uri="{FF2B5EF4-FFF2-40B4-BE49-F238E27FC236}">
                  <a16:creationId xmlns="" xmlns:a16="http://schemas.microsoft.com/office/drawing/2014/main" id="{4FB1F845-52A4-809C-F1D9-43E4098D6366}"/>
                </a:ext>
              </a:extLst>
            </p:cNvPr>
            <p:cNvSpPr/>
            <p:nvPr/>
          </p:nvSpPr>
          <p:spPr>
            <a:xfrm>
              <a:off x="10505068" y="4958691"/>
              <a:ext cx="68402" cy="306268"/>
            </a:xfrm>
            <a:custGeom>
              <a:avLst/>
              <a:gdLst/>
              <a:ahLst/>
              <a:cxnLst/>
              <a:rect l="l" t="t" r="r" b="b"/>
              <a:pathLst>
                <a:path w="81531" h="365050" extrusionOk="0">
                  <a:moveTo>
                    <a:pt x="-18" y="341647"/>
                  </a:moveTo>
                  <a:lnTo>
                    <a:pt x="-18" y="12288"/>
                  </a:lnTo>
                  <a:lnTo>
                    <a:pt x="49297" y="18544"/>
                  </a:lnTo>
                  <a:lnTo>
                    <a:pt x="81513" y="-15"/>
                  </a:lnTo>
                  <a:lnTo>
                    <a:pt x="81513" y="341543"/>
                  </a:lnTo>
                  <a:cubicBezTo>
                    <a:pt x="80721" y="348820"/>
                    <a:pt x="76175" y="355159"/>
                    <a:pt x="69524" y="358225"/>
                  </a:cubicBezTo>
                  <a:cubicBezTo>
                    <a:pt x="57648" y="364105"/>
                    <a:pt x="44272" y="366253"/>
                    <a:pt x="31156" y="364376"/>
                  </a:cubicBezTo>
                  <a:cubicBezTo>
                    <a:pt x="29905" y="364376"/>
                    <a:pt x="29696" y="364376"/>
                    <a:pt x="28862" y="364376"/>
                  </a:cubicBezTo>
                  <a:cubicBezTo>
                    <a:pt x="22867" y="363375"/>
                    <a:pt x="17091" y="361363"/>
                    <a:pt x="11763" y="358433"/>
                  </a:cubicBezTo>
                  <a:lnTo>
                    <a:pt x="11763" y="358433"/>
                  </a:lnTo>
                  <a:cubicBezTo>
                    <a:pt x="10939" y="357797"/>
                    <a:pt x="10178" y="357109"/>
                    <a:pt x="9469" y="356348"/>
                  </a:cubicBezTo>
                  <a:lnTo>
                    <a:pt x="9469" y="356348"/>
                  </a:lnTo>
                  <a:cubicBezTo>
                    <a:pt x="4163" y="353220"/>
                    <a:pt x="649" y="347767"/>
                    <a:pt x="-18" y="341647"/>
                  </a:cubicBezTo>
                  <a:close/>
                </a:path>
              </a:pathLst>
            </a:custGeom>
            <a:gradFill>
              <a:gsLst>
                <a:gs pos="0">
                  <a:srgbClr val="C4CED8"/>
                </a:gs>
                <a:gs pos="33500">
                  <a:srgbClr val="BAC5D3"/>
                </a:gs>
                <a:gs pos="67000">
                  <a:srgbClr val="B0BDCF"/>
                </a:gs>
                <a:gs pos="100000">
                  <a:srgbClr val="C4CED8"/>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69" name="Google Shape;1215;p13">
              <a:extLst>
                <a:ext uri="{FF2B5EF4-FFF2-40B4-BE49-F238E27FC236}">
                  <a16:creationId xmlns="" xmlns:a16="http://schemas.microsoft.com/office/drawing/2014/main" id="{C857F675-23FE-A8D9-4A12-31D43B449940}"/>
                </a:ext>
              </a:extLst>
            </p:cNvPr>
            <p:cNvSpPr/>
            <p:nvPr/>
          </p:nvSpPr>
          <p:spPr>
            <a:xfrm>
              <a:off x="10489993" y="5237815"/>
              <a:ext cx="98698" cy="49223"/>
            </a:xfrm>
            <a:custGeom>
              <a:avLst/>
              <a:gdLst/>
              <a:ahLst/>
              <a:cxnLst/>
              <a:rect l="l" t="t" r="r" b="b"/>
              <a:pathLst>
                <a:path w="117641" h="58670" extrusionOk="0">
                  <a:moveTo>
                    <a:pt x="5335" y="11141"/>
                  </a:moveTo>
                  <a:cubicBezTo>
                    <a:pt x="8765" y="6824"/>
                    <a:pt x="13060" y="3269"/>
                    <a:pt x="17951" y="715"/>
                  </a:cubicBezTo>
                  <a:cubicBezTo>
                    <a:pt x="17627" y="4718"/>
                    <a:pt x="17835" y="8754"/>
                    <a:pt x="18576" y="12705"/>
                  </a:cubicBezTo>
                  <a:cubicBezTo>
                    <a:pt x="18691" y="13518"/>
                    <a:pt x="18983" y="14300"/>
                    <a:pt x="19410" y="14999"/>
                  </a:cubicBezTo>
                  <a:cubicBezTo>
                    <a:pt x="19671" y="15812"/>
                    <a:pt x="20087" y="16552"/>
                    <a:pt x="20661" y="17188"/>
                  </a:cubicBezTo>
                  <a:cubicBezTo>
                    <a:pt x="23007" y="20483"/>
                    <a:pt x="26072" y="23193"/>
                    <a:pt x="29628" y="25112"/>
                  </a:cubicBezTo>
                  <a:lnTo>
                    <a:pt x="29628" y="25112"/>
                  </a:lnTo>
                  <a:cubicBezTo>
                    <a:pt x="34820" y="28344"/>
                    <a:pt x="40658" y="30367"/>
                    <a:pt x="46726" y="31055"/>
                  </a:cubicBezTo>
                  <a:lnTo>
                    <a:pt x="48290" y="31055"/>
                  </a:lnTo>
                  <a:lnTo>
                    <a:pt x="51313" y="31055"/>
                  </a:lnTo>
                  <a:cubicBezTo>
                    <a:pt x="67996" y="33036"/>
                    <a:pt x="90724" y="28031"/>
                    <a:pt x="97710" y="15312"/>
                  </a:cubicBezTo>
                  <a:cubicBezTo>
                    <a:pt x="98460" y="14008"/>
                    <a:pt x="99024" y="12601"/>
                    <a:pt x="99378" y="11141"/>
                  </a:cubicBezTo>
                  <a:cubicBezTo>
                    <a:pt x="99847" y="7440"/>
                    <a:pt x="99847" y="3686"/>
                    <a:pt x="99378" y="-15"/>
                  </a:cubicBezTo>
                  <a:cubicBezTo>
                    <a:pt x="104017" y="2466"/>
                    <a:pt x="108188" y="5751"/>
                    <a:pt x="111681" y="9681"/>
                  </a:cubicBezTo>
                  <a:cubicBezTo>
                    <a:pt x="115298" y="13664"/>
                    <a:pt x="117405" y="18794"/>
                    <a:pt x="117624" y="24173"/>
                  </a:cubicBezTo>
                  <a:cubicBezTo>
                    <a:pt x="117624" y="38561"/>
                    <a:pt x="104174" y="48154"/>
                    <a:pt x="90724" y="53158"/>
                  </a:cubicBezTo>
                  <a:cubicBezTo>
                    <a:pt x="57256" y="65774"/>
                    <a:pt x="17742" y="54618"/>
                    <a:pt x="6481" y="40438"/>
                  </a:cubicBezTo>
                  <a:cubicBezTo>
                    <a:pt x="3260" y="37081"/>
                    <a:pt x="1018" y="32890"/>
                    <a:pt x="17" y="28344"/>
                  </a:cubicBezTo>
                  <a:cubicBezTo>
                    <a:pt x="17" y="28344"/>
                    <a:pt x="17" y="27823"/>
                    <a:pt x="17" y="27614"/>
                  </a:cubicBezTo>
                  <a:cubicBezTo>
                    <a:pt x="-306" y="21651"/>
                    <a:pt x="1592" y="15791"/>
                    <a:pt x="5335" y="11141"/>
                  </a:cubicBezTo>
                  <a:close/>
                </a:path>
              </a:pathLst>
            </a:custGeom>
            <a:solidFill>
              <a:srgbClr val="B0BDCF"/>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0" name="Google Shape;1216;p13">
              <a:extLst>
                <a:ext uri="{FF2B5EF4-FFF2-40B4-BE49-F238E27FC236}">
                  <a16:creationId xmlns="" xmlns:a16="http://schemas.microsoft.com/office/drawing/2014/main" id="{6D39FD1C-5FE0-8BDA-4C3D-08EED96B4883}"/>
                </a:ext>
              </a:extLst>
            </p:cNvPr>
            <p:cNvSpPr/>
            <p:nvPr/>
          </p:nvSpPr>
          <p:spPr>
            <a:xfrm>
              <a:off x="10397855" y="4751100"/>
              <a:ext cx="101585" cy="87251"/>
            </a:xfrm>
            <a:custGeom>
              <a:avLst/>
              <a:gdLst/>
              <a:ahLst/>
              <a:cxnLst/>
              <a:rect l="l" t="t" r="r" b="b"/>
              <a:pathLst>
                <a:path w="121082" h="103997" extrusionOk="0">
                  <a:moveTo>
                    <a:pt x="75433" y="3555"/>
                  </a:moveTo>
                  <a:lnTo>
                    <a:pt x="118597" y="53913"/>
                  </a:lnTo>
                  <a:cubicBezTo>
                    <a:pt x="122319" y="58312"/>
                    <a:pt x="121766" y="64891"/>
                    <a:pt x="117377" y="68603"/>
                  </a:cubicBezTo>
                  <a:cubicBezTo>
                    <a:pt x="116907" y="68999"/>
                    <a:pt x="116407" y="69354"/>
                    <a:pt x="115886" y="69656"/>
                  </a:cubicBezTo>
                  <a:lnTo>
                    <a:pt x="58751" y="102602"/>
                  </a:lnTo>
                  <a:cubicBezTo>
                    <a:pt x="54445" y="105073"/>
                    <a:pt x="48981" y="104156"/>
                    <a:pt x="45718" y="100413"/>
                  </a:cubicBezTo>
                  <a:lnTo>
                    <a:pt x="2450" y="50055"/>
                  </a:lnTo>
                  <a:cubicBezTo>
                    <a:pt x="-1272" y="45655"/>
                    <a:pt x="-720" y="39076"/>
                    <a:pt x="3670" y="35365"/>
                  </a:cubicBezTo>
                  <a:cubicBezTo>
                    <a:pt x="4139" y="34968"/>
                    <a:pt x="4639" y="34614"/>
                    <a:pt x="5161" y="34312"/>
                  </a:cubicBezTo>
                  <a:lnTo>
                    <a:pt x="62400" y="1365"/>
                  </a:lnTo>
                  <a:cubicBezTo>
                    <a:pt x="66716" y="-1106"/>
                    <a:pt x="72169" y="-188"/>
                    <a:pt x="75433" y="3555"/>
                  </a:cubicBezTo>
                  <a:close/>
                </a:path>
              </a:pathLst>
            </a:custGeom>
            <a:solidFill>
              <a:srgbClr val="5D5AB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1" name="Google Shape;1217;p13">
              <a:extLst>
                <a:ext uri="{FF2B5EF4-FFF2-40B4-BE49-F238E27FC236}">
                  <a16:creationId xmlns="" xmlns:a16="http://schemas.microsoft.com/office/drawing/2014/main" id="{59DC16EC-C0A2-5854-86E0-B35BCEE04C33}"/>
                </a:ext>
              </a:extLst>
            </p:cNvPr>
            <p:cNvSpPr/>
            <p:nvPr/>
          </p:nvSpPr>
          <p:spPr>
            <a:xfrm>
              <a:off x="10460807" y="4565330"/>
              <a:ext cx="150364" cy="81523"/>
            </a:xfrm>
            <a:custGeom>
              <a:avLst/>
              <a:gdLst/>
              <a:ahLst/>
              <a:cxnLst/>
              <a:rect l="l" t="t" r="r" b="b"/>
              <a:pathLst>
                <a:path w="179223" h="97170" extrusionOk="0">
                  <a:moveTo>
                    <a:pt x="0" y="95398"/>
                  </a:moveTo>
                  <a:lnTo>
                    <a:pt x="165044" y="0"/>
                  </a:lnTo>
                  <a:lnTo>
                    <a:pt x="179224" y="1772"/>
                  </a:lnTo>
                  <a:lnTo>
                    <a:pt x="14075" y="97171"/>
                  </a:lnTo>
                  <a:lnTo>
                    <a:pt x="0" y="95398"/>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2" name="Google Shape;1218;p13">
              <a:extLst>
                <a:ext uri="{FF2B5EF4-FFF2-40B4-BE49-F238E27FC236}">
                  <a16:creationId xmlns="" xmlns:a16="http://schemas.microsoft.com/office/drawing/2014/main" id="{6D50245C-FCC6-F6BF-EFF5-E041860C7DF9}"/>
                </a:ext>
              </a:extLst>
            </p:cNvPr>
            <p:cNvSpPr/>
            <p:nvPr/>
          </p:nvSpPr>
          <p:spPr>
            <a:xfrm>
              <a:off x="10350009" y="4695377"/>
              <a:ext cx="101623" cy="87341"/>
            </a:xfrm>
            <a:custGeom>
              <a:avLst/>
              <a:gdLst/>
              <a:ahLst/>
              <a:cxnLst/>
              <a:rect l="l" t="t" r="r" b="b"/>
              <a:pathLst>
                <a:path w="121127" h="104104" extrusionOk="0">
                  <a:moveTo>
                    <a:pt x="75537" y="3662"/>
                  </a:moveTo>
                  <a:lnTo>
                    <a:pt x="118701" y="54020"/>
                  </a:lnTo>
                  <a:cubicBezTo>
                    <a:pt x="122381" y="58451"/>
                    <a:pt x="121776" y="65019"/>
                    <a:pt x="117345" y="68700"/>
                  </a:cubicBezTo>
                  <a:cubicBezTo>
                    <a:pt x="116918" y="69054"/>
                    <a:pt x="116470" y="69377"/>
                    <a:pt x="115990" y="69659"/>
                  </a:cubicBezTo>
                  <a:lnTo>
                    <a:pt x="58751" y="102709"/>
                  </a:lnTo>
                  <a:cubicBezTo>
                    <a:pt x="54445" y="105180"/>
                    <a:pt x="48981" y="104263"/>
                    <a:pt x="45718" y="100520"/>
                  </a:cubicBezTo>
                  <a:lnTo>
                    <a:pt x="2450" y="50162"/>
                  </a:lnTo>
                  <a:cubicBezTo>
                    <a:pt x="-1272" y="45762"/>
                    <a:pt x="-720" y="39183"/>
                    <a:pt x="3670" y="35472"/>
                  </a:cubicBezTo>
                  <a:cubicBezTo>
                    <a:pt x="4139" y="35076"/>
                    <a:pt x="4639" y="34721"/>
                    <a:pt x="5161" y="34419"/>
                  </a:cubicBezTo>
                  <a:lnTo>
                    <a:pt x="62400" y="1368"/>
                  </a:lnTo>
                  <a:cubicBezTo>
                    <a:pt x="66758" y="-1134"/>
                    <a:pt x="72284" y="-164"/>
                    <a:pt x="75537" y="3662"/>
                  </a:cubicBezTo>
                  <a:close/>
                </a:path>
              </a:pathLst>
            </a:custGeom>
            <a:solidFill>
              <a:srgbClr val="706ACC"/>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3" name="Google Shape;1219;p13">
              <a:extLst>
                <a:ext uri="{FF2B5EF4-FFF2-40B4-BE49-F238E27FC236}">
                  <a16:creationId xmlns="" xmlns:a16="http://schemas.microsoft.com/office/drawing/2014/main" id="{8DCDE269-5BE2-3B76-3CEE-52CF1FBEF6E0}"/>
                </a:ext>
              </a:extLst>
            </p:cNvPr>
            <p:cNvSpPr/>
            <p:nvPr/>
          </p:nvSpPr>
          <p:spPr>
            <a:xfrm>
              <a:off x="10704526" y="4756722"/>
              <a:ext cx="103395" cy="89045"/>
            </a:xfrm>
            <a:custGeom>
              <a:avLst/>
              <a:gdLst/>
              <a:ahLst/>
              <a:cxnLst/>
              <a:rect l="l" t="t" r="r" b="b"/>
              <a:pathLst>
                <a:path w="123240" h="106136" extrusionOk="0">
                  <a:moveTo>
                    <a:pt x="120689" y="54302"/>
                  </a:moveTo>
                  <a:lnTo>
                    <a:pt x="118291" y="51487"/>
                  </a:lnTo>
                  <a:lnTo>
                    <a:pt x="117249" y="50340"/>
                  </a:lnTo>
                  <a:lnTo>
                    <a:pt x="77630" y="4048"/>
                  </a:lnTo>
                  <a:cubicBezTo>
                    <a:pt x="74669" y="629"/>
                    <a:pt x="70009" y="-789"/>
                    <a:pt x="65640" y="399"/>
                  </a:cubicBezTo>
                  <a:lnTo>
                    <a:pt x="63659" y="1129"/>
                  </a:lnTo>
                  <a:lnTo>
                    <a:pt x="62929" y="1129"/>
                  </a:lnTo>
                  <a:lnTo>
                    <a:pt x="59488" y="3006"/>
                  </a:lnTo>
                  <a:lnTo>
                    <a:pt x="46143" y="10825"/>
                  </a:lnTo>
                  <a:lnTo>
                    <a:pt x="5481" y="34180"/>
                  </a:lnTo>
                  <a:cubicBezTo>
                    <a:pt x="4032" y="35045"/>
                    <a:pt x="2781" y="36223"/>
                    <a:pt x="1832" y="37620"/>
                  </a:cubicBezTo>
                  <a:cubicBezTo>
                    <a:pt x="1436" y="38142"/>
                    <a:pt x="1145" y="38746"/>
                    <a:pt x="998" y="39393"/>
                  </a:cubicBezTo>
                  <a:lnTo>
                    <a:pt x="998" y="39393"/>
                  </a:lnTo>
                  <a:cubicBezTo>
                    <a:pt x="144" y="41176"/>
                    <a:pt x="-180" y="43167"/>
                    <a:pt x="60" y="45127"/>
                  </a:cubicBezTo>
                  <a:cubicBezTo>
                    <a:pt x="-44" y="45784"/>
                    <a:pt x="-44" y="46451"/>
                    <a:pt x="60" y="47108"/>
                  </a:cubicBezTo>
                  <a:lnTo>
                    <a:pt x="60" y="47108"/>
                  </a:lnTo>
                  <a:cubicBezTo>
                    <a:pt x="498" y="48797"/>
                    <a:pt x="1321" y="50371"/>
                    <a:pt x="2458" y="51695"/>
                  </a:cubicBezTo>
                  <a:lnTo>
                    <a:pt x="43120" y="99134"/>
                  </a:lnTo>
                  <a:lnTo>
                    <a:pt x="45622" y="102053"/>
                  </a:lnTo>
                  <a:lnTo>
                    <a:pt x="46248" y="102575"/>
                  </a:lnTo>
                  <a:cubicBezTo>
                    <a:pt x="46717" y="103117"/>
                    <a:pt x="47238" y="103607"/>
                    <a:pt x="47811" y="104034"/>
                  </a:cubicBezTo>
                  <a:cubicBezTo>
                    <a:pt x="49772" y="105390"/>
                    <a:pt x="52096" y="106120"/>
                    <a:pt x="54484" y="106120"/>
                  </a:cubicBezTo>
                  <a:cubicBezTo>
                    <a:pt x="58967" y="106120"/>
                    <a:pt x="55944" y="107058"/>
                    <a:pt x="117040" y="71505"/>
                  </a:cubicBezTo>
                  <a:lnTo>
                    <a:pt x="117666" y="71505"/>
                  </a:lnTo>
                  <a:cubicBezTo>
                    <a:pt x="123160" y="68127"/>
                    <a:pt x="124870" y="60933"/>
                    <a:pt x="121482" y="55439"/>
                  </a:cubicBezTo>
                  <a:cubicBezTo>
                    <a:pt x="121242" y="55042"/>
                    <a:pt x="120981" y="54667"/>
                    <a:pt x="120689" y="54302"/>
                  </a:cubicBezTo>
                  <a:close/>
                  <a:moveTo>
                    <a:pt x="47707" y="100802"/>
                  </a:moveTo>
                  <a:lnTo>
                    <a:pt x="45413" y="98092"/>
                  </a:lnTo>
                  <a:lnTo>
                    <a:pt x="45413" y="98092"/>
                  </a:lnTo>
                  <a:lnTo>
                    <a:pt x="4751" y="50653"/>
                  </a:lnTo>
                  <a:cubicBezTo>
                    <a:pt x="1499" y="46920"/>
                    <a:pt x="1885" y="41259"/>
                    <a:pt x="5617" y="38006"/>
                  </a:cubicBezTo>
                  <a:cubicBezTo>
                    <a:pt x="5909" y="37756"/>
                    <a:pt x="6211" y="37516"/>
                    <a:pt x="6524" y="37307"/>
                  </a:cubicBezTo>
                  <a:cubicBezTo>
                    <a:pt x="6524" y="37307"/>
                    <a:pt x="7358" y="37307"/>
                    <a:pt x="7775" y="36578"/>
                  </a:cubicBezTo>
                  <a:lnTo>
                    <a:pt x="13301" y="33450"/>
                  </a:lnTo>
                  <a:lnTo>
                    <a:pt x="17055" y="31365"/>
                  </a:lnTo>
                  <a:lnTo>
                    <a:pt x="21225" y="28862"/>
                  </a:lnTo>
                  <a:cubicBezTo>
                    <a:pt x="21225" y="28862"/>
                    <a:pt x="21225" y="28862"/>
                    <a:pt x="21225" y="28862"/>
                  </a:cubicBezTo>
                  <a:lnTo>
                    <a:pt x="25500" y="26360"/>
                  </a:lnTo>
                  <a:lnTo>
                    <a:pt x="26542" y="26360"/>
                  </a:lnTo>
                  <a:lnTo>
                    <a:pt x="36968" y="20417"/>
                  </a:lnTo>
                  <a:lnTo>
                    <a:pt x="40096" y="18645"/>
                  </a:lnTo>
                  <a:lnTo>
                    <a:pt x="47290" y="14474"/>
                  </a:lnTo>
                  <a:lnTo>
                    <a:pt x="47290" y="14474"/>
                  </a:lnTo>
                  <a:lnTo>
                    <a:pt x="50418" y="12702"/>
                  </a:lnTo>
                  <a:lnTo>
                    <a:pt x="52712" y="11347"/>
                  </a:lnTo>
                  <a:lnTo>
                    <a:pt x="60739" y="6655"/>
                  </a:lnTo>
                  <a:cubicBezTo>
                    <a:pt x="67100" y="3214"/>
                    <a:pt x="66995" y="3527"/>
                    <a:pt x="68663" y="3527"/>
                  </a:cubicBezTo>
                  <a:cubicBezTo>
                    <a:pt x="71291" y="3579"/>
                    <a:pt x="73772" y="4716"/>
                    <a:pt x="75545" y="6655"/>
                  </a:cubicBezTo>
                  <a:lnTo>
                    <a:pt x="113391" y="50861"/>
                  </a:lnTo>
                  <a:lnTo>
                    <a:pt x="113391" y="50861"/>
                  </a:lnTo>
                  <a:lnTo>
                    <a:pt x="118187" y="56387"/>
                  </a:lnTo>
                  <a:lnTo>
                    <a:pt x="118187" y="57013"/>
                  </a:lnTo>
                  <a:cubicBezTo>
                    <a:pt x="121357" y="60537"/>
                    <a:pt x="121357" y="65896"/>
                    <a:pt x="118187" y="69420"/>
                  </a:cubicBezTo>
                  <a:cubicBezTo>
                    <a:pt x="117635" y="69962"/>
                    <a:pt x="116999" y="70421"/>
                    <a:pt x="116310" y="70775"/>
                  </a:cubicBezTo>
                  <a:lnTo>
                    <a:pt x="59176" y="103826"/>
                  </a:lnTo>
                  <a:cubicBezTo>
                    <a:pt x="55162" y="105744"/>
                    <a:pt x="50345" y="104462"/>
                    <a:pt x="47811" y="10080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4" name="Google Shape;1220;p13">
              <a:extLst>
                <a:ext uri="{FF2B5EF4-FFF2-40B4-BE49-F238E27FC236}">
                  <a16:creationId xmlns="" xmlns:a16="http://schemas.microsoft.com/office/drawing/2014/main" id="{F6BCE3E2-A4EE-06FC-C449-BAEED9DB3A42}"/>
                </a:ext>
              </a:extLst>
            </p:cNvPr>
            <p:cNvSpPr/>
            <p:nvPr/>
          </p:nvSpPr>
          <p:spPr>
            <a:xfrm>
              <a:off x="10656652" y="4700992"/>
              <a:ext cx="103411" cy="89554"/>
            </a:xfrm>
            <a:custGeom>
              <a:avLst/>
              <a:gdLst/>
              <a:ahLst/>
              <a:cxnLst/>
              <a:rect l="l" t="t" r="r" b="b"/>
              <a:pathLst>
                <a:path w="123259" h="106742" extrusionOk="0">
                  <a:moveTo>
                    <a:pt x="59416" y="102899"/>
                  </a:moveTo>
                  <a:cubicBezTo>
                    <a:pt x="55454" y="105036"/>
                    <a:pt x="50533" y="104025"/>
                    <a:pt x="47738" y="100501"/>
                  </a:cubicBezTo>
                  <a:lnTo>
                    <a:pt x="45132" y="97582"/>
                  </a:lnTo>
                  <a:cubicBezTo>
                    <a:pt x="46352" y="98812"/>
                    <a:pt x="47175" y="100366"/>
                    <a:pt x="47530" y="102065"/>
                  </a:cubicBezTo>
                  <a:lnTo>
                    <a:pt x="47530" y="102065"/>
                  </a:lnTo>
                  <a:cubicBezTo>
                    <a:pt x="47676" y="102722"/>
                    <a:pt x="47676" y="103389"/>
                    <a:pt x="47530" y="104046"/>
                  </a:cubicBezTo>
                  <a:cubicBezTo>
                    <a:pt x="49532" y="105401"/>
                    <a:pt x="51888" y="106131"/>
                    <a:pt x="54307" y="106131"/>
                  </a:cubicBezTo>
                  <a:cubicBezTo>
                    <a:pt x="55297" y="106371"/>
                    <a:pt x="56340" y="106371"/>
                    <a:pt x="57330" y="106131"/>
                  </a:cubicBezTo>
                  <a:lnTo>
                    <a:pt x="57330" y="106131"/>
                  </a:lnTo>
                  <a:cubicBezTo>
                    <a:pt x="57477" y="105485"/>
                    <a:pt x="57768" y="104880"/>
                    <a:pt x="58164" y="104359"/>
                  </a:cubicBezTo>
                  <a:cubicBezTo>
                    <a:pt x="59113" y="102962"/>
                    <a:pt x="60364" y="101783"/>
                    <a:pt x="61813" y="100918"/>
                  </a:cubicBezTo>
                  <a:close/>
                  <a:moveTo>
                    <a:pt x="59416" y="102899"/>
                  </a:moveTo>
                  <a:cubicBezTo>
                    <a:pt x="55454" y="105036"/>
                    <a:pt x="50533" y="104025"/>
                    <a:pt x="47738" y="100501"/>
                  </a:cubicBezTo>
                  <a:lnTo>
                    <a:pt x="45132" y="97582"/>
                  </a:lnTo>
                  <a:cubicBezTo>
                    <a:pt x="46352" y="98812"/>
                    <a:pt x="47175" y="100366"/>
                    <a:pt x="47530" y="102065"/>
                  </a:cubicBezTo>
                  <a:lnTo>
                    <a:pt x="47530" y="102065"/>
                  </a:lnTo>
                  <a:cubicBezTo>
                    <a:pt x="47676" y="102722"/>
                    <a:pt x="47676" y="103389"/>
                    <a:pt x="47530" y="104046"/>
                  </a:cubicBezTo>
                  <a:cubicBezTo>
                    <a:pt x="49532" y="105401"/>
                    <a:pt x="51888" y="106131"/>
                    <a:pt x="54307" y="106131"/>
                  </a:cubicBezTo>
                  <a:cubicBezTo>
                    <a:pt x="55297" y="106371"/>
                    <a:pt x="56340" y="106371"/>
                    <a:pt x="57330" y="106131"/>
                  </a:cubicBezTo>
                  <a:lnTo>
                    <a:pt x="57330" y="106131"/>
                  </a:lnTo>
                  <a:cubicBezTo>
                    <a:pt x="57477" y="105485"/>
                    <a:pt x="57768" y="104880"/>
                    <a:pt x="58164" y="104359"/>
                  </a:cubicBezTo>
                  <a:cubicBezTo>
                    <a:pt x="59113" y="102962"/>
                    <a:pt x="60364" y="101783"/>
                    <a:pt x="61813" y="100918"/>
                  </a:cubicBezTo>
                  <a:close/>
                  <a:moveTo>
                    <a:pt x="120930" y="54418"/>
                  </a:moveTo>
                  <a:lnTo>
                    <a:pt x="77766" y="4164"/>
                  </a:lnTo>
                  <a:cubicBezTo>
                    <a:pt x="74117" y="-184"/>
                    <a:pt x="67871" y="-1289"/>
                    <a:pt x="62961" y="1558"/>
                  </a:cubicBezTo>
                  <a:lnTo>
                    <a:pt x="60041" y="3226"/>
                  </a:lnTo>
                  <a:lnTo>
                    <a:pt x="5825" y="34504"/>
                  </a:lnTo>
                  <a:cubicBezTo>
                    <a:pt x="1853" y="36788"/>
                    <a:pt x="-399" y="41208"/>
                    <a:pt x="91" y="45764"/>
                  </a:cubicBezTo>
                  <a:cubicBezTo>
                    <a:pt x="-54" y="46421"/>
                    <a:pt x="-54" y="47089"/>
                    <a:pt x="91" y="47745"/>
                  </a:cubicBezTo>
                  <a:lnTo>
                    <a:pt x="91" y="47745"/>
                  </a:lnTo>
                  <a:cubicBezTo>
                    <a:pt x="446" y="49309"/>
                    <a:pt x="1165" y="50779"/>
                    <a:pt x="2177" y="52020"/>
                  </a:cubicBezTo>
                  <a:lnTo>
                    <a:pt x="43047" y="99563"/>
                  </a:lnTo>
                  <a:lnTo>
                    <a:pt x="45653" y="102482"/>
                  </a:lnTo>
                  <a:lnTo>
                    <a:pt x="45653" y="103003"/>
                  </a:lnTo>
                  <a:cubicBezTo>
                    <a:pt x="46091" y="103566"/>
                    <a:pt x="46623" y="104056"/>
                    <a:pt x="47217" y="104463"/>
                  </a:cubicBezTo>
                  <a:cubicBezTo>
                    <a:pt x="49219" y="105818"/>
                    <a:pt x="51575" y="106548"/>
                    <a:pt x="53994" y="106548"/>
                  </a:cubicBezTo>
                  <a:cubicBezTo>
                    <a:pt x="54985" y="106788"/>
                    <a:pt x="56027" y="106788"/>
                    <a:pt x="57018" y="106548"/>
                  </a:cubicBezTo>
                  <a:lnTo>
                    <a:pt x="57018" y="106548"/>
                  </a:lnTo>
                  <a:lnTo>
                    <a:pt x="58894" y="105714"/>
                  </a:lnTo>
                  <a:lnTo>
                    <a:pt x="62439" y="103838"/>
                  </a:lnTo>
                  <a:cubicBezTo>
                    <a:pt x="62439" y="103838"/>
                    <a:pt x="63273" y="103838"/>
                    <a:pt x="63691" y="103108"/>
                  </a:cubicBezTo>
                  <a:lnTo>
                    <a:pt x="69216" y="99980"/>
                  </a:lnTo>
                  <a:lnTo>
                    <a:pt x="72969" y="97895"/>
                  </a:lnTo>
                  <a:lnTo>
                    <a:pt x="77140" y="95392"/>
                  </a:lnTo>
                  <a:cubicBezTo>
                    <a:pt x="77140" y="95392"/>
                    <a:pt x="77140" y="95392"/>
                    <a:pt x="77140" y="95392"/>
                  </a:cubicBezTo>
                  <a:lnTo>
                    <a:pt x="81414" y="92890"/>
                  </a:lnTo>
                  <a:lnTo>
                    <a:pt x="82457" y="92890"/>
                  </a:lnTo>
                  <a:lnTo>
                    <a:pt x="92883" y="86947"/>
                  </a:lnTo>
                  <a:lnTo>
                    <a:pt x="96011" y="85175"/>
                  </a:lnTo>
                  <a:lnTo>
                    <a:pt x="103205" y="81004"/>
                  </a:lnTo>
                  <a:lnTo>
                    <a:pt x="103205" y="81004"/>
                  </a:lnTo>
                  <a:lnTo>
                    <a:pt x="106333" y="79232"/>
                  </a:lnTo>
                  <a:lnTo>
                    <a:pt x="108627" y="77876"/>
                  </a:lnTo>
                  <a:lnTo>
                    <a:pt x="116655" y="73185"/>
                  </a:lnTo>
                  <a:cubicBezTo>
                    <a:pt x="118135" y="72361"/>
                    <a:pt x="119418" y="71225"/>
                    <a:pt x="120408" y="69848"/>
                  </a:cubicBezTo>
                  <a:lnTo>
                    <a:pt x="120408" y="69848"/>
                  </a:lnTo>
                  <a:lnTo>
                    <a:pt x="121451" y="68076"/>
                  </a:lnTo>
                  <a:cubicBezTo>
                    <a:pt x="124078" y="63822"/>
                    <a:pt x="123796" y="58370"/>
                    <a:pt x="120721" y="54418"/>
                  </a:cubicBezTo>
                  <a:close/>
                  <a:moveTo>
                    <a:pt x="116550" y="69848"/>
                  </a:moveTo>
                  <a:lnTo>
                    <a:pt x="103205" y="77668"/>
                  </a:lnTo>
                  <a:lnTo>
                    <a:pt x="62543" y="101022"/>
                  </a:lnTo>
                  <a:lnTo>
                    <a:pt x="59416" y="102899"/>
                  </a:lnTo>
                  <a:cubicBezTo>
                    <a:pt x="55454" y="105036"/>
                    <a:pt x="50533" y="104025"/>
                    <a:pt x="47738" y="100501"/>
                  </a:cubicBezTo>
                  <a:lnTo>
                    <a:pt x="45132" y="97582"/>
                  </a:lnTo>
                  <a:lnTo>
                    <a:pt x="4574" y="50143"/>
                  </a:lnTo>
                  <a:cubicBezTo>
                    <a:pt x="1321" y="46411"/>
                    <a:pt x="1718" y="40739"/>
                    <a:pt x="5450" y="37496"/>
                  </a:cubicBezTo>
                  <a:cubicBezTo>
                    <a:pt x="5888" y="37111"/>
                    <a:pt x="6368" y="36777"/>
                    <a:pt x="6868" y="36485"/>
                  </a:cubicBezTo>
                  <a:cubicBezTo>
                    <a:pt x="40023" y="17405"/>
                    <a:pt x="54411" y="8856"/>
                    <a:pt x="61084" y="5207"/>
                  </a:cubicBezTo>
                  <a:cubicBezTo>
                    <a:pt x="67756" y="1558"/>
                    <a:pt x="67026" y="2287"/>
                    <a:pt x="68591" y="2287"/>
                  </a:cubicBezTo>
                  <a:cubicBezTo>
                    <a:pt x="71259" y="2225"/>
                    <a:pt x="73814" y="3424"/>
                    <a:pt x="75471" y="5520"/>
                  </a:cubicBezTo>
                  <a:lnTo>
                    <a:pt x="118740" y="55773"/>
                  </a:lnTo>
                  <a:cubicBezTo>
                    <a:pt x="122149" y="59443"/>
                    <a:pt x="121941" y="65178"/>
                    <a:pt x="118271" y="68597"/>
                  </a:cubicBezTo>
                  <a:cubicBezTo>
                    <a:pt x="117750" y="69077"/>
                    <a:pt x="117166" y="69494"/>
                    <a:pt x="116550" y="69848"/>
                  </a:cubicBezTo>
                  <a:close/>
                  <a:moveTo>
                    <a:pt x="59416" y="102899"/>
                  </a:moveTo>
                  <a:cubicBezTo>
                    <a:pt x="55454" y="105036"/>
                    <a:pt x="50533" y="104025"/>
                    <a:pt x="47738" y="100501"/>
                  </a:cubicBezTo>
                  <a:lnTo>
                    <a:pt x="45132" y="97582"/>
                  </a:lnTo>
                  <a:cubicBezTo>
                    <a:pt x="46352" y="98812"/>
                    <a:pt x="47175" y="100366"/>
                    <a:pt x="47530" y="102065"/>
                  </a:cubicBezTo>
                  <a:lnTo>
                    <a:pt x="47530" y="102065"/>
                  </a:lnTo>
                  <a:cubicBezTo>
                    <a:pt x="47676" y="102722"/>
                    <a:pt x="47676" y="103389"/>
                    <a:pt x="47530" y="104046"/>
                  </a:cubicBezTo>
                  <a:cubicBezTo>
                    <a:pt x="49532" y="105401"/>
                    <a:pt x="51888" y="106131"/>
                    <a:pt x="54307" y="106131"/>
                  </a:cubicBezTo>
                  <a:cubicBezTo>
                    <a:pt x="55297" y="106371"/>
                    <a:pt x="56340" y="106371"/>
                    <a:pt x="57330" y="106131"/>
                  </a:cubicBezTo>
                  <a:lnTo>
                    <a:pt x="57330" y="106131"/>
                  </a:lnTo>
                  <a:cubicBezTo>
                    <a:pt x="57477" y="105485"/>
                    <a:pt x="57768" y="104880"/>
                    <a:pt x="58164" y="104359"/>
                  </a:cubicBezTo>
                  <a:cubicBezTo>
                    <a:pt x="59113" y="102962"/>
                    <a:pt x="60364" y="101783"/>
                    <a:pt x="61813" y="100918"/>
                  </a:cubicBezTo>
                  <a:close/>
                  <a:moveTo>
                    <a:pt x="59416" y="102899"/>
                  </a:moveTo>
                  <a:cubicBezTo>
                    <a:pt x="55454" y="105036"/>
                    <a:pt x="50533" y="104025"/>
                    <a:pt x="47738" y="100501"/>
                  </a:cubicBezTo>
                  <a:lnTo>
                    <a:pt x="45132" y="97582"/>
                  </a:lnTo>
                  <a:cubicBezTo>
                    <a:pt x="46352" y="98812"/>
                    <a:pt x="47175" y="100366"/>
                    <a:pt x="47530" y="102065"/>
                  </a:cubicBezTo>
                  <a:lnTo>
                    <a:pt x="47530" y="102065"/>
                  </a:lnTo>
                  <a:cubicBezTo>
                    <a:pt x="47676" y="102722"/>
                    <a:pt x="47676" y="103389"/>
                    <a:pt x="47530" y="104046"/>
                  </a:cubicBezTo>
                  <a:cubicBezTo>
                    <a:pt x="49532" y="105401"/>
                    <a:pt x="51888" y="106131"/>
                    <a:pt x="54307" y="106131"/>
                  </a:cubicBezTo>
                  <a:cubicBezTo>
                    <a:pt x="55297" y="106371"/>
                    <a:pt x="56340" y="106371"/>
                    <a:pt x="57330" y="106131"/>
                  </a:cubicBezTo>
                  <a:lnTo>
                    <a:pt x="57330" y="106131"/>
                  </a:lnTo>
                  <a:cubicBezTo>
                    <a:pt x="57477" y="105485"/>
                    <a:pt x="57768" y="104880"/>
                    <a:pt x="58164" y="104359"/>
                  </a:cubicBezTo>
                  <a:cubicBezTo>
                    <a:pt x="59113" y="102962"/>
                    <a:pt x="60364" y="101783"/>
                    <a:pt x="61813" y="10091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5" name="Google Shape;1221;p13">
              <a:extLst>
                <a:ext uri="{FF2B5EF4-FFF2-40B4-BE49-F238E27FC236}">
                  <a16:creationId xmlns="" xmlns:a16="http://schemas.microsoft.com/office/drawing/2014/main" id="{FD44F9EA-89D9-8162-51F5-5A503F82A5A6}"/>
                </a:ext>
              </a:extLst>
            </p:cNvPr>
            <p:cNvSpPr/>
            <p:nvPr/>
          </p:nvSpPr>
          <p:spPr>
            <a:xfrm>
              <a:off x="10641455" y="4793390"/>
              <a:ext cx="103320" cy="89290"/>
            </a:xfrm>
            <a:custGeom>
              <a:avLst/>
              <a:gdLst/>
              <a:ahLst/>
              <a:cxnLst/>
              <a:rect l="l" t="t" r="r" b="b"/>
              <a:pathLst>
                <a:path w="123150" h="106428" extrusionOk="0">
                  <a:moveTo>
                    <a:pt x="122883" y="58764"/>
                  </a:moveTo>
                  <a:cubicBezTo>
                    <a:pt x="122456" y="57169"/>
                    <a:pt x="121705" y="55688"/>
                    <a:pt x="120694" y="54385"/>
                  </a:cubicBezTo>
                  <a:lnTo>
                    <a:pt x="120694" y="54385"/>
                  </a:lnTo>
                  <a:lnTo>
                    <a:pt x="80032" y="6946"/>
                  </a:lnTo>
                  <a:lnTo>
                    <a:pt x="77425" y="4027"/>
                  </a:lnTo>
                  <a:lnTo>
                    <a:pt x="76904" y="3506"/>
                  </a:lnTo>
                  <a:cubicBezTo>
                    <a:pt x="76435" y="2963"/>
                    <a:pt x="75914" y="2473"/>
                    <a:pt x="75340" y="2046"/>
                  </a:cubicBezTo>
                  <a:cubicBezTo>
                    <a:pt x="72463" y="107"/>
                    <a:pt x="68897" y="-498"/>
                    <a:pt x="65540" y="378"/>
                  </a:cubicBezTo>
                  <a:cubicBezTo>
                    <a:pt x="64883" y="565"/>
                    <a:pt x="64247" y="847"/>
                    <a:pt x="63663" y="1212"/>
                  </a:cubicBezTo>
                  <a:cubicBezTo>
                    <a:pt x="63392" y="1107"/>
                    <a:pt x="63100" y="1107"/>
                    <a:pt x="62829" y="1212"/>
                  </a:cubicBezTo>
                  <a:lnTo>
                    <a:pt x="59597" y="3088"/>
                  </a:lnTo>
                  <a:lnTo>
                    <a:pt x="59597" y="3088"/>
                  </a:lnTo>
                  <a:lnTo>
                    <a:pt x="5798" y="34367"/>
                  </a:lnTo>
                  <a:cubicBezTo>
                    <a:pt x="4370" y="35222"/>
                    <a:pt x="3130" y="36358"/>
                    <a:pt x="2150" y="37703"/>
                  </a:cubicBezTo>
                  <a:cubicBezTo>
                    <a:pt x="1764" y="38308"/>
                    <a:pt x="1420" y="38933"/>
                    <a:pt x="1107" y="39580"/>
                  </a:cubicBezTo>
                  <a:cubicBezTo>
                    <a:pt x="-864" y="43708"/>
                    <a:pt x="-207" y="48619"/>
                    <a:pt x="2775" y="52091"/>
                  </a:cubicBezTo>
                  <a:lnTo>
                    <a:pt x="45939" y="102344"/>
                  </a:lnTo>
                  <a:cubicBezTo>
                    <a:pt x="48159" y="104930"/>
                    <a:pt x="51391" y="106411"/>
                    <a:pt x="54801" y="106411"/>
                  </a:cubicBezTo>
                  <a:cubicBezTo>
                    <a:pt x="59180" y="106411"/>
                    <a:pt x="56157" y="107453"/>
                    <a:pt x="117357" y="71901"/>
                  </a:cubicBezTo>
                  <a:cubicBezTo>
                    <a:pt x="121236" y="69627"/>
                    <a:pt x="123467" y="65332"/>
                    <a:pt x="123092" y="60849"/>
                  </a:cubicBezTo>
                  <a:cubicBezTo>
                    <a:pt x="123134" y="60150"/>
                    <a:pt x="123060" y="59441"/>
                    <a:pt x="122883" y="58764"/>
                  </a:cubicBezTo>
                  <a:close/>
                  <a:moveTo>
                    <a:pt x="47607" y="100468"/>
                  </a:moveTo>
                  <a:lnTo>
                    <a:pt x="4443" y="50110"/>
                  </a:lnTo>
                  <a:cubicBezTo>
                    <a:pt x="1159" y="46325"/>
                    <a:pt x="1576" y="40591"/>
                    <a:pt x="5361" y="37317"/>
                  </a:cubicBezTo>
                  <a:cubicBezTo>
                    <a:pt x="5632" y="37078"/>
                    <a:pt x="5913" y="36859"/>
                    <a:pt x="6216" y="36660"/>
                  </a:cubicBezTo>
                  <a:lnTo>
                    <a:pt x="7571" y="35930"/>
                  </a:lnTo>
                  <a:lnTo>
                    <a:pt x="10386" y="34262"/>
                  </a:lnTo>
                  <a:lnTo>
                    <a:pt x="18414" y="29675"/>
                  </a:lnTo>
                  <a:cubicBezTo>
                    <a:pt x="19478" y="29237"/>
                    <a:pt x="20458" y="28643"/>
                    <a:pt x="21333" y="27903"/>
                  </a:cubicBezTo>
                  <a:lnTo>
                    <a:pt x="61265" y="4757"/>
                  </a:lnTo>
                  <a:lnTo>
                    <a:pt x="61265" y="4757"/>
                  </a:lnTo>
                  <a:cubicBezTo>
                    <a:pt x="66687" y="1733"/>
                    <a:pt x="66687" y="2150"/>
                    <a:pt x="68250" y="2150"/>
                  </a:cubicBezTo>
                  <a:cubicBezTo>
                    <a:pt x="70951" y="2108"/>
                    <a:pt x="73527" y="3297"/>
                    <a:pt x="75236" y="5382"/>
                  </a:cubicBezTo>
                  <a:lnTo>
                    <a:pt x="77739" y="8302"/>
                  </a:lnTo>
                  <a:lnTo>
                    <a:pt x="118400" y="55740"/>
                  </a:lnTo>
                  <a:cubicBezTo>
                    <a:pt x="121612" y="59587"/>
                    <a:pt x="121101" y="65301"/>
                    <a:pt x="117253" y="68512"/>
                  </a:cubicBezTo>
                  <a:cubicBezTo>
                    <a:pt x="116867" y="68846"/>
                    <a:pt x="116440" y="69137"/>
                    <a:pt x="116002" y="69398"/>
                  </a:cubicBezTo>
                  <a:lnTo>
                    <a:pt x="58972" y="102449"/>
                  </a:lnTo>
                  <a:cubicBezTo>
                    <a:pt x="55218" y="104524"/>
                    <a:pt x="50547" y="103794"/>
                    <a:pt x="47607" y="100676"/>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6" name="Google Shape;1222;p13">
              <a:extLst>
                <a:ext uri="{FF2B5EF4-FFF2-40B4-BE49-F238E27FC236}">
                  <a16:creationId xmlns="" xmlns:a16="http://schemas.microsoft.com/office/drawing/2014/main" id="{97F7EFAB-FD4B-6FCD-D92E-577D992BC18C}"/>
                </a:ext>
              </a:extLst>
            </p:cNvPr>
            <p:cNvSpPr/>
            <p:nvPr/>
          </p:nvSpPr>
          <p:spPr>
            <a:xfrm>
              <a:off x="10598678" y="4633730"/>
              <a:ext cx="103167" cy="89052"/>
            </a:xfrm>
            <a:custGeom>
              <a:avLst/>
              <a:gdLst/>
              <a:ahLst/>
              <a:cxnLst/>
              <a:rect l="l" t="t" r="r" b="b"/>
              <a:pathLst>
                <a:path w="122968" h="106144" extrusionOk="0">
                  <a:moveTo>
                    <a:pt x="7053" y="36480"/>
                  </a:moveTo>
                  <a:lnTo>
                    <a:pt x="2988" y="38670"/>
                  </a:lnTo>
                  <a:lnTo>
                    <a:pt x="1111" y="39504"/>
                  </a:lnTo>
                  <a:lnTo>
                    <a:pt x="1111" y="39504"/>
                  </a:lnTo>
                  <a:cubicBezTo>
                    <a:pt x="246" y="41318"/>
                    <a:pt x="-88" y="43351"/>
                    <a:pt x="173" y="45342"/>
                  </a:cubicBezTo>
                  <a:cubicBezTo>
                    <a:pt x="767" y="45697"/>
                    <a:pt x="1299" y="46156"/>
                    <a:pt x="1737" y="46698"/>
                  </a:cubicBezTo>
                  <a:lnTo>
                    <a:pt x="1737" y="47219"/>
                  </a:lnTo>
                  <a:lnTo>
                    <a:pt x="4343" y="50139"/>
                  </a:lnTo>
                  <a:cubicBezTo>
                    <a:pt x="1184" y="46333"/>
                    <a:pt x="1705" y="40672"/>
                    <a:pt x="5511" y="37513"/>
                  </a:cubicBezTo>
                  <a:cubicBezTo>
                    <a:pt x="5990" y="37116"/>
                    <a:pt x="6501" y="36772"/>
                    <a:pt x="7053" y="36480"/>
                  </a:cubicBezTo>
                  <a:close/>
                  <a:moveTo>
                    <a:pt x="7053" y="36480"/>
                  </a:moveTo>
                  <a:lnTo>
                    <a:pt x="2988" y="38670"/>
                  </a:lnTo>
                  <a:lnTo>
                    <a:pt x="1111" y="39504"/>
                  </a:lnTo>
                  <a:lnTo>
                    <a:pt x="1111" y="39504"/>
                  </a:lnTo>
                  <a:cubicBezTo>
                    <a:pt x="246" y="41318"/>
                    <a:pt x="-88" y="43351"/>
                    <a:pt x="173" y="45342"/>
                  </a:cubicBezTo>
                  <a:cubicBezTo>
                    <a:pt x="767" y="45697"/>
                    <a:pt x="1299" y="46156"/>
                    <a:pt x="1737" y="46698"/>
                  </a:cubicBezTo>
                  <a:lnTo>
                    <a:pt x="1737" y="47219"/>
                  </a:lnTo>
                  <a:lnTo>
                    <a:pt x="4343" y="50139"/>
                  </a:lnTo>
                  <a:cubicBezTo>
                    <a:pt x="1184" y="46333"/>
                    <a:pt x="1705" y="40672"/>
                    <a:pt x="5511" y="37513"/>
                  </a:cubicBezTo>
                  <a:cubicBezTo>
                    <a:pt x="5990" y="37116"/>
                    <a:pt x="6501" y="36772"/>
                    <a:pt x="7053" y="36480"/>
                  </a:cubicBezTo>
                  <a:close/>
                  <a:moveTo>
                    <a:pt x="120802" y="54100"/>
                  </a:moveTo>
                  <a:lnTo>
                    <a:pt x="93903" y="22822"/>
                  </a:lnTo>
                  <a:lnTo>
                    <a:pt x="93903" y="22822"/>
                  </a:lnTo>
                  <a:lnTo>
                    <a:pt x="77847" y="4055"/>
                  </a:lnTo>
                  <a:cubicBezTo>
                    <a:pt x="74844" y="615"/>
                    <a:pt x="70152" y="-793"/>
                    <a:pt x="65752" y="406"/>
                  </a:cubicBezTo>
                  <a:lnTo>
                    <a:pt x="63876" y="1136"/>
                  </a:lnTo>
                  <a:lnTo>
                    <a:pt x="63042" y="1136"/>
                  </a:lnTo>
                  <a:lnTo>
                    <a:pt x="59810" y="2909"/>
                  </a:lnTo>
                  <a:lnTo>
                    <a:pt x="59810" y="2909"/>
                  </a:lnTo>
                  <a:lnTo>
                    <a:pt x="5802" y="34187"/>
                  </a:lnTo>
                  <a:cubicBezTo>
                    <a:pt x="4353" y="35052"/>
                    <a:pt x="3102" y="36230"/>
                    <a:pt x="2154" y="37627"/>
                  </a:cubicBezTo>
                  <a:cubicBezTo>
                    <a:pt x="1768" y="38159"/>
                    <a:pt x="1486" y="38764"/>
                    <a:pt x="1319" y="39400"/>
                  </a:cubicBezTo>
                  <a:lnTo>
                    <a:pt x="1319" y="39400"/>
                  </a:lnTo>
                  <a:cubicBezTo>
                    <a:pt x="454" y="41214"/>
                    <a:pt x="120" y="43247"/>
                    <a:pt x="381" y="45238"/>
                  </a:cubicBezTo>
                  <a:cubicBezTo>
                    <a:pt x="277" y="45822"/>
                    <a:pt x="277" y="46427"/>
                    <a:pt x="381" y="47011"/>
                  </a:cubicBezTo>
                  <a:lnTo>
                    <a:pt x="381" y="47011"/>
                  </a:lnTo>
                  <a:cubicBezTo>
                    <a:pt x="705" y="48491"/>
                    <a:pt x="1340" y="49878"/>
                    <a:pt x="2258" y="51077"/>
                  </a:cubicBezTo>
                  <a:cubicBezTo>
                    <a:pt x="2258" y="51077"/>
                    <a:pt x="2258" y="51077"/>
                    <a:pt x="2258" y="51702"/>
                  </a:cubicBezTo>
                  <a:lnTo>
                    <a:pt x="32181" y="86525"/>
                  </a:lnTo>
                  <a:lnTo>
                    <a:pt x="42607" y="99037"/>
                  </a:lnTo>
                  <a:lnTo>
                    <a:pt x="45109" y="101956"/>
                  </a:lnTo>
                  <a:lnTo>
                    <a:pt x="45734" y="102582"/>
                  </a:lnTo>
                  <a:cubicBezTo>
                    <a:pt x="46183" y="103113"/>
                    <a:pt x="46714" y="103572"/>
                    <a:pt x="47299" y="103937"/>
                  </a:cubicBezTo>
                  <a:cubicBezTo>
                    <a:pt x="49206" y="105418"/>
                    <a:pt x="51563" y="106189"/>
                    <a:pt x="53971" y="106126"/>
                  </a:cubicBezTo>
                  <a:cubicBezTo>
                    <a:pt x="58455" y="106126"/>
                    <a:pt x="55431" y="107065"/>
                    <a:pt x="116527" y="71512"/>
                  </a:cubicBezTo>
                  <a:cubicBezTo>
                    <a:pt x="117685" y="70876"/>
                    <a:pt x="118707" y="70031"/>
                    <a:pt x="119551" y="69010"/>
                  </a:cubicBezTo>
                  <a:cubicBezTo>
                    <a:pt x="123554" y="65017"/>
                    <a:pt x="124086" y="58709"/>
                    <a:pt x="120802" y="54100"/>
                  </a:cubicBezTo>
                  <a:close/>
                  <a:moveTo>
                    <a:pt x="47820" y="100496"/>
                  </a:moveTo>
                  <a:lnTo>
                    <a:pt x="45526" y="97785"/>
                  </a:lnTo>
                  <a:lnTo>
                    <a:pt x="45526" y="97785"/>
                  </a:lnTo>
                  <a:lnTo>
                    <a:pt x="4864" y="50347"/>
                  </a:lnTo>
                  <a:cubicBezTo>
                    <a:pt x="1611" y="46614"/>
                    <a:pt x="2008" y="40943"/>
                    <a:pt x="5740" y="37700"/>
                  </a:cubicBezTo>
                  <a:cubicBezTo>
                    <a:pt x="6178" y="37314"/>
                    <a:pt x="6658" y="36981"/>
                    <a:pt x="7158" y="36689"/>
                  </a:cubicBezTo>
                  <a:lnTo>
                    <a:pt x="9243" y="35438"/>
                  </a:lnTo>
                  <a:lnTo>
                    <a:pt x="12371" y="33665"/>
                  </a:lnTo>
                  <a:lnTo>
                    <a:pt x="14456" y="32519"/>
                  </a:lnTo>
                  <a:lnTo>
                    <a:pt x="21338" y="28557"/>
                  </a:lnTo>
                  <a:lnTo>
                    <a:pt x="24152" y="26888"/>
                  </a:lnTo>
                  <a:lnTo>
                    <a:pt x="29991" y="23448"/>
                  </a:lnTo>
                  <a:cubicBezTo>
                    <a:pt x="33119" y="21675"/>
                    <a:pt x="36559" y="19799"/>
                    <a:pt x="40417" y="17505"/>
                  </a:cubicBezTo>
                  <a:lnTo>
                    <a:pt x="48654" y="12813"/>
                  </a:lnTo>
                  <a:lnTo>
                    <a:pt x="53033" y="10207"/>
                  </a:lnTo>
                  <a:cubicBezTo>
                    <a:pt x="55639" y="8851"/>
                    <a:pt x="58246" y="7183"/>
                    <a:pt x="61165" y="5619"/>
                  </a:cubicBezTo>
                  <a:cubicBezTo>
                    <a:pt x="67421" y="2074"/>
                    <a:pt x="67421" y="2387"/>
                    <a:pt x="69089" y="2387"/>
                  </a:cubicBezTo>
                  <a:cubicBezTo>
                    <a:pt x="71716" y="2419"/>
                    <a:pt x="74187" y="3607"/>
                    <a:pt x="75866" y="5619"/>
                  </a:cubicBezTo>
                  <a:lnTo>
                    <a:pt x="101097" y="35021"/>
                  </a:lnTo>
                  <a:lnTo>
                    <a:pt x="119134" y="55873"/>
                  </a:lnTo>
                  <a:cubicBezTo>
                    <a:pt x="122366" y="59772"/>
                    <a:pt x="121834" y="65559"/>
                    <a:pt x="117935" y="68791"/>
                  </a:cubicBezTo>
                  <a:cubicBezTo>
                    <a:pt x="117559" y="69104"/>
                    <a:pt x="117153" y="69385"/>
                    <a:pt x="116736" y="69635"/>
                  </a:cubicBezTo>
                  <a:lnTo>
                    <a:pt x="59601" y="102686"/>
                  </a:lnTo>
                  <a:cubicBezTo>
                    <a:pt x="55702" y="104959"/>
                    <a:pt x="50729" y="104031"/>
                    <a:pt x="47924" y="100496"/>
                  </a:cubicBezTo>
                  <a:close/>
                  <a:moveTo>
                    <a:pt x="6950" y="36480"/>
                  </a:moveTo>
                  <a:lnTo>
                    <a:pt x="2883" y="38670"/>
                  </a:lnTo>
                  <a:lnTo>
                    <a:pt x="1007" y="39504"/>
                  </a:lnTo>
                  <a:lnTo>
                    <a:pt x="1007" y="39504"/>
                  </a:lnTo>
                  <a:cubicBezTo>
                    <a:pt x="141" y="41318"/>
                    <a:pt x="-192" y="43351"/>
                    <a:pt x="68" y="45342"/>
                  </a:cubicBezTo>
                  <a:cubicBezTo>
                    <a:pt x="663" y="45697"/>
                    <a:pt x="1195" y="46156"/>
                    <a:pt x="1632" y="46698"/>
                  </a:cubicBezTo>
                  <a:lnTo>
                    <a:pt x="1632" y="47219"/>
                  </a:lnTo>
                  <a:lnTo>
                    <a:pt x="4239" y="50139"/>
                  </a:lnTo>
                  <a:cubicBezTo>
                    <a:pt x="1100" y="46312"/>
                    <a:pt x="1653" y="40661"/>
                    <a:pt x="5479" y="37523"/>
                  </a:cubicBezTo>
                  <a:cubicBezTo>
                    <a:pt x="5970" y="37116"/>
                    <a:pt x="6491" y="36772"/>
                    <a:pt x="7053" y="36480"/>
                  </a:cubicBezTo>
                  <a:close/>
                  <a:moveTo>
                    <a:pt x="6950" y="36480"/>
                  </a:moveTo>
                  <a:lnTo>
                    <a:pt x="2883" y="38670"/>
                  </a:lnTo>
                  <a:lnTo>
                    <a:pt x="1007" y="39504"/>
                  </a:lnTo>
                  <a:lnTo>
                    <a:pt x="1007" y="39504"/>
                  </a:lnTo>
                  <a:cubicBezTo>
                    <a:pt x="141" y="41318"/>
                    <a:pt x="-192" y="43351"/>
                    <a:pt x="68" y="45342"/>
                  </a:cubicBezTo>
                  <a:cubicBezTo>
                    <a:pt x="663" y="45697"/>
                    <a:pt x="1195" y="46156"/>
                    <a:pt x="1632" y="46698"/>
                  </a:cubicBezTo>
                  <a:lnTo>
                    <a:pt x="1632" y="47219"/>
                  </a:lnTo>
                  <a:lnTo>
                    <a:pt x="4239" y="50139"/>
                  </a:lnTo>
                  <a:cubicBezTo>
                    <a:pt x="1100" y="46312"/>
                    <a:pt x="1653" y="40661"/>
                    <a:pt x="5479" y="37523"/>
                  </a:cubicBezTo>
                  <a:cubicBezTo>
                    <a:pt x="5970" y="37116"/>
                    <a:pt x="6491" y="36772"/>
                    <a:pt x="7053" y="3648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7" name="Google Shape;1223;p13">
              <a:extLst>
                <a:ext uri="{FF2B5EF4-FFF2-40B4-BE49-F238E27FC236}">
                  <a16:creationId xmlns="" xmlns:a16="http://schemas.microsoft.com/office/drawing/2014/main" id="{D8A74FF7-087C-CEA4-B137-3DF7FB5947AE}"/>
                </a:ext>
              </a:extLst>
            </p:cNvPr>
            <p:cNvSpPr/>
            <p:nvPr/>
          </p:nvSpPr>
          <p:spPr>
            <a:xfrm>
              <a:off x="10593407" y="4737635"/>
              <a:ext cx="103639" cy="89643"/>
            </a:xfrm>
            <a:custGeom>
              <a:avLst/>
              <a:gdLst/>
              <a:ahLst/>
              <a:cxnLst/>
              <a:rect l="l" t="t" r="r" b="b"/>
              <a:pathLst>
                <a:path w="123530" h="106848" extrusionOk="0">
                  <a:moveTo>
                    <a:pt x="123123" y="58910"/>
                  </a:moveTo>
                  <a:lnTo>
                    <a:pt x="123123" y="58910"/>
                  </a:lnTo>
                  <a:cubicBezTo>
                    <a:pt x="122769" y="57211"/>
                    <a:pt x="121945" y="55657"/>
                    <a:pt x="120725" y="54427"/>
                  </a:cubicBezTo>
                  <a:lnTo>
                    <a:pt x="80168" y="6989"/>
                  </a:lnTo>
                  <a:lnTo>
                    <a:pt x="77666" y="4069"/>
                  </a:lnTo>
                  <a:lnTo>
                    <a:pt x="77040" y="3548"/>
                  </a:lnTo>
                  <a:cubicBezTo>
                    <a:pt x="76623" y="2985"/>
                    <a:pt x="76091" y="2526"/>
                    <a:pt x="75476" y="2193"/>
                  </a:cubicBezTo>
                  <a:cubicBezTo>
                    <a:pt x="71806" y="-508"/>
                    <a:pt x="66885" y="-748"/>
                    <a:pt x="62965" y="1567"/>
                  </a:cubicBezTo>
                  <a:lnTo>
                    <a:pt x="5830" y="34513"/>
                  </a:lnTo>
                  <a:cubicBezTo>
                    <a:pt x="242" y="37735"/>
                    <a:pt x="-1676" y="44877"/>
                    <a:pt x="1545" y="50465"/>
                  </a:cubicBezTo>
                  <a:cubicBezTo>
                    <a:pt x="1910" y="51091"/>
                    <a:pt x="2337" y="51685"/>
                    <a:pt x="2807" y="52238"/>
                  </a:cubicBezTo>
                  <a:lnTo>
                    <a:pt x="45970" y="102596"/>
                  </a:lnTo>
                  <a:cubicBezTo>
                    <a:pt x="48202" y="105171"/>
                    <a:pt x="51434" y="106651"/>
                    <a:pt x="54833" y="106662"/>
                  </a:cubicBezTo>
                  <a:cubicBezTo>
                    <a:pt x="55896" y="106891"/>
                    <a:pt x="57001" y="106891"/>
                    <a:pt x="58065" y="106662"/>
                  </a:cubicBezTo>
                  <a:lnTo>
                    <a:pt x="60046" y="105828"/>
                  </a:lnTo>
                  <a:lnTo>
                    <a:pt x="63486" y="103951"/>
                  </a:lnTo>
                  <a:lnTo>
                    <a:pt x="64841" y="103221"/>
                  </a:lnTo>
                  <a:lnTo>
                    <a:pt x="67656" y="101553"/>
                  </a:lnTo>
                  <a:lnTo>
                    <a:pt x="75685" y="96966"/>
                  </a:lnTo>
                  <a:cubicBezTo>
                    <a:pt x="76748" y="96528"/>
                    <a:pt x="77728" y="95933"/>
                    <a:pt x="78604" y="95193"/>
                  </a:cubicBezTo>
                  <a:cubicBezTo>
                    <a:pt x="87362" y="90293"/>
                    <a:pt x="99456" y="83099"/>
                    <a:pt x="117806" y="72673"/>
                  </a:cubicBezTo>
                  <a:lnTo>
                    <a:pt x="118536" y="72047"/>
                  </a:lnTo>
                  <a:lnTo>
                    <a:pt x="118536" y="72047"/>
                  </a:lnTo>
                  <a:cubicBezTo>
                    <a:pt x="119756" y="71318"/>
                    <a:pt x="120767" y="70275"/>
                    <a:pt x="121455" y="69024"/>
                  </a:cubicBezTo>
                  <a:cubicBezTo>
                    <a:pt x="121903" y="68492"/>
                    <a:pt x="122248" y="67898"/>
                    <a:pt x="122498" y="67251"/>
                  </a:cubicBezTo>
                  <a:cubicBezTo>
                    <a:pt x="123352" y="65468"/>
                    <a:pt x="123676" y="63477"/>
                    <a:pt x="123436" y="61517"/>
                  </a:cubicBezTo>
                  <a:cubicBezTo>
                    <a:pt x="123592" y="60641"/>
                    <a:pt x="123488" y="59724"/>
                    <a:pt x="123123" y="58910"/>
                  </a:cubicBezTo>
                  <a:close/>
                  <a:moveTo>
                    <a:pt x="116659" y="69337"/>
                  </a:moveTo>
                  <a:lnTo>
                    <a:pt x="116659" y="69337"/>
                  </a:lnTo>
                  <a:lnTo>
                    <a:pt x="62860" y="100615"/>
                  </a:lnTo>
                  <a:lnTo>
                    <a:pt x="59420" y="102491"/>
                  </a:lnTo>
                  <a:cubicBezTo>
                    <a:pt x="55687" y="104743"/>
                    <a:pt x="50871" y="103951"/>
                    <a:pt x="48055" y="100615"/>
                  </a:cubicBezTo>
                  <a:lnTo>
                    <a:pt x="4891" y="50257"/>
                  </a:lnTo>
                  <a:cubicBezTo>
                    <a:pt x="1628" y="46535"/>
                    <a:pt x="1993" y="40873"/>
                    <a:pt x="5715" y="37600"/>
                  </a:cubicBezTo>
                  <a:cubicBezTo>
                    <a:pt x="6195" y="37182"/>
                    <a:pt x="6727" y="36807"/>
                    <a:pt x="7290" y="36494"/>
                  </a:cubicBezTo>
                  <a:cubicBezTo>
                    <a:pt x="69846" y="629"/>
                    <a:pt x="65467" y="2297"/>
                    <a:pt x="68908" y="2297"/>
                  </a:cubicBezTo>
                  <a:cubicBezTo>
                    <a:pt x="71535" y="2338"/>
                    <a:pt x="74027" y="3475"/>
                    <a:pt x="75789" y="5425"/>
                  </a:cubicBezTo>
                  <a:lnTo>
                    <a:pt x="78083" y="8240"/>
                  </a:lnTo>
                  <a:lnTo>
                    <a:pt x="118953" y="55782"/>
                  </a:lnTo>
                  <a:cubicBezTo>
                    <a:pt x="122269" y="59536"/>
                    <a:pt x="121903" y="65270"/>
                    <a:pt x="118150" y="68586"/>
                  </a:cubicBezTo>
                  <a:cubicBezTo>
                    <a:pt x="117691" y="68992"/>
                    <a:pt x="117191" y="69347"/>
                    <a:pt x="116659" y="69649"/>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8" name="Google Shape;1224;p13">
              <a:extLst>
                <a:ext uri="{FF2B5EF4-FFF2-40B4-BE49-F238E27FC236}">
                  <a16:creationId xmlns="" xmlns:a16="http://schemas.microsoft.com/office/drawing/2014/main" id="{A312CB74-51F0-AA3E-F2DB-A8DDCF059A9D}"/>
                </a:ext>
              </a:extLst>
            </p:cNvPr>
            <p:cNvSpPr/>
            <p:nvPr/>
          </p:nvSpPr>
          <p:spPr>
            <a:xfrm>
              <a:off x="10566058" y="4836671"/>
              <a:ext cx="103217" cy="89134"/>
            </a:xfrm>
            <a:custGeom>
              <a:avLst/>
              <a:gdLst/>
              <a:ahLst/>
              <a:cxnLst/>
              <a:rect l="l" t="t" r="r" b="b"/>
              <a:pathLst>
                <a:path w="123028" h="106241" extrusionOk="0">
                  <a:moveTo>
                    <a:pt x="120585" y="54406"/>
                  </a:moveTo>
                  <a:lnTo>
                    <a:pt x="77421" y="4048"/>
                  </a:lnTo>
                  <a:cubicBezTo>
                    <a:pt x="74460" y="629"/>
                    <a:pt x="69800" y="-789"/>
                    <a:pt x="65432" y="399"/>
                  </a:cubicBezTo>
                  <a:cubicBezTo>
                    <a:pt x="64774" y="587"/>
                    <a:pt x="64139" y="868"/>
                    <a:pt x="63555" y="1233"/>
                  </a:cubicBezTo>
                  <a:lnTo>
                    <a:pt x="63555" y="1233"/>
                  </a:lnTo>
                  <a:cubicBezTo>
                    <a:pt x="63284" y="1150"/>
                    <a:pt x="62992" y="1150"/>
                    <a:pt x="62721" y="1233"/>
                  </a:cubicBezTo>
                  <a:lnTo>
                    <a:pt x="59489" y="3110"/>
                  </a:lnTo>
                  <a:lnTo>
                    <a:pt x="59489" y="3110"/>
                  </a:lnTo>
                  <a:lnTo>
                    <a:pt x="5690" y="34388"/>
                  </a:lnTo>
                  <a:cubicBezTo>
                    <a:pt x="4272" y="35212"/>
                    <a:pt x="3031" y="36307"/>
                    <a:pt x="2041" y="37620"/>
                  </a:cubicBezTo>
                  <a:cubicBezTo>
                    <a:pt x="1582" y="38204"/>
                    <a:pt x="1269" y="38882"/>
                    <a:pt x="1103" y="39601"/>
                  </a:cubicBezTo>
                  <a:cubicBezTo>
                    <a:pt x="175" y="41436"/>
                    <a:pt x="-190" y="43501"/>
                    <a:pt x="60" y="45544"/>
                  </a:cubicBezTo>
                  <a:cubicBezTo>
                    <a:pt x="-44" y="46097"/>
                    <a:pt x="-44" y="46659"/>
                    <a:pt x="60" y="47212"/>
                  </a:cubicBezTo>
                  <a:lnTo>
                    <a:pt x="60" y="47212"/>
                  </a:lnTo>
                  <a:cubicBezTo>
                    <a:pt x="488" y="48839"/>
                    <a:pt x="1238" y="50361"/>
                    <a:pt x="2250" y="51695"/>
                  </a:cubicBezTo>
                  <a:lnTo>
                    <a:pt x="43120" y="99238"/>
                  </a:lnTo>
                  <a:lnTo>
                    <a:pt x="45622" y="102158"/>
                  </a:lnTo>
                  <a:lnTo>
                    <a:pt x="46248" y="102783"/>
                  </a:lnTo>
                  <a:cubicBezTo>
                    <a:pt x="46696" y="103315"/>
                    <a:pt x="47228" y="103774"/>
                    <a:pt x="47812" y="104138"/>
                  </a:cubicBezTo>
                  <a:cubicBezTo>
                    <a:pt x="49761" y="105515"/>
                    <a:pt x="52096" y="106245"/>
                    <a:pt x="54484" y="106224"/>
                  </a:cubicBezTo>
                  <a:cubicBezTo>
                    <a:pt x="58863" y="106224"/>
                    <a:pt x="55839" y="107266"/>
                    <a:pt x="117040" y="71713"/>
                  </a:cubicBezTo>
                  <a:cubicBezTo>
                    <a:pt x="122671" y="68565"/>
                    <a:pt x="124672" y="61444"/>
                    <a:pt x="121513" y="55814"/>
                  </a:cubicBezTo>
                  <a:cubicBezTo>
                    <a:pt x="121242" y="55324"/>
                    <a:pt x="120930" y="54854"/>
                    <a:pt x="120585" y="54406"/>
                  </a:cubicBezTo>
                  <a:close/>
                  <a:moveTo>
                    <a:pt x="47603" y="101011"/>
                  </a:moveTo>
                  <a:lnTo>
                    <a:pt x="45518" y="98613"/>
                  </a:lnTo>
                  <a:lnTo>
                    <a:pt x="15178" y="63164"/>
                  </a:lnTo>
                  <a:lnTo>
                    <a:pt x="4752" y="50653"/>
                  </a:lnTo>
                  <a:cubicBezTo>
                    <a:pt x="1468" y="46941"/>
                    <a:pt x="1822" y="41280"/>
                    <a:pt x="5523" y="37996"/>
                  </a:cubicBezTo>
                  <a:cubicBezTo>
                    <a:pt x="5899" y="37662"/>
                    <a:pt x="6305" y="37359"/>
                    <a:pt x="6733" y="37099"/>
                  </a:cubicBezTo>
                  <a:lnTo>
                    <a:pt x="6733" y="37099"/>
                  </a:lnTo>
                  <a:lnTo>
                    <a:pt x="6733" y="37099"/>
                  </a:lnTo>
                  <a:lnTo>
                    <a:pt x="18410" y="30426"/>
                  </a:lnTo>
                  <a:lnTo>
                    <a:pt x="20808" y="29071"/>
                  </a:lnTo>
                  <a:lnTo>
                    <a:pt x="23831" y="27298"/>
                  </a:lnTo>
                  <a:lnTo>
                    <a:pt x="27168" y="25422"/>
                  </a:lnTo>
                  <a:lnTo>
                    <a:pt x="27689" y="25422"/>
                  </a:lnTo>
                  <a:lnTo>
                    <a:pt x="31964" y="22920"/>
                  </a:lnTo>
                  <a:lnTo>
                    <a:pt x="53442" y="10513"/>
                  </a:lnTo>
                  <a:lnTo>
                    <a:pt x="57299" y="8323"/>
                  </a:lnTo>
                  <a:lnTo>
                    <a:pt x="60219" y="6655"/>
                  </a:lnTo>
                  <a:lnTo>
                    <a:pt x="60219" y="6655"/>
                  </a:lnTo>
                  <a:lnTo>
                    <a:pt x="61052" y="6133"/>
                  </a:lnTo>
                  <a:cubicBezTo>
                    <a:pt x="66579" y="3006"/>
                    <a:pt x="66579" y="3423"/>
                    <a:pt x="68142" y="3423"/>
                  </a:cubicBezTo>
                  <a:cubicBezTo>
                    <a:pt x="70780" y="3381"/>
                    <a:pt x="73293" y="4580"/>
                    <a:pt x="74919" y="6655"/>
                  </a:cubicBezTo>
                  <a:lnTo>
                    <a:pt x="118188" y="57013"/>
                  </a:lnTo>
                  <a:cubicBezTo>
                    <a:pt x="121440" y="60829"/>
                    <a:pt x="120982" y="66553"/>
                    <a:pt x="117176" y="69805"/>
                  </a:cubicBezTo>
                  <a:cubicBezTo>
                    <a:pt x="116749" y="70170"/>
                    <a:pt x="116279" y="70494"/>
                    <a:pt x="115789" y="70775"/>
                  </a:cubicBezTo>
                  <a:lnTo>
                    <a:pt x="58759" y="103722"/>
                  </a:lnTo>
                  <a:cubicBezTo>
                    <a:pt x="54880" y="105369"/>
                    <a:pt x="50376" y="104264"/>
                    <a:pt x="47707" y="10101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79" name="Google Shape;1225;p13">
              <a:extLst>
                <a:ext uri="{FF2B5EF4-FFF2-40B4-BE49-F238E27FC236}">
                  <a16:creationId xmlns="" xmlns:a16="http://schemas.microsoft.com/office/drawing/2014/main" id="{6CF9649B-E3D7-C3DC-2BB6-1D0D6D3F34AC}"/>
                </a:ext>
              </a:extLst>
            </p:cNvPr>
            <p:cNvSpPr/>
            <p:nvPr/>
          </p:nvSpPr>
          <p:spPr>
            <a:xfrm>
              <a:off x="10550926" y="4577746"/>
              <a:ext cx="103368" cy="89545"/>
            </a:xfrm>
            <a:custGeom>
              <a:avLst/>
              <a:gdLst/>
              <a:ahLst/>
              <a:cxnLst/>
              <a:rect l="l" t="t" r="r" b="b"/>
              <a:pathLst>
                <a:path w="123208" h="106732" extrusionOk="0">
                  <a:moveTo>
                    <a:pt x="120898" y="54415"/>
                  </a:moveTo>
                  <a:lnTo>
                    <a:pt x="77630" y="4057"/>
                  </a:lnTo>
                  <a:cubicBezTo>
                    <a:pt x="73970" y="-207"/>
                    <a:pt x="67798" y="-1260"/>
                    <a:pt x="62929" y="1555"/>
                  </a:cubicBezTo>
                  <a:lnTo>
                    <a:pt x="5794" y="34606"/>
                  </a:lnTo>
                  <a:cubicBezTo>
                    <a:pt x="1843" y="36910"/>
                    <a:pt x="-399" y="41310"/>
                    <a:pt x="60" y="45866"/>
                  </a:cubicBezTo>
                  <a:cubicBezTo>
                    <a:pt x="-44" y="46523"/>
                    <a:pt x="-44" y="47190"/>
                    <a:pt x="60" y="47846"/>
                  </a:cubicBezTo>
                  <a:lnTo>
                    <a:pt x="60" y="47846"/>
                  </a:lnTo>
                  <a:cubicBezTo>
                    <a:pt x="435" y="49379"/>
                    <a:pt x="1144" y="50797"/>
                    <a:pt x="2145" y="52017"/>
                  </a:cubicBezTo>
                  <a:lnTo>
                    <a:pt x="43016" y="99560"/>
                  </a:lnTo>
                  <a:lnTo>
                    <a:pt x="44058" y="100811"/>
                  </a:lnTo>
                  <a:lnTo>
                    <a:pt x="45518" y="102479"/>
                  </a:lnTo>
                  <a:lnTo>
                    <a:pt x="45518" y="103000"/>
                  </a:lnTo>
                  <a:cubicBezTo>
                    <a:pt x="45977" y="103595"/>
                    <a:pt x="46539" y="104085"/>
                    <a:pt x="47186" y="104460"/>
                  </a:cubicBezTo>
                  <a:cubicBezTo>
                    <a:pt x="49156" y="105805"/>
                    <a:pt x="51481" y="106525"/>
                    <a:pt x="53858" y="106545"/>
                  </a:cubicBezTo>
                  <a:cubicBezTo>
                    <a:pt x="54891" y="106775"/>
                    <a:pt x="55954" y="106775"/>
                    <a:pt x="56986" y="106545"/>
                  </a:cubicBezTo>
                  <a:lnTo>
                    <a:pt x="56986" y="106545"/>
                  </a:lnTo>
                  <a:lnTo>
                    <a:pt x="58863" y="105711"/>
                  </a:lnTo>
                  <a:lnTo>
                    <a:pt x="62929" y="103522"/>
                  </a:lnTo>
                  <a:lnTo>
                    <a:pt x="65014" y="102271"/>
                  </a:lnTo>
                  <a:lnTo>
                    <a:pt x="68142" y="100498"/>
                  </a:lnTo>
                  <a:lnTo>
                    <a:pt x="70227" y="99351"/>
                  </a:lnTo>
                  <a:lnTo>
                    <a:pt x="77108" y="95390"/>
                  </a:lnTo>
                  <a:lnTo>
                    <a:pt x="79924" y="93721"/>
                  </a:lnTo>
                  <a:lnTo>
                    <a:pt x="85762" y="90281"/>
                  </a:lnTo>
                  <a:cubicBezTo>
                    <a:pt x="88890" y="88508"/>
                    <a:pt x="92331" y="86631"/>
                    <a:pt x="96188" y="84338"/>
                  </a:cubicBezTo>
                  <a:lnTo>
                    <a:pt x="104425" y="79646"/>
                  </a:lnTo>
                  <a:lnTo>
                    <a:pt x="108804" y="77040"/>
                  </a:lnTo>
                  <a:cubicBezTo>
                    <a:pt x="111410" y="75684"/>
                    <a:pt x="114017" y="74016"/>
                    <a:pt x="116936" y="72452"/>
                  </a:cubicBezTo>
                  <a:cubicBezTo>
                    <a:pt x="118365" y="71556"/>
                    <a:pt x="119605" y="70388"/>
                    <a:pt x="120585" y="69012"/>
                  </a:cubicBezTo>
                  <a:lnTo>
                    <a:pt x="121628" y="67135"/>
                  </a:lnTo>
                  <a:cubicBezTo>
                    <a:pt x="123953" y="63131"/>
                    <a:pt x="123661" y="58127"/>
                    <a:pt x="120898" y="54415"/>
                  </a:cubicBezTo>
                  <a:close/>
                  <a:moveTo>
                    <a:pt x="116624" y="69741"/>
                  </a:moveTo>
                  <a:lnTo>
                    <a:pt x="116624" y="69741"/>
                  </a:lnTo>
                  <a:lnTo>
                    <a:pt x="62617" y="101019"/>
                  </a:lnTo>
                  <a:lnTo>
                    <a:pt x="59488" y="102896"/>
                  </a:lnTo>
                  <a:cubicBezTo>
                    <a:pt x="55673" y="104971"/>
                    <a:pt x="50918" y="104158"/>
                    <a:pt x="48020" y="100915"/>
                  </a:cubicBezTo>
                  <a:lnTo>
                    <a:pt x="45413" y="97996"/>
                  </a:lnTo>
                  <a:lnTo>
                    <a:pt x="4856" y="50662"/>
                  </a:lnTo>
                  <a:cubicBezTo>
                    <a:pt x="1582" y="46867"/>
                    <a:pt x="1999" y="41143"/>
                    <a:pt x="5794" y="37869"/>
                  </a:cubicBezTo>
                  <a:cubicBezTo>
                    <a:pt x="6211" y="37504"/>
                    <a:pt x="6670" y="37181"/>
                    <a:pt x="7150" y="36899"/>
                  </a:cubicBezTo>
                  <a:cubicBezTo>
                    <a:pt x="69706" y="1034"/>
                    <a:pt x="65536" y="2597"/>
                    <a:pt x="68872" y="2597"/>
                  </a:cubicBezTo>
                  <a:cubicBezTo>
                    <a:pt x="71541" y="2535"/>
                    <a:pt x="74095" y="3734"/>
                    <a:pt x="75753" y="5829"/>
                  </a:cubicBezTo>
                  <a:lnTo>
                    <a:pt x="118917" y="56188"/>
                  </a:lnTo>
                  <a:cubicBezTo>
                    <a:pt x="122295" y="59722"/>
                    <a:pt x="122170" y="65342"/>
                    <a:pt x="118636" y="68720"/>
                  </a:cubicBezTo>
                  <a:cubicBezTo>
                    <a:pt x="118031" y="69293"/>
                    <a:pt x="117353" y="69773"/>
                    <a:pt x="116624" y="70158"/>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0" name="Google Shape;1226;p13">
              <a:extLst>
                <a:ext uri="{FF2B5EF4-FFF2-40B4-BE49-F238E27FC236}">
                  <a16:creationId xmlns="" xmlns:a16="http://schemas.microsoft.com/office/drawing/2014/main" id="{37C5838A-5577-E172-2807-32E6DF4DA328}"/>
                </a:ext>
              </a:extLst>
            </p:cNvPr>
            <p:cNvSpPr/>
            <p:nvPr/>
          </p:nvSpPr>
          <p:spPr>
            <a:xfrm>
              <a:off x="10535982" y="4670263"/>
              <a:ext cx="103397" cy="89344"/>
            </a:xfrm>
            <a:custGeom>
              <a:avLst/>
              <a:gdLst/>
              <a:ahLst/>
              <a:cxnLst/>
              <a:rect l="l" t="t" r="r" b="b"/>
              <a:pathLst>
                <a:path w="123242" h="106492" extrusionOk="0">
                  <a:moveTo>
                    <a:pt x="122445" y="58620"/>
                  </a:moveTo>
                  <a:lnTo>
                    <a:pt x="122445" y="58620"/>
                  </a:lnTo>
                  <a:cubicBezTo>
                    <a:pt x="122049" y="57066"/>
                    <a:pt x="121340" y="55606"/>
                    <a:pt x="120360" y="54345"/>
                  </a:cubicBezTo>
                  <a:lnTo>
                    <a:pt x="120360" y="54345"/>
                  </a:lnTo>
                  <a:lnTo>
                    <a:pt x="79698" y="6906"/>
                  </a:lnTo>
                  <a:lnTo>
                    <a:pt x="77092" y="3987"/>
                  </a:lnTo>
                  <a:lnTo>
                    <a:pt x="77092" y="3466"/>
                  </a:lnTo>
                  <a:cubicBezTo>
                    <a:pt x="76654" y="2923"/>
                    <a:pt x="76122" y="2465"/>
                    <a:pt x="75528" y="2110"/>
                  </a:cubicBezTo>
                  <a:cubicBezTo>
                    <a:pt x="72692" y="77"/>
                    <a:pt x="69074" y="-538"/>
                    <a:pt x="65727" y="442"/>
                  </a:cubicBezTo>
                  <a:cubicBezTo>
                    <a:pt x="65018" y="546"/>
                    <a:pt x="64351" y="797"/>
                    <a:pt x="63746" y="1172"/>
                  </a:cubicBezTo>
                  <a:lnTo>
                    <a:pt x="63016" y="1172"/>
                  </a:lnTo>
                  <a:lnTo>
                    <a:pt x="59576" y="3153"/>
                  </a:lnTo>
                  <a:lnTo>
                    <a:pt x="5882" y="34431"/>
                  </a:lnTo>
                  <a:cubicBezTo>
                    <a:pt x="4370" y="35255"/>
                    <a:pt x="3077" y="36433"/>
                    <a:pt x="2128" y="37872"/>
                  </a:cubicBezTo>
                  <a:cubicBezTo>
                    <a:pt x="1670" y="38445"/>
                    <a:pt x="1284" y="39081"/>
                    <a:pt x="981" y="39748"/>
                  </a:cubicBezTo>
                  <a:cubicBezTo>
                    <a:pt x="-854" y="43898"/>
                    <a:pt x="-124" y="48736"/>
                    <a:pt x="2858" y="52155"/>
                  </a:cubicBezTo>
                  <a:lnTo>
                    <a:pt x="46022" y="102513"/>
                  </a:lnTo>
                  <a:cubicBezTo>
                    <a:pt x="48295" y="105016"/>
                    <a:pt x="51506" y="106454"/>
                    <a:pt x="54884" y="106475"/>
                  </a:cubicBezTo>
                  <a:cubicBezTo>
                    <a:pt x="59263" y="106475"/>
                    <a:pt x="56448" y="107413"/>
                    <a:pt x="117441" y="71965"/>
                  </a:cubicBezTo>
                  <a:cubicBezTo>
                    <a:pt x="121361" y="69671"/>
                    <a:pt x="123592" y="65324"/>
                    <a:pt x="123175" y="60809"/>
                  </a:cubicBezTo>
                  <a:cubicBezTo>
                    <a:pt x="123123" y="60027"/>
                    <a:pt x="122873" y="59276"/>
                    <a:pt x="122445" y="58620"/>
                  </a:cubicBezTo>
                  <a:close/>
                  <a:moveTo>
                    <a:pt x="47273" y="100324"/>
                  </a:moveTo>
                  <a:lnTo>
                    <a:pt x="3901" y="50174"/>
                  </a:lnTo>
                  <a:cubicBezTo>
                    <a:pt x="648" y="46442"/>
                    <a:pt x="1033" y="40781"/>
                    <a:pt x="4766" y="37527"/>
                  </a:cubicBezTo>
                  <a:cubicBezTo>
                    <a:pt x="5058" y="37277"/>
                    <a:pt x="5360" y="37038"/>
                    <a:pt x="5673" y="36829"/>
                  </a:cubicBezTo>
                  <a:lnTo>
                    <a:pt x="6924" y="36099"/>
                  </a:lnTo>
                  <a:cubicBezTo>
                    <a:pt x="7852" y="35463"/>
                    <a:pt x="8822" y="34911"/>
                    <a:pt x="9844" y="34431"/>
                  </a:cubicBezTo>
                  <a:lnTo>
                    <a:pt x="15578" y="31095"/>
                  </a:lnTo>
                  <a:lnTo>
                    <a:pt x="23085" y="26716"/>
                  </a:lnTo>
                  <a:cubicBezTo>
                    <a:pt x="26004" y="25048"/>
                    <a:pt x="29132" y="23275"/>
                    <a:pt x="32677" y="21086"/>
                  </a:cubicBezTo>
                  <a:lnTo>
                    <a:pt x="47586" y="12536"/>
                  </a:lnTo>
                  <a:lnTo>
                    <a:pt x="51860" y="9930"/>
                  </a:lnTo>
                  <a:cubicBezTo>
                    <a:pt x="54467" y="8470"/>
                    <a:pt x="57178" y="7010"/>
                    <a:pt x="59889" y="5342"/>
                  </a:cubicBezTo>
                  <a:cubicBezTo>
                    <a:pt x="66248" y="1797"/>
                    <a:pt x="66144" y="2214"/>
                    <a:pt x="67813" y="2214"/>
                  </a:cubicBezTo>
                  <a:cubicBezTo>
                    <a:pt x="70481" y="2225"/>
                    <a:pt x="73015" y="3362"/>
                    <a:pt x="74798" y="5342"/>
                  </a:cubicBezTo>
                  <a:lnTo>
                    <a:pt x="76779" y="7740"/>
                  </a:lnTo>
                  <a:lnTo>
                    <a:pt x="107223" y="43189"/>
                  </a:lnTo>
                  <a:lnTo>
                    <a:pt x="117649" y="55700"/>
                  </a:lnTo>
                  <a:cubicBezTo>
                    <a:pt x="120913" y="59652"/>
                    <a:pt x="120349" y="65501"/>
                    <a:pt x="116387" y="68764"/>
                  </a:cubicBezTo>
                  <a:cubicBezTo>
                    <a:pt x="116033" y="69056"/>
                    <a:pt x="115647" y="69327"/>
                    <a:pt x="115251" y="69567"/>
                  </a:cubicBezTo>
                  <a:lnTo>
                    <a:pt x="58221" y="102409"/>
                  </a:lnTo>
                  <a:cubicBezTo>
                    <a:pt x="54582" y="104390"/>
                    <a:pt x="50047" y="103618"/>
                    <a:pt x="47273" y="10053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1" name="Google Shape;1227;p13">
              <a:extLst>
                <a:ext uri="{FF2B5EF4-FFF2-40B4-BE49-F238E27FC236}">
                  <a16:creationId xmlns="" xmlns:a16="http://schemas.microsoft.com/office/drawing/2014/main" id="{48E11BE9-3E21-6276-FDAE-89FCABDB9FBD}"/>
                </a:ext>
              </a:extLst>
            </p:cNvPr>
            <p:cNvSpPr/>
            <p:nvPr/>
          </p:nvSpPr>
          <p:spPr>
            <a:xfrm>
              <a:off x="10517955" y="4781007"/>
              <a:ext cx="103194" cy="88837"/>
            </a:xfrm>
            <a:custGeom>
              <a:avLst/>
              <a:gdLst/>
              <a:ahLst/>
              <a:cxnLst/>
              <a:rect l="l" t="t" r="r" b="b"/>
              <a:pathLst>
                <a:path w="123000" h="105888" extrusionOk="0">
                  <a:moveTo>
                    <a:pt x="120995" y="54445"/>
                  </a:moveTo>
                  <a:lnTo>
                    <a:pt x="77518" y="4087"/>
                  </a:lnTo>
                  <a:cubicBezTo>
                    <a:pt x="73879" y="-219"/>
                    <a:pt x="67676" y="-1272"/>
                    <a:pt x="62818" y="1584"/>
                  </a:cubicBezTo>
                  <a:lnTo>
                    <a:pt x="5787" y="34531"/>
                  </a:lnTo>
                  <a:cubicBezTo>
                    <a:pt x="1867" y="36825"/>
                    <a:pt x="-364" y="41172"/>
                    <a:pt x="53" y="45687"/>
                  </a:cubicBezTo>
                  <a:cubicBezTo>
                    <a:pt x="-42" y="46344"/>
                    <a:pt x="-42" y="47011"/>
                    <a:pt x="53" y="47667"/>
                  </a:cubicBezTo>
                  <a:lnTo>
                    <a:pt x="53" y="47667"/>
                  </a:lnTo>
                  <a:cubicBezTo>
                    <a:pt x="407" y="49232"/>
                    <a:pt x="1126" y="50702"/>
                    <a:pt x="2138" y="51942"/>
                  </a:cubicBezTo>
                  <a:lnTo>
                    <a:pt x="43008" y="99485"/>
                  </a:lnTo>
                  <a:lnTo>
                    <a:pt x="43008" y="99485"/>
                  </a:lnTo>
                  <a:lnTo>
                    <a:pt x="45198" y="102196"/>
                  </a:lnTo>
                  <a:lnTo>
                    <a:pt x="45823" y="102196"/>
                  </a:lnTo>
                  <a:cubicBezTo>
                    <a:pt x="46240" y="102759"/>
                    <a:pt x="46772" y="103218"/>
                    <a:pt x="47387" y="103551"/>
                  </a:cubicBezTo>
                  <a:cubicBezTo>
                    <a:pt x="49357" y="104980"/>
                    <a:pt x="51734" y="105751"/>
                    <a:pt x="54164" y="105741"/>
                  </a:cubicBezTo>
                  <a:cubicBezTo>
                    <a:pt x="55196" y="105918"/>
                    <a:pt x="56259" y="105918"/>
                    <a:pt x="57292" y="105741"/>
                  </a:cubicBezTo>
                  <a:lnTo>
                    <a:pt x="59064" y="104907"/>
                  </a:lnTo>
                  <a:cubicBezTo>
                    <a:pt x="60107" y="104907"/>
                    <a:pt x="61358" y="103760"/>
                    <a:pt x="62921" y="102926"/>
                  </a:cubicBezTo>
                  <a:lnTo>
                    <a:pt x="62921" y="102926"/>
                  </a:lnTo>
                  <a:lnTo>
                    <a:pt x="74912" y="95940"/>
                  </a:lnTo>
                  <a:lnTo>
                    <a:pt x="77309" y="94585"/>
                  </a:lnTo>
                  <a:lnTo>
                    <a:pt x="80333" y="92812"/>
                  </a:lnTo>
                  <a:lnTo>
                    <a:pt x="83670" y="90936"/>
                  </a:lnTo>
                  <a:lnTo>
                    <a:pt x="84191" y="90936"/>
                  </a:lnTo>
                  <a:lnTo>
                    <a:pt x="88465" y="88433"/>
                  </a:lnTo>
                  <a:lnTo>
                    <a:pt x="109943" y="76026"/>
                  </a:lnTo>
                  <a:lnTo>
                    <a:pt x="113801" y="73837"/>
                  </a:lnTo>
                  <a:lnTo>
                    <a:pt x="116720" y="72169"/>
                  </a:lnTo>
                  <a:lnTo>
                    <a:pt x="116720" y="72169"/>
                  </a:lnTo>
                  <a:lnTo>
                    <a:pt x="117555" y="71648"/>
                  </a:lnTo>
                  <a:cubicBezTo>
                    <a:pt x="118732" y="70813"/>
                    <a:pt x="119723" y="69750"/>
                    <a:pt x="120473" y="68520"/>
                  </a:cubicBezTo>
                  <a:cubicBezTo>
                    <a:pt x="120880" y="67967"/>
                    <a:pt x="121224" y="67373"/>
                    <a:pt x="121516" y="66747"/>
                  </a:cubicBezTo>
                  <a:cubicBezTo>
                    <a:pt x="123643" y="62869"/>
                    <a:pt x="123445" y="58125"/>
                    <a:pt x="120995" y="54445"/>
                  </a:cubicBezTo>
                  <a:close/>
                  <a:moveTo>
                    <a:pt x="116720" y="69771"/>
                  </a:moveTo>
                  <a:lnTo>
                    <a:pt x="116720" y="69771"/>
                  </a:lnTo>
                  <a:lnTo>
                    <a:pt x="62921" y="101049"/>
                  </a:lnTo>
                  <a:lnTo>
                    <a:pt x="59689" y="102821"/>
                  </a:lnTo>
                  <a:cubicBezTo>
                    <a:pt x="55926" y="105094"/>
                    <a:pt x="51067" y="104302"/>
                    <a:pt x="48221" y="100945"/>
                  </a:cubicBezTo>
                  <a:lnTo>
                    <a:pt x="45614" y="97921"/>
                  </a:lnTo>
                  <a:lnTo>
                    <a:pt x="4536" y="50587"/>
                  </a:lnTo>
                  <a:cubicBezTo>
                    <a:pt x="1262" y="46792"/>
                    <a:pt x="1679" y="41068"/>
                    <a:pt x="5474" y="37794"/>
                  </a:cubicBezTo>
                  <a:cubicBezTo>
                    <a:pt x="5891" y="37429"/>
                    <a:pt x="6350" y="37106"/>
                    <a:pt x="6829" y="36825"/>
                  </a:cubicBezTo>
                  <a:cubicBezTo>
                    <a:pt x="69386" y="959"/>
                    <a:pt x="65111" y="2627"/>
                    <a:pt x="68448" y="2627"/>
                  </a:cubicBezTo>
                  <a:cubicBezTo>
                    <a:pt x="71116" y="2648"/>
                    <a:pt x="73650" y="3774"/>
                    <a:pt x="75433" y="5755"/>
                  </a:cubicBezTo>
                  <a:lnTo>
                    <a:pt x="118493" y="56113"/>
                  </a:lnTo>
                  <a:cubicBezTo>
                    <a:pt x="121871" y="59658"/>
                    <a:pt x="121735" y="65267"/>
                    <a:pt x="118190" y="68645"/>
                  </a:cubicBezTo>
                  <a:cubicBezTo>
                    <a:pt x="117742" y="69072"/>
                    <a:pt x="117241" y="69448"/>
                    <a:pt x="116720" y="6977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2" name="Google Shape;1228;p13">
              <a:extLst>
                <a:ext uri="{FF2B5EF4-FFF2-40B4-BE49-F238E27FC236}">
                  <a16:creationId xmlns="" xmlns:a16="http://schemas.microsoft.com/office/drawing/2014/main" id="{AD78A60B-A26D-AA93-7CCD-AAF61347B6BA}"/>
                </a:ext>
              </a:extLst>
            </p:cNvPr>
            <p:cNvSpPr/>
            <p:nvPr/>
          </p:nvSpPr>
          <p:spPr>
            <a:xfrm>
              <a:off x="10503872" y="4873582"/>
              <a:ext cx="103762" cy="89486"/>
            </a:xfrm>
            <a:custGeom>
              <a:avLst/>
              <a:gdLst/>
              <a:ahLst/>
              <a:cxnLst/>
              <a:rect l="l" t="t" r="r" b="b"/>
              <a:pathLst>
                <a:path w="123677" h="106661" extrusionOk="0">
                  <a:moveTo>
                    <a:pt x="121620" y="58580"/>
                  </a:moveTo>
                  <a:lnTo>
                    <a:pt x="121620" y="58580"/>
                  </a:lnTo>
                  <a:cubicBezTo>
                    <a:pt x="121317" y="57131"/>
                    <a:pt x="120671" y="55765"/>
                    <a:pt x="119743" y="54618"/>
                  </a:cubicBezTo>
                  <a:cubicBezTo>
                    <a:pt x="119826" y="54378"/>
                    <a:pt x="119826" y="54128"/>
                    <a:pt x="119743" y="53888"/>
                  </a:cubicBezTo>
                  <a:lnTo>
                    <a:pt x="89820" y="19169"/>
                  </a:lnTo>
                  <a:lnTo>
                    <a:pt x="79394" y="6658"/>
                  </a:lnTo>
                  <a:lnTo>
                    <a:pt x="76788" y="3634"/>
                  </a:lnTo>
                  <a:lnTo>
                    <a:pt x="76788" y="3634"/>
                  </a:lnTo>
                  <a:cubicBezTo>
                    <a:pt x="76381" y="3071"/>
                    <a:pt x="75839" y="2602"/>
                    <a:pt x="75224" y="2279"/>
                  </a:cubicBezTo>
                  <a:cubicBezTo>
                    <a:pt x="72398" y="142"/>
                    <a:pt x="68728" y="-546"/>
                    <a:pt x="65319" y="402"/>
                  </a:cubicBezTo>
                  <a:lnTo>
                    <a:pt x="63651" y="1028"/>
                  </a:lnTo>
                  <a:lnTo>
                    <a:pt x="63651" y="1028"/>
                  </a:lnTo>
                  <a:lnTo>
                    <a:pt x="62817" y="1549"/>
                  </a:lnTo>
                  <a:lnTo>
                    <a:pt x="59584" y="3322"/>
                  </a:lnTo>
                  <a:lnTo>
                    <a:pt x="59584" y="3322"/>
                  </a:lnTo>
                  <a:lnTo>
                    <a:pt x="5682" y="34600"/>
                  </a:lnTo>
                  <a:cubicBezTo>
                    <a:pt x="4212" y="35528"/>
                    <a:pt x="2940" y="36737"/>
                    <a:pt x="1929" y="38145"/>
                  </a:cubicBezTo>
                  <a:lnTo>
                    <a:pt x="1929" y="38145"/>
                  </a:lnTo>
                  <a:cubicBezTo>
                    <a:pt x="1491" y="38666"/>
                    <a:pt x="1178" y="39271"/>
                    <a:pt x="990" y="39917"/>
                  </a:cubicBezTo>
                  <a:lnTo>
                    <a:pt x="990" y="39917"/>
                  </a:lnTo>
                  <a:cubicBezTo>
                    <a:pt x="-834" y="44014"/>
                    <a:pt x="-147" y="48800"/>
                    <a:pt x="2762" y="52220"/>
                  </a:cubicBezTo>
                  <a:lnTo>
                    <a:pt x="45926" y="102578"/>
                  </a:lnTo>
                  <a:cubicBezTo>
                    <a:pt x="48147" y="105163"/>
                    <a:pt x="51379" y="106644"/>
                    <a:pt x="54789" y="106644"/>
                  </a:cubicBezTo>
                  <a:cubicBezTo>
                    <a:pt x="59168" y="106644"/>
                    <a:pt x="56248" y="107687"/>
                    <a:pt x="117866" y="72029"/>
                  </a:cubicBezTo>
                  <a:cubicBezTo>
                    <a:pt x="121807" y="69808"/>
                    <a:pt x="124059" y="65471"/>
                    <a:pt x="123601" y="60978"/>
                  </a:cubicBezTo>
                  <a:cubicBezTo>
                    <a:pt x="123225" y="59977"/>
                    <a:pt x="122526" y="59132"/>
                    <a:pt x="121620" y="58580"/>
                  </a:cubicBezTo>
                  <a:close/>
                  <a:moveTo>
                    <a:pt x="46344" y="100284"/>
                  </a:moveTo>
                  <a:lnTo>
                    <a:pt x="3180" y="49926"/>
                  </a:lnTo>
                  <a:cubicBezTo>
                    <a:pt x="-63" y="46110"/>
                    <a:pt x="406" y="40386"/>
                    <a:pt x="4222" y="37144"/>
                  </a:cubicBezTo>
                  <a:cubicBezTo>
                    <a:pt x="4452" y="36946"/>
                    <a:pt x="4702" y="36758"/>
                    <a:pt x="4952" y="36581"/>
                  </a:cubicBezTo>
                  <a:lnTo>
                    <a:pt x="9123" y="34183"/>
                  </a:lnTo>
                  <a:lnTo>
                    <a:pt x="14857" y="30846"/>
                  </a:lnTo>
                  <a:lnTo>
                    <a:pt x="20070" y="27823"/>
                  </a:lnTo>
                  <a:lnTo>
                    <a:pt x="28411" y="23027"/>
                  </a:lnTo>
                  <a:lnTo>
                    <a:pt x="32164" y="20942"/>
                  </a:lnTo>
                  <a:lnTo>
                    <a:pt x="38732" y="16980"/>
                  </a:lnTo>
                  <a:cubicBezTo>
                    <a:pt x="39191" y="16813"/>
                    <a:pt x="39619" y="16573"/>
                    <a:pt x="39983" y="16250"/>
                  </a:cubicBezTo>
                  <a:lnTo>
                    <a:pt x="51244" y="9786"/>
                  </a:lnTo>
                  <a:lnTo>
                    <a:pt x="54059" y="8118"/>
                  </a:lnTo>
                  <a:cubicBezTo>
                    <a:pt x="55831" y="7284"/>
                    <a:pt x="57499" y="6137"/>
                    <a:pt x="59376" y="5094"/>
                  </a:cubicBezTo>
                  <a:lnTo>
                    <a:pt x="60106" y="5094"/>
                  </a:lnTo>
                  <a:cubicBezTo>
                    <a:pt x="65632" y="2071"/>
                    <a:pt x="65632" y="2383"/>
                    <a:pt x="67196" y="2383"/>
                  </a:cubicBezTo>
                  <a:cubicBezTo>
                    <a:pt x="69865" y="2404"/>
                    <a:pt x="72398" y="3530"/>
                    <a:pt x="74181" y="5511"/>
                  </a:cubicBezTo>
                  <a:lnTo>
                    <a:pt x="76475" y="8326"/>
                  </a:lnTo>
                  <a:lnTo>
                    <a:pt x="117345" y="55869"/>
                  </a:lnTo>
                  <a:cubicBezTo>
                    <a:pt x="120598" y="59685"/>
                    <a:pt x="120139" y="65409"/>
                    <a:pt x="116333" y="68662"/>
                  </a:cubicBezTo>
                  <a:cubicBezTo>
                    <a:pt x="115906" y="69027"/>
                    <a:pt x="115437" y="69350"/>
                    <a:pt x="114947" y="69631"/>
                  </a:cubicBezTo>
                  <a:lnTo>
                    <a:pt x="57708" y="102682"/>
                  </a:lnTo>
                  <a:cubicBezTo>
                    <a:pt x="53892" y="104819"/>
                    <a:pt x="49086" y="103902"/>
                    <a:pt x="46344" y="100493"/>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3" name="Google Shape;1229;p13">
              <a:extLst>
                <a:ext uri="{FF2B5EF4-FFF2-40B4-BE49-F238E27FC236}">
                  <a16:creationId xmlns="" xmlns:a16="http://schemas.microsoft.com/office/drawing/2014/main" id="{8001107E-DCCB-3269-EA47-C82EE2B4C00A}"/>
                </a:ext>
              </a:extLst>
            </p:cNvPr>
            <p:cNvSpPr/>
            <p:nvPr/>
          </p:nvSpPr>
          <p:spPr>
            <a:xfrm>
              <a:off x="10487653" y="4614824"/>
              <a:ext cx="103734" cy="89568"/>
            </a:xfrm>
            <a:custGeom>
              <a:avLst/>
              <a:gdLst/>
              <a:ahLst/>
              <a:cxnLst/>
              <a:rect l="l" t="t" r="r" b="b"/>
              <a:pathLst>
                <a:path w="123644" h="106759" extrusionOk="0">
                  <a:moveTo>
                    <a:pt x="123123" y="58389"/>
                  </a:moveTo>
                  <a:lnTo>
                    <a:pt x="123123" y="58389"/>
                  </a:lnTo>
                  <a:cubicBezTo>
                    <a:pt x="122768" y="56690"/>
                    <a:pt x="121945" y="55136"/>
                    <a:pt x="120725" y="53906"/>
                  </a:cubicBezTo>
                  <a:lnTo>
                    <a:pt x="80168" y="6572"/>
                  </a:lnTo>
                  <a:lnTo>
                    <a:pt x="77665" y="3652"/>
                  </a:lnTo>
                  <a:lnTo>
                    <a:pt x="77040" y="3652"/>
                  </a:lnTo>
                  <a:cubicBezTo>
                    <a:pt x="76602" y="3089"/>
                    <a:pt x="76070" y="2599"/>
                    <a:pt x="75476" y="2193"/>
                  </a:cubicBezTo>
                  <a:cubicBezTo>
                    <a:pt x="71806" y="-508"/>
                    <a:pt x="66885" y="-748"/>
                    <a:pt x="62965" y="1567"/>
                  </a:cubicBezTo>
                  <a:lnTo>
                    <a:pt x="5830" y="34514"/>
                  </a:lnTo>
                  <a:cubicBezTo>
                    <a:pt x="242" y="37735"/>
                    <a:pt x="-1677" y="44877"/>
                    <a:pt x="1545" y="50465"/>
                  </a:cubicBezTo>
                  <a:cubicBezTo>
                    <a:pt x="1910" y="51091"/>
                    <a:pt x="2337" y="51685"/>
                    <a:pt x="2806" y="52238"/>
                  </a:cubicBezTo>
                  <a:lnTo>
                    <a:pt x="45970" y="102491"/>
                  </a:lnTo>
                  <a:cubicBezTo>
                    <a:pt x="48201" y="105067"/>
                    <a:pt x="51434" y="106547"/>
                    <a:pt x="54832" y="106558"/>
                  </a:cubicBezTo>
                  <a:cubicBezTo>
                    <a:pt x="55823" y="106808"/>
                    <a:pt x="56865" y="106808"/>
                    <a:pt x="57856" y="106558"/>
                  </a:cubicBezTo>
                  <a:cubicBezTo>
                    <a:pt x="58617" y="106318"/>
                    <a:pt x="59347" y="106005"/>
                    <a:pt x="60045" y="105619"/>
                  </a:cubicBezTo>
                  <a:lnTo>
                    <a:pt x="63486" y="103847"/>
                  </a:lnTo>
                  <a:lnTo>
                    <a:pt x="64737" y="103117"/>
                  </a:lnTo>
                  <a:cubicBezTo>
                    <a:pt x="65665" y="102481"/>
                    <a:pt x="66635" y="101928"/>
                    <a:pt x="67657" y="101449"/>
                  </a:cubicBezTo>
                  <a:lnTo>
                    <a:pt x="73391" y="98113"/>
                  </a:lnTo>
                  <a:lnTo>
                    <a:pt x="80897" y="93733"/>
                  </a:lnTo>
                  <a:cubicBezTo>
                    <a:pt x="83817" y="92065"/>
                    <a:pt x="86945" y="90293"/>
                    <a:pt x="90490" y="88103"/>
                  </a:cubicBezTo>
                  <a:lnTo>
                    <a:pt x="105399" y="79554"/>
                  </a:lnTo>
                  <a:lnTo>
                    <a:pt x="109674" y="76948"/>
                  </a:lnTo>
                  <a:cubicBezTo>
                    <a:pt x="112280" y="75488"/>
                    <a:pt x="114991" y="74028"/>
                    <a:pt x="117702" y="72360"/>
                  </a:cubicBezTo>
                  <a:cubicBezTo>
                    <a:pt x="119255" y="71557"/>
                    <a:pt x="120579" y="70369"/>
                    <a:pt x="121559" y="68919"/>
                  </a:cubicBezTo>
                  <a:lnTo>
                    <a:pt x="122602" y="67147"/>
                  </a:lnTo>
                  <a:cubicBezTo>
                    <a:pt x="123384" y="65302"/>
                    <a:pt x="123707" y="63300"/>
                    <a:pt x="123540" y="61309"/>
                  </a:cubicBezTo>
                  <a:cubicBezTo>
                    <a:pt x="123738" y="60318"/>
                    <a:pt x="123593" y="59286"/>
                    <a:pt x="123123" y="58389"/>
                  </a:cubicBezTo>
                  <a:close/>
                  <a:moveTo>
                    <a:pt x="116451" y="68815"/>
                  </a:moveTo>
                  <a:lnTo>
                    <a:pt x="62756" y="100093"/>
                  </a:lnTo>
                  <a:lnTo>
                    <a:pt x="59315" y="101970"/>
                  </a:lnTo>
                  <a:cubicBezTo>
                    <a:pt x="55583" y="104232"/>
                    <a:pt x="50756" y="103430"/>
                    <a:pt x="47951" y="100093"/>
                  </a:cubicBezTo>
                  <a:lnTo>
                    <a:pt x="4787" y="49840"/>
                  </a:lnTo>
                  <a:cubicBezTo>
                    <a:pt x="1524" y="46118"/>
                    <a:pt x="1889" y="40456"/>
                    <a:pt x="5611" y="37182"/>
                  </a:cubicBezTo>
                  <a:cubicBezTo>
                    <a:pt x="6091" y="36766"/>
                    <a:pt x="6623" y="36390"/>
                    <a:pt x="7185" y="36077"/>
                  </a:cubicBezTo>
                  <a:cubicBezTo>
                    <a:pt x="69742" y="212"/>
                    <a:pt x="65363" y="1880"/>
                    <a:pt x="68804" y="1880"/>
                  </a:cubicBezTo>
                  <a:cubicBezTo>
                    <a:pt x="71431" y="1932"/>
                    <a:pt x="73912" y="3068"/>
                    <a:pt x="75684" y="5008"/>
                  </a:cubicBezTo>
                  <a:lnTo>
                    <a:pt x="77978" y="7718"/>
                  </a:lnTo>
                  <a:lnTo>
                    <a:pt x="118848" y="55261"/>
                  </a:lnTo>
                  <a:lnTo>
                    <a:pt x="119891" y="56512"/>
                  </a:lnTo>
                  <a:cubicBezTo>
                    <a:pt x="122456" y="60944"/>
                    <a:pt x="120955" y="66626"/>
                    <a:pt x="116513" y="69190"/>
                  </a:cubicBezTo>
                  <a:cubicBezTo>
                    <a:pt x="116492" y="69211"/>
                    <a:pt x="116471" y="69222"/>
                    <a:pt x="116451" y="69232"/>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4" name="Google Shape;1230;p13">
              <a:extLst>
                <a:ext uri="{FF2B5EF4-FFF2-40B4-BE49-F238E27FC236}">
                  <a16:creationId xmlns="" xmlns:a16="http://schemas.microsoft.com/office/drawing/2014/main" id="{5EC9389E-F38C-78A4-B7C4-AB707C8705B5}"/>
                </a:ext>
              </a:extLst>
            </p:cNvPr>
            <p:cNvSpPr/>
            <p:nvPr/>
          </p:nvSpPr>
          <p:spPr>
            <a:xfrm>
              <a:off x="10460216" y="4713445"/>
              <a:ext cx="103284" cy="89198"/>
            </a:xfrm>
            <a:custGeom>
              <a:avLst/>
              <a:gdLst/>
              <a:ahLst/>
              <a:cxnLst/>
              <a:rect l="l" t="t" r="r" b="b"/>
              <a:pathLst>
                <a:path w="123107" h="106318" extrusionOk="0">
                  <a:moveTo>
                    <a:pt x="120689" y="54380"/>
                  </a:moveTo>
                  <a:lnTo>
                    <a:pt x="77526" y="4022"/>
                  </a:lnTo>
                  <a:cubicBezTo>
                    <a:pt x="74533" y="644"/>
                    <a:pt x="69904" y="-764"/>
                    <a:pt x="65536" y="373"/>
                  </a:cubicBezTo>
                  <a:cubicBezTo>
                    <a:pt x="64837" y="539"/>
                    <a:pt x="64170" y="821"/>
                    <a:pt x="63555" y="1207"/>
                  </a:cubicBezTo>
                  <a:lnTo>
                    <a:pt x="62720" y="1207"/>
                  </a:lnTo>
                  <a:lnTo>
                    <a:pt x="59488" y="3083"/>
                  </a:lnTo>
                  <a:lnTo>
                    <a:pt x="59488" y="3083"/>
                  </a:lnTo>
                  <a:lnTo>
                    <a:pt x="5690" y="34361"/>
                  </a:lnTo>
                  <a:cubicBezTo>
                    <a:pt x="4241" y="35185"/>
                    <a:pt x="2990" y="36322"/>
                    <a:pt x="2041" y="37698"/>
                  </a:cubicBezTo>
                  <a:cubicBezTo>
                    <a:pt x="1666" y="38251"/>
                    <a:pt x="1353" y="38845"/>
                    <a:pt x="1103" y="39470"/>
                  </a:cubicBezTo>
                  <a:cubicBezTo>
                    <a:pt x="247" y="41295"/>
                    <a:pt x="-107" y="43307"/>
                    <a:pt x="60" y="45309"/>
                  </a:cubicBezTo>
                  <a:cubicBezTo>
                    <a:pt x="-44" y="45997"/>
                    <a:pt x="-44" y="46706"/>
                    <a:pt x="60" y="47394"/>
                  </a:cubicBezTo>
                  <a:cubicBezTo>
                    <a:pt x="466" y="48989"/>
                    <a:pt x="1217" y="50491"/>
                    <a:pt x="2249" y="51773"/>
                  </a:cubicBezTo>
                  <a:lnTo>
                    <a:pt x="43119" y="99316"/>
                  </a:lnTo>
                  <a:lnTo>
                    <a:pt x="45622" y="102340"/>
                  </a:lnTo>
                  <a:lnTo>
                    <a:pt x="46248" y="102861"/>
                  </a:lnTo>
                  <a:cubicBezTo>
                    <a:pt x="46665" y="103424"/>
                    <a:pt x="47197" y="103882"/>
                    <a:pt x="47811" y="104216"/>
                  </a:cubicBezTo>
                  <a:cubicBezTo>
                    <a:pt x="49761" y="105592"/>
                    <a:pt x="52097" y="106322"/>
                    <a:pt x="54484" y="106301"/>
                  </a:cubicBezTo>
                  <a:cubicBezTo>
                    <a:pt x="58967" y="106301"/>
                    <a:pt x="55944" y="107240"/>
                    <a:pt x="117041" y="71791"/>
                  </a:cubicBezTo>
                  <a:cubicBezTo>
                    <a:pt x="122723" y="68622"/>
                    <a:pt x="124767" y="61449"/>
                    <a:pt x="121597" y="55766"/>
                  </a:cubicBezTo>
                  <a:cubicBezTo>
                    <a:pt x="121326" y="55287"/>
                    <a:pt x="121023" y="54817"/>
                    <a:pt x="120689" y="54380"/>
                  </a:cubicBezTo>
                  <a:close/>
                  <a:moveTo>
                    <a:pt x="47707" y="100880"/>
                  </a:moveTo>
                  <a:lnTo>
                    <a:pt x="45100" y="97856"/>
                  </a:lnTo>
                  <a:lnTo>
                    <a:pt x="4544" y="50522"/>
                  </a:lnTo>
                  <a:cubicBezTo>
                    <a:pt x="1290" y="46789"/>
                    <a:pt x="1676" y="41128"/>
                    <a:pt x="5408" y="37875"/>
                  </a:cubicBezTo>
                  <a:cubicBezTo>
                    <a:pt x="5700" y="37625"/>
                    <a:pt x="6003" y="37385"/>
                    <a:pt x="6316" y="37177"/>
                  </a:cubicBezTo>
                  <a:cubicBezTo>
                    <a:pt x="6691" y="36874"/>
                    <a:pt x="7118" y="36624"/>
                    <a:pt x="7567" y="36447"/>
                  </a:cubicBezTo>
                  <a:cubicBezTo>
                    <a:pt x="8484" y="35800"/>
                    <a:pt x="9464" y="35237"/>
                    <a:pt x="10486" y="34779"/>
                  </a:cubicBezTo>
                  <a:lnTo>
                    <a:pt x="18514" y="30087"/>
                  </a:lnTo>
                  <a:cubicBezTo>
                    <a:pt x="19525" y="29607"/>
                    <a:pt x="20506" y="29044"/>
                    <a:pt x="21434" y="28419"/>
                  </a:cubicBezTo>
                  <a:lnTo>
                    <a:pt x="24457" y="26646"/>
                  </a:lnTo>
                  <a:lnTo>
                    <a:pt x="31651" y="23101"/>
                  </a:lnTo>
                  <a:lnTo>
                    <a:pt x="33006" y="22267"/>
                  </a:lnTo>
                  <a:lnTo>
                    <a:pt x="37906" y="19452"/>
                  </a:lnTo>
                  <a:lnTo>
                    <a:pt x="40096" y="18201"/>
                  </a:lnTo>
                  <a:cubicBezTo>
                    <a:pt x="41691" y="17367"/>
                    <a:pt x="43255" y="16429"/>
                    <a:pt x="44788" y="15386"/>
                  </a:cubicBezTo>
                  <a:cubicBezTo>
                    <a:pt x="48124" y="13614"/>
                    <a:pt x="51565" y="11529"/>
                    <a:pt x="55214" y="9339"/>
                  </a:cubicBezTo>
                  <a:lnTo>
                    <a:pt x="56152" y="8818"/>
                  </a:lnTo>
                  <a:lnTo>
                    <a:pt x="58342" y="7462"/>
                  </a:lnTo>
                  <a:cubicBezTo>
                    <a:pt x="59051" y="7222"/>
                    <a:pt x="59718" y="6868"/>
                    <a:pt x="60323" y="6420"/>
                  </a:cubicBezTo>
                  <a:lnTo>
                    <a:pt x="60323" y="6420"/>
                  </a:lnTo>
                  <a:lnTo>
                    <a:pt x="61157" y="6420"/>
                  </a:lnTo>
                  <a:cubicBezTo>
                    <a:pt x="66578" y="3292"/>
                    <a:pt x="66682" y="3709"/>
                    <a:pt x="68247" y="3709"/>
                  </a:cubicBezTo>
                  <a:cubicBezTo>
                    <a:pt x="70874" y="3719"/>
                    <a:pt x="73365" y="4897"/>
                    <a:pt x="75023" y="6941"/>
                  </a:cubicBezTo>
                  <a:lnTo>
                    <a:pt x="118292" y="57299"/>
                  </a:lnTo>
                  <a:cubicBezTo>
                    <a:pt x="121524" y="61198"/>
                    <a:pt x="120992" y="66985"/>
                    <a:pt x="117093" y="70217"/>
                  </a:cubicBezTo>
                  <a:cubicBezTo>
                    <a:pt x="116717" y="70530"/>
                    <a:pt x="116311" y="70811"/>
                    <a:pt x="115894" y="71061"/>
                  </a:cubicBezTo>
                  <a:lnTo>
                    <a:pt x="58863" y="104008"/>
                  </a:lnTo>
                  <a:cubicBezTo>
                    <a:pt x="54901" y="105728"/>
                    <a:pt x="50282" y="104414"/>
                    <a:pt x="47811" y="100880"/>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5" name="Google Shape;1231;p13">
              <a:extLst>
                <a:ext uri="{FF2B5EF4-FFF2-40B4-BE49-F238E27FC236}">
                  <a16:creationId xmlns="" xmlns:a16="http://schemas.microsoft.com/office/drawing/2014/main" id="{1A1961EF-10AB-90D8-E92C-A08E8E7C2A7F}"/>
                </a:ext>
              </a:extLst>
            </p:cNvPr>
            <p:cNvSpPr/>
            <p:nvPr/>
          </p:nvSpPr>
          <p:spPr>
            <a:xfrm>
              <a:off x="10454793" y="4817580"/>
              <a:ext cx="103613" cy="89654"/>
            </a:xfrm>
            <a:custGeom>
              <a:avLst/>
              <a:gdLst/>
              <a:ahLst/>
              <a:cxnLst/>
              <a:rect l="l" t="t" r="r" b="b"/>
              <a:pathLst>
                <a:path w="123500" h="106861" extrusionOk="0">
                  <a:moveTo>
                    <a:pt x="123192" y="59020"/>
                  </a:moveTo>
                  <a:lnTo>
                    <a:pt x="123192" y="59020"/>
                  </a:lnTo>
                  <a:cubicBezTo>
                    <a:pt x="122817" y="57300"/>
                    <a:pt x="121993" y="55715"/>
                    <a:pt x="120794" y="54432"/>
                  </a:cubicBezTo>
                  <a:lnTo>
                    <a:pt x="79820" y="6994"/>
                  </a:lnTo>
                  <a:lnTo>
                    <a:pt x="77317" y="4074"/>
                  </a:lnTo>
                  <a:lnTo>
                    <a:pt x="76692" y="3449"/>
                  </a:lnTo>
                  <a:cubicBezTo>
                    <a:pt x="76223" y="2938"/>
                    <a:pt x="75691" y="2490"/>
                    <a:pt x="75128" y="2094"/>
                  </a:cubicBezTo>
                  <a:cubicBezTo>
                    <a:pt x="71416" y="-513"/>
                    <a:pt x="66526" y="-721"/>
                    <a:pt x="62616" y="1572"/>
                  </a:cubicBezTo>
                  <a:lnTo>
                    <a:pt x="5899" y="34519"/>
                  </a:lnTo>
                  <a:cubicBezTo>
                    <a:pt x="290" y="37699"/>
                    <a:pt x="-1681" y="44830"/>
                    <a:pt x="1510" y="50439"/>
                  </a:cubicBezTo>
                  <a:cubicBezTo>
                    <a:pt x="1874" y="51075"/>
                    <a:pt x="2292" y="51680"/>
                    <a:pt x="2771" y="52243"/>
                  </a:cubicBezTo>
                  <a:lnTo>
                    <a:pt x="45935" y="102601"/>
                  </a:lnTo>
                  <a:cubicBezTo>
                    <a:pt x="48166" y="105176"/>
                    <a:pt x="51398" y="106657"/>
                    <a:pt x="54797" y="106667"/>
                  </a:cubicBezTo>
                  <a:cubicBezTo>
                    <a:pt x="55829" y="106907"/>
                    <a:pt x="56893" y="106907"/>
                    <a:pt x="57925" y="106667"/>
                  </a:cubicBezTo>
                  <a:lnTo>
                    <a:pt x="57925" y="106667"/>
                  </a:lnTo>
                  <a:lnTo>
                    <a:pt x="59697" y="105833"/>
                  </a:lnTo>
                  <a:lnTo>
                    <a:pt x="59697" y="105833"/>
                  </a:lnTo>
                  <a:lnTo>
                    <a:pt x="63138" y="103956"/>
                  </a:lnTo>
                  <a:lnTo>
                    <a:pt x="67308" y="101558"/>
                  </a:lnTo>
                  <a:lnTo>
                    <a:pt x="73042" y="98222"/>
                  </a:lnTo>
                  <a:lnTo>
                    <a:pt x="78255" y="95198"/>
                  </a:lnTo>
                  <a:lnTo>
                    <a:pt x="86597" y="90402"/>
                  </a:lnTo>
                  <a:lnTo>
                    <a:pt x="90350" y="88317"/>
                  </a:lnTo>
                  <a:lnTo>
                    <a:pt x="96919" y="84355"/>
                  </a:lnTo>
                  <a:cubicBezTo>
                    <a:pt x="97377" y="84189"/>
                    <a:pt x="97804" y="83949"/>
                    <a:pt x="98170" y="83625"/>
                  </a:cubicBezTo>
                  <a:lnTo>
                    <a:pt x="109430" y="77161"/>
                  </a:lnTo>
                  <a:lnTo>
                    <a:pt x="112245" y="75493"/>
                  </a:lnTo>
                  <a:cubicBezTo>
                    <a:pt x="114017" y="74659"/>
                    <a:pt x="115685" y="73512"/>
                    <a:pt x="117562" y="72470"/>
                  </a:cubicBezTo>
                  <a:lnTo>
                    <a:pt x="118292" y="72470"/>
                  </a:lnTo>
                  <a:cubicBezTo>
                    <a:pt x="119449" y="71656"/>
                    <a:pt x="120471" y="70676"/>
                    <a:pt x="121315" y="69550"/>
                  </a:cubicBezTo>
                  <a:cubicBezTo>
                    <a:pt x="121733" y="68946"/>
                    <a:pt x="122045" y="68278"/>
                    <a:pt x="122254" y="67569"/>
                  </a:cubicBezTo>
                  <a:cubicBezTo>
                    <a:pt x="123129" y="65755"/>
                    <a:pt x="123484" y="63733"/>
                    <a:pt x="123296" y="61731"/>
                  </a:cubicBezTo>
                  <a:cubicBezTo>
                    <a:pt x="123578" y="60844"/>
                    <a:pt x="123536" y="59885"/>
                    <a:pt x="123192" y="59020"/>
                  </a:cubicBezTo>
                  <a:close/>
                  <a:moveTo>
                    <a:pt x="116728" y="69446"/>
                  </a:moveTo>
                  <a:lnTo>
                    <a:pt x="116728" y="69446"/>
                  </a:lnTo>
                  <a:lnTo>
                    <a:pt x="62825" y="100724"/>
                  </a:lnTo>
                  <a:lnTo>
                    <a:pt x="59489" y="102705"/>
                  </a:lnTo>
                  <a:cubicBezTo>
                    <a:pt x="55693" y="104905"/>
                    <a:pt x="50856" y="104071"/>
                    <a:pt x="48020" y="100724"/>
                  </a:cubicBezTo>
                  <a:lnTo>
                    <a:pt x="4856" y="50366"/>
                  </a:lnTo>
                  <a:cubicBezTo>
                    <a:pt x="1624" y="46613"/>
                    <a:pt x="2052" y="40952"/>
                    <a:pt x="5805" y="37720"/>
                  </a:cubicBezTo>
                  <a:cubicBezTo>
                    <a:pt x="6253" y="37334"/>
                    <a:pt x="6744" y="37000"/>
                    <a:pt x="7254" y="36708"/>
                  </a:cubicBezTo>
                  <a:cubicBezTo>
                    <a:pt x="69810" y="738"/>
                    <a:pt x="65536" y="2407"/>
                    <a:pt x="68977" y="2407"/>
                  </a:cubicBezTo>
                  <a:cubicBezTo>
                    <a:pt x="71604" y="2448"/>
                    <a:pt x="74096" y="3584"/>
                    <a:pt x="75858" y="5534"/>
                  </a:cubicBezTo>
                  <a:lnTo>
                    <a:pt x="78152" y="8349"/>
                  </a:lnTo>
                  <a:lnTo>
                    <a:pt x="119022" y="55892"/>
                  </a:lnTo>
                  <a:lnTo>
                    <a:pt x="119022" y="55892"/>
                  </a:lnTo>
                  <a:cubicBezTo>
                    <a:pt x="122295" y="59687"/>
                    <a:pt x="121878" y="65411"/>
                    <a:pt x="118083" y="68685"/>
                  </a:cubicBezTo>
                  <a:cubicBezTo>
                    <a:pt x="117666" y="69050"/>
                    <a:pt x="117207" y="69373"/>
                    <a:pt x="116728" y="6965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6" name="Google Shape;1232;p13">
              <a:extLst>
                <a:ext uri="{FF2B5EF4-FFF2-40B4-BE49-F238E27FC236}">
                  <a16:creationId xmlns="" xmlns:a16="http://schemas.microsoft.com/office/drawing/2014/main" id="{C7140745-E746-C670-EB2B-878729E7E5EB}"/>
                </a:ext>
              </a:extLst>
            </p:cNvPr>
            <p:cNvSpPr/>
            <p:nvPr/>
          </p:nvSpPr>
          <p:spPr>
            <a:xfrm>
              <a:off x="10412262" y="4657812"/>
              <a:ext cx="103842" cy="89362"/>
            </a:xfrm>
            <a:custGeom>
              <a:avLst/>
              <a:gdLst/>
              <a:ahLst/>
              <a:cxnLst/>
              <a:rect l="l" t="t" r="r" b="b"/>
              <a:pathLst>
                <a:path w="123773" h="106513" extrusionOk="0">
                  <a:moveTo>
                    <a:pt x="120922" y="54381"/>
                  </a:moveTo>
                  <a:lnTo>
                    <a:pt x="77654" y="4023"/>
                  </a:lnTo>
                  <a:cubicBezTo>
                    <a:pt x="73973" y="-199"/>
                    <a:pt x="67822" y="-1242"/>
                    <a:pt x="62953" y="1521"/>
                  </a:cubicBezTo>
                  <a:lnTo>
                    <a:pt x="5922" y="34468"/>
                  </a:lnTo>
                  <a:cubicBezTo>
                    <a:pt x="1981" y="36751"/>
                    <a:pt x="-292" y="41088"/>
                    <a:pt x="84" y="45623"/>
                  </a:cubicBezTo>
                  <a:cubicBezTo>
                    <a:pt x="-52" y="46280"/>
                    <a:pt x="-52" y="46947"/>
                    <a:pt x="84" y="47604"/>
                  </a:cubicBezTo>
                  <a:lnTo>
                    <a:pt x="84" y="47604"/>
                  </a:lnTo>
                  <a:cubicBezTo>
                    <a:pt x="438" y="49106"/>
                    <a:pt x="1157" y="50503"/>
                    <a:pt x="2169" y="51670"/>
                  </a:cubicBezTo>
                  <a:lnTo>
                    <a:pt x="43143" y="99422"/>
                  </a:lnTo>
                  <a:lnTo>
                    <a:pt x="43143" y="99422"/>
                  </a:lnTo>
                  <a:lnTo>
                    <a:pt x="45437" y="102237"/>
                  </a:lnTo>
                  <a:lnTo>
                    <a:pt x="46063" y="102862"/>
                  </a:lnTo>
                  <a:cubicBezTo>
                    <a:pt x="46480" y="103394"/>
                    <a:pt x="47011" y="103821"/>
                    <a:pt x="47626" y="104114"/>
                  </a:cubicBezTo>
                  <a:cubicBezTo>
                    <a:pt x="49566" y="105531"/>
                    <a:pt x="51901" y="106292"/>
                    <a:pt x="54299" y="106303"/>
                  </a:cubicBezTo>
                  <a:cubicBezTo>
                    <a:pt x="55363" y="106564"/>
                    <a:pt x="56468" y="106564"/>
                    <a:pt x="57531" y="106303"/>
                  </a:cubicBezTo>
                  <a:cubicBezTo>
                    <a:pt x="58188" y="106105"/>
                    <a:pt x="58814" y="105823"/>
                    <a:pt x="59408" y="105469"/>
                  </a:cubicBezTo>
                  <a:lnTo>
                    <a:pt x="62953" y="103696"/>
                  </a:lnTo>
                  <a:cubicBezTo>
                    <a:pt x="63329" y="103394"/>
                    <a:pt x="63756" y="103144"/>
                    <a:pt x="64204" y="102967"/>
                  </a:cubicBezTo>
                  <a:cubicBezTo>
                    <a:pt x="65122" y="102320"/>
                    <a:pt x="66102" y="101757"/>
                    <a:pt x="67123" y="101299"/>
                  </a:cubicBezTo>
                  <a:lnTo>
                    <a:pt x="75151" y="96607"/>
                  </a:lnTo>
                  <a:cubicBezTo>
                    <a:pt x="76163" y="96127"/>
                    <a:pt x="77143" y="95564"/>
                    <a:pt x="78070" y="94939"/>
                  </a:cubicBezTo>
                  <a:lnTo>
                    <a:pt x="81094" y="93166"/>
                  </a:lnTo>
                  <a:lnTo>
                    <a:pt x="88810" y="89413"/>
                  </a:lnTo>
                  <a:lnTo>
                    <a:pt x="90165" y="88579"/>
                  </a:lnTo>
                  <a:lnTo>
                    <a:pt x="95065" y="85764"/>
                  </a:lnTo>
                  <a:lnTo>
                    <a:pt x="97255" y="84513"/>
                  </a:lnTo>
                  <a:cubicBezTo>
                    <a:pt x="98850" y="83679"/>
                    <a:pt x="100413" y="82740"/>
                    <a:pt x="101946" y="81698"/>
                  </a:cubicBezTo>
                  <a:cubicBezTo>
                    <a:pt x="105283" y="79925"/>
                    <a:pt x="108723" y="77840"/>
                    <a:pt x="112373" y="75650"/>
                  </a:cubicBezTo>
                  <a:lnTo>
                    <a:pt x="113310" y="75129"/>
                  </a:lnTo>
                  <a:lnTo>
                    <a:pt x="115500" y="73774"/>
                  </a:lnTo>
                  <a:cubicBezTo>
                    <a:pt x="116209" y="73534"/>
                    <a:pt x="116877" y="73179"/>
                    <a:pt x="117481" y="72731"/>
                  </a:cubicBezTo>
                  <a:lnTo>
                    <a:pt x="117481" y="72731"/>
                  </a:lnTo>
                  <a:lnTo>
                    <a:pt x="118315" y="72731"/>
                  </a:lnTo>
                  <a:cubicBezTo>
                    <a:pt x="119493" y="71897"/>
                    <a:pt x="120484" y="70833"/>
                    <a:pt x="121234" y="69603"/>
                  </a:cubicBezTo>
                  <a:cubicBezTo>
                    <a:pt x="121641" y="69051"/>
                    <a:pt x="121985" y="68456"/>
                    <a:pt x="122277" y="67831"/>
                  </a:cubicBezTo>
                  <a:cubicBezTo>
                    <a:pt x="124665" y="63504"/>
                    <a:pt x="124123" y="58145"/>
                    <a:pt x="120922" y="54381"/>
                  </a:cubicBezTo>
                  <a:close/>
                  <a:moveTo>
                    <a:pt x="116647" y="69707"/>
                  </a:moveTo>
                  <a:lnTo>
                    <a:pt x="116647" y="69707"/>
                  </a:lnTo>
                  <a:lnTo>
                    <a:pt x="62849" y="100986"/>
                  </a:lnTo>
                  <a:lnTo>
                    <a:pt x="59617" y="102758"/>
                  </a:lnTo>
                  <a:cubicBezTo>
                    <a:pt x="55853" y="105031"/>
                    <a:pt x="50994" y="104239"/>
                    <a:pt x="48148" y="100881"/>
                  </a:cubicBezTo>
                  <a:lnTo>
                    <a:pt x="45541" y="97962"/>
                  </a:lnTo>
                  <a:lnTo>
                    <a:pt x="4775" y="50315"/>
                  </a:lnTo>
                  <a:cubicBezTo>
                    <a:pt x="1627" y="46416"/>
                    <a:pt x="2221" y="40713"/>
                    <a:pt x="6120" y="37554"/>
                  </a:cubicBezTo>
                  <a:cubicBezTo>
                    <a:pt x="6485" y="37261"/>
                    <a:pt x="6871" y="37001"/>
                    <a:pt x="7278" y="36761"/>
                  </a:cubicBezTo>
                  <a:cubicBezTo>
                    <a:pt x="69834" y="896"/>
                    <a:pt x="65560" y="2564"/>
                    <a:pt x="68896" y="2564"/>
                  </a:cubicBezTo>
                  <a:cubicBezTo>
                    <a:pt x="71565" y="2585"/>
                    <a:pt x="74098" y="3711"/>
                    <a:pt x="75881" y="5692"/>
                  </a:cubicBezTo>
                  <a:lnTo>
                    <a:pt x="118941" y="56049"/>
                  </a:lnTo>
                  <a:cubicBezTo>
                    <a:pt x="122194" y="59782"/>
                    <a:pt x="121798" y="65454"/>
                    <a:pt x="118065" y="68696"/>
                  </a:cubicBezTo>
                  <a:cubicBezTo>
                    <a:pt x="117627" y="69082"/>
                    <a:pt x="117148" y="69416"/>
                    <a:pt x="116647" y="69707"/>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7" name="Google Shape;1233;p13">
              <a:extLst>
                <a:ext uri="{FF2B5EF4-FFF2-40B4-BE49-F238E27FC236}">
                  <a16:creationId xmlns="" xmlns:a16="http://schemas.microsoft.com/office/drawing/2014/main" id="{52B979EA-61D5-5207-E1AB-4145A8034D93}"/>
                </a:ext>
              </a:extLst>
            </p:cNvPr>
            <p:cNvSpPr/>
            <p:nvPr/>
          </p:nvSpPr>
          <p:spPr>
            <a:xfrm>
              <a:off x="10396619" y="4749871"/>
              <a:ext cx="103722" cy="89860"/>
            </a:xfrm>
            <a:custGeom>
              <a:avLst/>
              <a:gdLst/>
              <a:ahLst/>
              <a:cxnLst/>
              <a:rect l="l" t="t" r="r" b="b"/>
              <a:pathLst>
                <a:path w="123630" h="107107" extrusionOk="0">
                  <a:moveTo>
                    <a:pt x="123407" y="59235"/>
                  </a:moveTo>
                  <a:lnTo>
                    <a:pt x="123407" y="59235"/>
                  </a:lnTo>
                  <a:cubicBezTo>
                    <a:pt x="123021" y="57494"/>
                    <a:pt x="122198" y="55878"/>
                    <a:pt x="121009" y="54543"/>
                  </a:cubicBezTo>
                  <a:lnTo>
                    <a:pt x="80451" y="7209"/>
                  </a:lnTo>
                  <a:lnTo>
                    <a:pt x="77845" y="4290"/>
                  </a:lnTo>
                  <a:lnTo>
                    <a:pt x="77845" y="3664"/>
                  </a:lnTo>
                  <a:lnTo>
                    <a:pt x="76281" y="2309"/>
                  </a:lnTo>
                  <a:cubicBezTo>
                    <a:pt x="73257" y="57"/>
                    <a:pt x="69337" y="-610"/>
                    <a:pt x="65751" y="536"/>
                  </a:cubicBezTo>
                  <a:lnTo>
                    <a:pt x="63770" y="1266"/>
                  </a:lnTo>
                  <a:lnTo>
                    <a:pt x="63040" y="1266"/>
                  </a:lnTo>
                  <a:lnTo>
                    <a:pt x="59600" y="3143"/>
                  </a:lnTo>
                  <a:lnTo>
                    <a:pt x="5801" y="34421"/>
                  </a:lnTo>
                  <a:cubicBezTo>
                    <a:pt x="4373" y="35318"/>
                    <a:pt x="3132" y="36485"/>
                    <a:pt x="2152" y="37862"/>
                  </a:cubicBezTo>
                  <a:cubicBezTo>
                    <a:pt x="1651" y="38445"/>
                    <a:pt x="1255" y="39113"/>
                    <a:pt x="1005" y="39843"/>
                  </a:cubicBezTo>
                  <a:cubicBezTo>
                    <a:pt x="-934" y="44169"/>
                    <a:pt x="-69" y="49236"/>
                    <a:pt x="3194" y="52667"/>
                  </a:cubicBezTo>
                  <a:lnTo>
                    <a:pt x="46359" y="103024"/>
                  </a:lnTo>
                  <a:cubicBezTo>
                    <a:pt x="48558" y="105631"/>
                    <a:pt x="51811" y="107122"/>
                    <a:pt x="55220" y="107091"/>
                  </a:cubicBezTo>
                  <a:cubicBezTo>
                    <a:pt x="59600" y="107091"/>
                    <a:pt x="56680" y="108029"/>
                    <a:pt x="117777" y="72476"/>
                  </a:cubicBezTo>
                  <a:cubicBezTo>
                    <a:pt x="121739" y="70276"/>
                    <a:pt x="123991" y="65929"/>
                    <a:pt x="123511" y="61425"/>
                  </a:cubicBezTo>
                  <a:cubicBezTo>
                    <a:pt x="123678" y="60695"/>
                    <a:pt x="123636" y="59944"/>
                    <a:pt x="123407" y="59235"/>
                  </a:cubicBezTo>
                  <a:close/>
                  <a:moveTo>
                    <a:pt x="48131" y="100939"/>
                  </a:moveTo>
                  <a:lnTo>
                    <a:pt x="4967" y="50581"/>
                  </a:lnTo>
                  <a:cubicBezTo>
                    <a:pt x="1714" y="46849"/>
                    <a:pt x="2110" y="41177"/>
                    <a:pt x="5843" y="37935"/>
                  </a:cubicBezTo>
                  <a:cubicBezTo>
                    <a:pt x="6280" y="37549"/>
                    <a:pt x="6760" y="37215"/>
                    <a:pt x="7261" y="36923"/>
                  </a:cubicBezTo>
                  <a:lnTo>
                    <a:pt x="9241" y="35777"/>
                  </a:lnTo>
                  <a:lnTo>
                    <a:pt x="17374" y="31085"/>
                  </a:lnTo>
                  <a:lnTo>
                    <a:pt x="18834" y="30251"/>
                  </a:lnTo>
                  <a:cubicBezTo>
                    <a:pt x="20710" y="29104"/>
                    <a:pt x="22483" y="28061"/>
                    <a:pt x="24151" y="27227"/>
                  </a:cubicBezTo>
                  <a:cubicBezTo>
                    <a:pt x="24881" y="26820"/>
                    <a:pt x="25579" y="26372"/>
                    <a:pt x="26236" y="25872"/>
                  </a:cubicBezTo>
                  <a:lnTo>
                    <a:pt x="33847" y="21597"/>
                  </a:lnTo>
                  <a:lnTo>
                    <a:pt x="43543" y="15863"/>
                  </a:lnTo>
                  <a:lnTo>
                    <a:pt x="46254" y="14299"/>
                  </a:lnTo>
                  <a:lnTo>
                    <a:pt x="51050" y="11484"/>
                  </a:lnTo>
                  <a:lnTo>
                    <a:pt x="53135" y="10337"/>
                  </a:lnTo>
                  <a:lnTo>
                    <a:pt x="58348" y="7313"/>
                  </a:lnTo>
                  <a:lnTo>
                    <a:pt x="60851" y="5854"/>
                  </a:lnTo>
                  <a:lnTo>
                    <a:pt x="60851" y="5854"/>
                  </a:lnTo>
                  <a:lnTo>
                    <a:pt x="61789" y="5332"/>
                  </a:lnTo>
                  <a:cubicBezTo>
                    <a:pt x="67106" y="2309"/>
                    <a:pt x="67211" y="2622"/>
                    <a:pt x="68774" y="2622"/>
                  </a:cubicBezTo>
                  <a:cubicBezTo>
                    <a:pt x="71464" y="2622"/>
                    <a:pt x="74019" y="3800"/>
                    <a:pt x="75760" y="5854"/>
                  </a:cubicBezTo>
                  <a:lnTo>
                    <a:pt x="78054" y="8669"/>
                  </a:lnTo>
                  <a:lnTo>
                    <a:pt x="118924" y="56212"/>
                  </a:lnTo>
                  <a:cubicBezTo>
                    <a:pt x="122177" y="60027"/>
                    <a:pt x="121718" y="65751"/>
                    <a:pt x="117912" y="69004"/>
                  </a:cubicBezTo>
                  <a:cubicBezTo>
                    <a:pt x="117485" y="69369"/>
                    <a:pt x="117016" y="69692"/>
                    <a:pt x="116526" y="69974"/>
                  </a:cubicBezTo>
                  <a:lnTo>
                    <a:pt x="59287" y="103024"/>
                  </a:lnTo>
                  <a:cubicBezTo>
                    <a:pt x="55565" y="105058"/>
                    <a:pt x="50925" y="104234"/>
                    <a:pt x="48131" y="101044"/>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8" name="Google Shape;1234;p13">
              <a:extLst>
                <a:ext uri="{FF2B5EF4-FFF2-40B4-BE49-F238E27FC236}">
                  <a16:creationId xmlns="" xmlns:a16="http://schemas.microsoft.com/office/drawing/2014/main" id="{9142EEF4-6113-FDD7-6B85-D509DF7C7E3A}"/>
                </a:ext>
              </a:extLst>
            </p:cNvPr>
            <p:cNvSpPr/>
            <p:nvPr/>
          </p:nvSpPr>
          <p:spPr>
            <a:xfrm>
              <a:off x="10349009" y="4694380"/>
              <a:ext cx="103626" cy="89693"/>
            </a:xfrm>
            <a:custGeom>
              <a:avLst/>
              <a:gdLst/>
              <a:ahLst/>
              <a:cxnLst/>
              <a:rect l="l" t="t" r="r" b="b"/>
              <a:pathLst>
                <a:path w="123515" h="106908" extrusionOk="0">
                  <a:moveTo>
                    <a:pt x="123228" y="58963"/>
                  </a:moveTo>
                  <a:lnTo>
                    <a:pt x="123228" y="58963"/>
                  </a:lnTo>
                  <a:cubicBezTo>
                    <a:pt x="122873" y="57263"/>
                    <a:pt x="122050" y="55709"/>
                    <a:pt x="120830" y="54479"/>
                  </a:cubicBezTo>
                  <a:lnTo>
                    <a:pt x="80064" y="6832"/>
                  </a:lnTo>
                  <a:lnTo>
                    <a:pt x="77770" y="4121"/>
                  </a:lnTo>
                  <a:lnTo>
                    <a:pt x="77144" y="3600"/>
                  </a:lnTo>
                  <a:cubicBezTo>
                    <a:pt x="76686" y="3006"/>
                    <a:pt x="76123" y="2516"/>
                    <a:pt x="75476" y="2140"/>
                  </a:cubicBezTo>
                  <a:cubicBezTo>
                    <a:pt x="71827" y="-529"/>
                    <a:pt x="66927" y="-737"/>
                    <a:pt x="63069" y="1619"/>
                  </a:cubicBezTo>
                  <a:lnTo>
                    <a:pt x="5830" y="34566"/>
                  </a:lnTo>
                  <a:cubicBezTo>
                    <a:pt x="242" y="37787"/>
                    <a:pt x="-1677" y="44929"/>
                    <a:pt x="1545" y="50517"/>
                  </a:cubicBezTo>
                  <a:cubicBezTo>
                    <a:pt x="1910" y="51143"/>
                    <a:pt x="2338" y="51737"/>
                    <a:pt x="2807" y="52290"/>
                  </a:cubicBezTo>
                  <a:lnTo>
                    <a:pt x="45971" y="102543"/>
                  </a:lnTo>
                  <a:cubicBezTo>
                    <a:pt x="48160" y="105181"/>
                    <a:pt x="51403" y="106703"/>
                    <a:pt x="54833" y="106714"/>
                  </a:cubicBezTo>
                  <a:cubicBezTo>
                    <a:pt x="55865" y="106954"/>
                    <a:pt x="56928" y="106954"/>
                    <a:pt x="57960" y="106714"/>
                  </a:cubicBezTo>
                  <a:lnTo>
                    <a:pt x="59941" y="105880"/>
                  </a:lnTo>
                  <a:lnTo>
                    <a:pt x="59941" y="105880"/>
                  </a:lnTo>
                  <a:cubicBezTo>
                    <a:pt x="60880" y="105254"/>
                    <a:pt x="62235" y="104629"/>
                    <a:pt x="63903" y="103690"/>
                  </a:cubicBezTo>
                  <a:lnTo>
                    <a:pt x="65884" y="102543"/>
                  </a:lnTo>
                  <a:lnTo>
                    <a:pt x="74017" y="97852"/>
                  </a:lnTo>
                  <a:lnTo>
                    <a:pt x="75476" y="97018"/>
                  </a:lnTo>
                  <a:cubicBezTo>
                    <a:pt x="77353" y="95871"/>
                    <a:pt x="79125" y="94828"/>
                    <a:pt x="80794" y="93994"/>
                  </a:cubicBezTo>
                  <a:cubicBezTo>
                    <a:pt x="81523" y="93587"/>
                    <a:pt x="82222" y="93139"/>
                    <a:pt x="82879" y="92638"/>
                  </a:cubicBezTo>
                  <a:cubicBezTo>
                    <a:pt x="85173" y="91492"/>
                    <a:pt x="87779" y="89928"/>
                    <a:pt x="90490" y="88364"/>
                  </a:cubicBezTo>
                  <a:lnTo>
                    <a:pt x="100186" y="82630"/>
                  </a:lnTo>
                  <a:lnTo>
                    <a:pt x="102897" y="81066"/>
                  </a:lnTo>
                  <a:lnTo>
                    <a:pt x="107693" y="78250"/>
                  </a:lnTo>
                  <a:lnTo>
                    <a:pt x="109778" y="77104"/>
                  </a:lnTo>
                  <a:lnTo>
                    <a:pt x="114991" y="74080"/>
                  </a:lnTo>
                  <a:cubicBezTo>
                    <a:pt x="115867" y="73673"/>
                    <a:pt x="116711" y="73183"/>
                    <a:pt x="117493" y="72621"/>
                  </a:cubicBezTo>
                  <a:lnTo>
                    <a:pt x="117493" y="72621"/>
                  </a:lnTo>
                  <a:lnTo>
                    <a:pt x="118432" y="72099"/>
                  </a:lnTo>
                  <a:cubicBezTo>
                    <a:pt x="119526" y="71265"/>
                    <a:pt x="120517" y="70275"/>
                    <a:pt x="121351" y="69180"/>
                  </a:cubicBezTo>
                  <a:lnTo>
                    <a:pt x="121351" y="69180"/>
                  </a:lnTo>
                  <a:lnTo>
                    <a:pt x="122393" y="67408"/>
                  </a:lnTo>
                  <a:cubicBezTo>
                    <a:pt x="123186" y="65573"/>
                    <a:pt x="123509" y="63560"/>
                    <a:pt x="123332" y="61569"/>
                  </a:cubicBezTo>
                  <a:cubicBezTo>
                    <a:pt x="123582" y="60714"/>
                    <a:pt x="123551" y="59796"/>
                    <a:pt x="123228" y="58963"/>
                  </a:cubicBezTo>
                  <a:close/>
                  <a:moveTo>
                    <a:pt x="116555" y="69389"/>
                  </a:moveTo>
                  <a:lnTo>
                    <a:pt x="62756" y="100667"/>
                  </a:lnTo>
                  <a:lnTo>
                    <a:pt x="59420" y="102648"/>
                  </a:lnTo>
                  <a:cubicBezTo>
                    <a:pt x="55625" y="104848"/>
                    <a:pt x="50787" y="104013"/>
                    <a:pt x="47952" y="100667"/>
                  </a:cubicBezTo>
                  <a:lnTo>
                    <a:pt x="4787" y="50309"/>
                  </a:lnTo>
                  <a:cubicBezTo>
                    <a:pt x="1555" y="46555"/>
                    <a:pt x="1983" y="40894"/>
                    <a:pt x="5736" y="37662"/>
                  </a:cubicBezTo>
                  <a:cubicBezTo>
                    <a:pt x="6185" y="37276"/>
                    <a:pt x="6675" y="36943"/>
                    <a:pt x="7186" y="36651"/>
                  </a:cubicBezTo>
                  <a:cubicBezTo>
                    <a:pt x="69742" y="785"/>
                    <a:pt x="65467" y="2453"/>
                    <a:pt x="68908" y="2453"/>
                  </a:cubicBezTo>
                  <a:cubicBezTo>
                    <a:pt x="71546" y="2464"/>
                    <a:pt x="74048" y="3600"/>
                    <a:pt x="75789" y="5581"/>
                  </a:cubicBezTo>
                  <a:lnTo>
                    <a:pt x="77979" y="8083"/>
                  </a:lnTo>
                  <a:lnTo>
                    <a:pt x="118953" y="55835"/>
                  </a:lnTo>
                  <a:lnTo>
                    <a:pt x="118953" y="55835"/>
                  </a:lnTo>
                  <a:cubicBezTo>
                    <a:pt x="122248" y="59609"/>
                    <a:pt x="121851" y="65343"/>
                    <a:pt x="118067" y="68628"/>
                  </a:cubicBezTo>
                  <a:cubicBezTo>
                    <a:pt x="117608" y="69044"/>
                    <a:pt x="117097" y="69399"/>
                    <a:pt x="116555" y="69701"/>
                  </a:cubicBezTo>
                  <a:close/>
                </a:path>
              </a:pathLst>
            </a:custGeom>
            <a:solidFill>
              <a:srgbClr val="172434"/>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89" name="Google Shape;1235;p13">
              <a:extLst>
                <a:ext uri="{FF2B5EF4-FFF2-40B4-BE49-F238E27FC236}">
                  <a16:creationId xmlns="" xmlns:a16="http://schemas.microsoft.com/office/drawing/2014/main" id="{3F8DA875-F46B-1EFC-07EA-D8273D9D50E3}"/>
                </a:ext>
              </a:extLst>
            </p:cNvPr>
            <p:cNvSpPr/>
            <p:nvPr/>
          </p:nvSpPr>
          <p:spPr>
            <a:xfrm>
              <a:off x="10322164" y="4645367"/>
              <a:ext cx="150452" cy="81436"/>
            </a:xfrm>
            <a:custGeom>
              <a:avLst/>
              <a:gdLst/>
              <a:ahLst/>
              <a:cxnLst/>
              <a:rect l="l" t="t" r="r" b="b"/>
              <a:pathLst>
                <a:path w="179328" h="97066" extrusionOk="0">
                  <a:moveTo>
                    <a:pt x="179328" y="1773"/>
                  </a:moveTo>
                  <a:lnTo>
                    <a:pt x="14075" y="97067"/>
                  </a:lnTo>
                  <a:lnTo>
                    <a:pt x="0" y="95294"/>
                  </a:lnTo>
                  <a:lnTo>
                    <a:pt x="165253" y="0"/>
                  </a:lnTo>
                  <a:lnTo>
                    <a:pt x="179328" y="1773"/>
                  </a:lnTo>
                  <a:close/>
                </a:path>
              </a:pathLst>
            </a:custGeom>
            <a:solidFill>
              <a:srgbClr val="535966"/>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0" name="Google Shape;1236;p13">
              <a:extLst>
                <a:ext uri="{FF2B5EF4-FFF2-40B4-BE49-F238E27FC236}">
                  <a16:creationId xmlns="" xmlns:a16="http://schemas.microsoft.com/office/drawing/2014/main" id="{E327A459-ACCE-7B06-C6F2-766E8D792B24}"/>
                </a:ext>
              </a:extLst>
            </p:cNvPr>
            <p:cNvSpPr/>
            <p:nvPr/>
          </p:nvSpPr>
          <p:spPr>
            <a:xfrm>
              <a:off x="10322426" y="4725316"/>
              <a:ext cx="224016" cy="249032"/>
            </a:xfrm>
            <a:custGeom>
              <a:avLst/>
              <a:gdLst/>
              <a:ahLst/>
              <a:cxnLst/>
              <a:rect l="l" t="t" r="r" b="b"/>
              <a:pathLst>
                <a:path w="267011" h="296829" extrusionOk="0">
                  <a:moveTo>
                    <a:pt x="13744" y="1758"/>
                  </a:moveTo>
                  <a:cubicBezTo>
                    <a:pt x="166174" y="179001"/>
                    <a:pt x="107579" y="111023"/>
                    <a:pt x="266994" y="296815"/>
                  </a:cubicBezTo>
                  <a:lnTo>
                    <a:pt x="164610" y="283991"/>
                  </a:lnTo>
                  <a:lnTo>
                    <a:pt x="-18" y="-15"/>
                  </a:lnTo>
                  <a:close/>
                </a:path>
              </a:pathLst>
            </a:custGeom>
            <a:solidFill>
              <a:srgbClr val="5A5F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1" name="Google Shape;1237;p13">
              <a:extLst>
                <a:ext uri="{FF2B5EF4-FFF2-40B4-BE49-F238E27FC236}">
                  <a16:creationId xmlns="" xmlns:a16="http://schemas.microsoft.com/office/drawing/2014/main" id="{7D20445A-9D5B-7E0F-2FB6-6E4C52C1E904}"/>
                </a:ext>
              </a:extLst>
            </p:cNvPr>
            <p:cNvSpPr/>
            <p:nvPr/>
          </p:nvSpPr>
          <p:spPr>
            <a:xfrm>
              <a:off x="10453722" y="4455815"/>
              <a:ext cx="967353" cy="518534"/>
            </a:xfrm>
            <a:custGeom>
              <a:avLst/>
              <a:gdLst/>
              <a:ahLst/>
              <a:cxnLst/>
              <a:rect l="l" t="t" r="r" b="b"/>
              <a:pathLst>
                <a:path w="1153018" h="618056" extrusionOk="0">
                  <a:moveTo>
                    <a:pt x="110516" y="618057"/>
                  </a:moveTo>
                  <a:lnTo>
                    <a:pt x="0" y="491172"/>
                  </a:lnTo>
                  <a:lnTo>
                    <a:pt x="110516" y="618057"/>
                  </a:lnTo>
                  <a:lnTo>
                    <a:pt x="440918" y="427364"/>
                  </a:lnTo>
                  <a:lnTo>
                    <a:pt x="331548" y="302773"/>
                  </a:lnTo>
                  <a:lnTo>
                    <a:pt x="247411" y="197261"/>
                  </a:lnTo>
                  <a:lnTo>
                    <a:pt x="466566" y="415375"/>
                  </a:lnTo>
                  <a:lnTo>
                    <a:pt x="796968" y="224682"/>
                  </a:lnTo>
                  <a:lnTo>
                    <a:pt x="604086" y="0"/>
                  </a:lnTo>
                  <a:lnTo>
                    <a:pt x="822616" y="212692"/>
                  </a:lnTo>
                  <a:lnTo>
                    <a:pt x="1153018" y="21999"/>
                  </a:lnTo>
                  <a:lnTo>
                    <a:pt x="1153018" y="21999"/>
                  </a:lnTo>
                  <a:lnTo>
                    <a:pt x="110516" y="618057"/>
                  </a:lnTo>
                  <a:close/>
                </a:path>
              </a:pathLst>
            </a:custGeom>
            <a:solidFill>
              <a:srgbClr val="9B8770"/>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2" name="Google Shape;1238;p13">
              <a:extLst>
                <a:ext uri="{FF2B5EF4-FFF2-40B4-BE49-F238E27FC236}">
                  <a16:creationId xmlns="" xmlns:a16="http://schemas.microsoft.com/office/drawing/2014/main" id="{71408109-AA2F-DB71-430B-750534F309D2}"/>
                </a:ext>
              </a:extLst>
            </p:cNvPr>
            <p:cNvSpPr/>
            <p:nvPr/>
          </p:nvSpPr>
          <p:spPr>
            <a:xfrm>
              <a:off x="11600218" y="4710487"/>
              <a:ext cx="31271" cy="38272"/>
            </a:xfrm>
            <a:custGeom>
              <a:avLst/>
              <a:gdLst/>
              <a:ahLst/>
              <a:cxnLst/>
              <a:rect l="l" t="t" r="r" b="b"/>
              <a:pathLst>
                <a:path w="37273" h="45617" extrusionOk="0">
                  <a:moveTo>
                    <a:pt x="36995" y="25167"/>
                  </a:moveTo>
                  <a:cubicBezTo>
                    <a:pt x="37933" y="29744"/>
                    <a:pt x="36296" y="34468"/>
                    <a:pt x="32720" y="37470"/>
                  </a:cubicBezTo>
                  <a:lnTo>
                    <a:pt x="18749" y="45602"/>
                  </a:lnTo>
                  <a:lnTo>
                    <a:pt x="18749" y="17765"/>
                  </a:lnTo>
                  <a:lnTo>
                    <a:pt x="-18" y="7339"/>
                  </a:lnTo>
                  <a:lnTo>
                    <a:pt x="11242" y="770"/>
                  </a:lnTo>
                  <a:cubicBezTo>
                    <a:pt x="15632" y="-846"/>
                    <a:pt x="20563" y="72"/>
                    <a:pt x="24066" y="3168"/>
                  </a:cubicBezTo>
                  <a:cubicBezTo>
                    <a:pt x="27726" y="5921"/>
                    <a:pt x="30698" y="9486"/>
                    <a:pt x="32720" y="13594"/>
                  </a:cubicBezTo>
                  <a:cubicBezTo>
                    <a:pt x="34993" y="17087"/>
                    <a:pt x="36453" y="21038"/>
                    <a:pt x="36995" y="25167"/>
                  </a:cubicBezTo>
                  <a:close/>
                </a:path>
              </a:pathLst>
            </a:custGeom>
            <a:solidFill>
              <a:srgbClr val="38313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3" name="Google Shape;1239;p13">
              <a:extLst>
                <a:ext uri="{FF2B5EF4-FFF2-40B4-BE49-F238E27FC236}">
                  <a16:creationId xmlns="" xmlns:a16="http://schemas.microsoft.com/office/drawing/2014/main" id="{CE0C1116-4139-A9B8-0E85-BE6BAC977D43}"/>
                </a:ext>
              </a:extLst>
            </p:cNvPr>
            <p:cNvSpPr/>
            <p:nvPr/>
          </p:nvSpPr>
          <p:spPr>
            <a:xfrm>
              <a:off x="11438832" y="4707108"/>
              <a:ext cx="177305" cy="100578"/>
            </a:xfrm>
            <a:custGeom>
              <a:avLst/>
              <a:gdLst/>
              <a:ahLst/>
              <a:cxnLst/>
              <a:rect l="l" t="t" r="r" b="b"/>
              <a:pathLst>
                <a:path w="211335" h="119882" extrusionOk="0">
                  <a:moveTo>
                    <a:pt x="206209" y="25128"/>
                  </a:moveTo>
                  <a:lnTo>
                    <a:pt x="131559" y="99570"/>
                  </a:lnTo>
                  <a:cubicBezTo>
                    <a:pt x="107996" y="123133"/>
                    <a:pt x="51278" y="126991"/>
                    <a:pt x="18749" y="106869"/>
                  </a:cubicBezTo>
                  <a:cubicBezTo>
                    <a:pt x="12941" y="103470"/>
                    <a:pt x="7989" y="98799"/>
                    <a:pt x="4256" y="93211"/>
                  </a:cubicBezTo>
                  <a:cubicBezTo>
                    <a:pt x="1587" y="88988"/>
                    <a:pt x="117" y="84129"/>
                    <a:pt x="-18" y="79135"/>
                  </a:cubicBezTo>
                  <a:cubicBezTo>
                    <a:pt x="1129" y="66447"/>
                    <a:pt x="9125" y="55395"/>
                    <a:pt x="20834" y="50360"/>
                  </a:cubicBezTo>
                  <a:cubicBezTo>
                    <a:pt x="25484" y="47743"/>
                    <a:pt x="30374" y="45574"/>
                    <a:pt x="35430" y="43895"/>
                  </a:cubicBezTo>
                  <a:lnTo>
                    <a:pt x="164401" y="836"/>
                  </a:lnTo>
                  <a:cubicBezTo>
                    <a:pt x="165756" y="398"/>
                    <a:pt x="167153" y="116"/>
                    <a:pt x="168571" y="2"/>
                  </a:cubicBezTo>
                  <a:cubicBezTo>
                    <a:pt x="171803" y="-144"/>
                    <a:pt x="175004" y="690"/>
                    <a:pt x="177746" y="2400"/>
                  </a:cubicBezTo>
                  <a:lnTo>
                    <a:pt x="192551" y="10949"/>
                  </a:lnTo>
                  <a:lnTo>
                    <a:pt x="211318" y="21375"/>
                  </a:lnTo>
                  <a:lnTo>
                    <a:pt x="208816" y="22730"/>
                  </a:lnTo>
                  <a:cubicBezTo>
                    <a:pt x="207836" y="23398"/>
                    <a:pt x="206949" y="24201"/>
                    <a:pt x="206209" y="25128"/>
                  </a:cubicBezTo>
                  <a:close/>
                </a:path>
              </a:pathLst>
            </a:custGeom>
            <a:solidFill>
              <a:srgbClr val="878181"/>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4" name="Google Shape;1240;p13">
              <a:extLst>
                <a:ext uri="{FF2B5EF4-FFF2-40B4-BE49-F238E27FC236}">
                  <a16:creationId xmlns="" xmlns:a16="http://schemas.microsoft.com/office/drawing/2014/main" id="{8709E206-11D2-F986-ED5F-330DF35FC37F}"/>
                </a:ext>
              </a:extLst>
            </p:cNvPr>
            <p:cNvSpPr/>
            <p:nvPr/>
          </p:nvSpPr>
          <p:spPr>
            <a:xfrm>
              <a:off x="11421075" y="4818474"/>
              <a:ext cx="153863" cy="67255"/>
            </a:xfrm>
            <a:custGeom>
              <a:avLst/>
              <a:gdLst/>
              <a:ahLst/>
              <a:cxnLst/>
              <a:rect l="l" t="t" r="r" b="b"/>
              <a:pathLst>
                <a:path w="183394" h="80163" extrusionOk="0">
                  <a:moveTo>
                    <a:pt x="-18" y="27197"/>
                  </a:moveTo>
                  <a:lnTo>
                    <a:pt x="-18" y="-15"/>
                  </a:lnTo>
                  <a:cubicBezTo>
                    <a:pt x="576" y="11912"/>
                    <a:pt x="6519" y="22943"/>
                    <a:pt x="16142" y="30012"/>
                  </a:cubicBezTo>
                  <a:cubicBezTo>
                    <a:pt x="54510" y="62229"/>
                    <a:pt x="136876" y="59622"/>
                    <a:pt x="170240" y="27301"/>
                  </a:cubicBezTo>
                  <a:cubicBezTo>
                    <a:pt x="178174" y="20420"/>
                    <a:pt x="182928" y="10578"/>
                    <a:pt x="183377" y="89"/>
                  </a:cubicBezTo>
                  <a:lnTo>
                    <a:pt x="183377" y="27197"/>
                  </a:lnTo>
                  <a:lnTo>
                    <a:pt x="183377" y="27197"/>
                  </a:lnTo>
                  <a:cubicBezTo>
                    <a:pt x="182970" y="38259"/>
                    <a:pt x="177798" y="48602"/>
                    <a:pt x="169197" y="55556"/>
                  </a:cubicBezTo>
                  <a:cubicBezTo>
                    <a:pt x="155351" y="66973"/>
                    <a:pt x="138732" y="74521"/>
                    <a:pt x="121028" y="77451"/>
                  </a:cubicBezTo>
                  <a:cubicBezTo>
                    <a:pt x="101803" y="81048"/>
                    <a:pt x="82077" y="81048"/>
                    <a:pt x="62851" y="77451"/>
                  </a:cubicBezTo>
                  <a:cubicBezTo>
                    <a:pt x="45148" y="74532"/>
                    <a:pt x="28518" y="67056"/>
                    <a:pt x="14579" y="55765"/>
                  </a:cubicBezTo>
                  <a:cubicBezTo>
                    <a:pt x="5789" y="48821"/>
                    <a:pt x="451" y="38395"/>
                    <a:pt x="-18" y="27197"/>
                  </a:cubicBezTo>
                  <a:close/>
                </a:path>
              </a:pathLst>
            </a:custGeom>
            <a:solidFill>
              <a:srgbClr val="141313"/>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5" name="Google Shape;1241;p13">
              <a:extLst>
                <a:ext uri="{FF2B5EF4-FFF2-40B4-BE49-F238E27FC236}">
                  <a16:creationId xmlns="" xmlns:a16="http://schemas.microsoft.com/office/drawing/2014/main" id="{3372BD22-B5DC-79F2-4DC7-EB93BDB45C16}"/>
                </a:ext>
              </a:extLst>
            </p:cNvPr>
            <p:cNvSpPr/>
            <p:nvPr/>
          </p:nvSpPr>
          <p:spPr>
            <a:xfrm>
              <a:off x="11421075" y="4790046"/>
              <a:ext cx="153863" cy="72734"/>
            </a:xfrm>
            <a:custGeom>
              <a:avLst/>
              <a:gdLst/>
              <a:ahLst/>
              <a:cxnLst/>
              <a:rect l="l" t="t" r="r" b="b"/>
              <a:pathLst>
                <a:path w="183394" h="86694" extrusionOk="0">
                  <a:moveTo>
                    <a:pt x="183377" y="33870"/>
                  </a:moveTo>
                  <a:lnTo>
                    <a:pt x="183377" y="33870"/>
                  </a:lnTo>
                  <a:cubicBezTo>
                    <a:pt x="182928" y="44358"/>
                    <a:pt x="178174" y="54201"/>
                    <a:pt x="170240" y="61082"/>
                  </a:cubicBezTo>
                  <a:cubicBezTo>
                    <a:pt x="136876" y="93403"/>
                    <a:pt x="54510" y="96009"/>
                    <a:pt x="16142" y="63793"/>
                  </a:cubicBezTo>
                  <a:cubicBezTo>
                    <a:pt x="6519" y="56724"/>
                    <a:pt x="576" y="45693"/>
                    <a:pt x="-18" y="33766"/>
                  </a:cubicBezTo>
                  <a:cubicBezTo>
                    <a:pt x="931" y="19753"/>
                    <a:pt x="8729" y="7117"/>
                    <a:pt x="20834" y="-15"/>
                  </a:cubicBezTo>
                  <a:lnTo>
                    <a:pt x="20834" y="33766"/>
                  </a:lnTo>
                  <a:cubicBezTo>
                    <a:pt x="21115" y="40052"/>
                    <a:pt x="23420" y="46089"/>
                    <a:pt x="27403" y="50969"/>
                  </a:cubicBezTo>
                  <a:cubicBezTo>
                    <a:pt x="33012" y="57610"/>
                    <a:pt x="40174" y="62771"/>
                    <a:pt x="48255" y="65982"/>
                  </a:cubicBezTo>
                  <a:cubicBezTo>
                    <a:pt x="68315" y="74333"/>
                    <a:pt x="90376" y="76690"/>
                    <a:pt x="111750" y="72759"/>
                  </a:cubicBezTo>
                  <a:cubicBezTo>
                    <a:pt x="126836" y="70716"/>
                    <a:pt x="140984" y="64262"/>
                    <a:pt x="152411" y="54201"/>
                  </a:cubicBezTo>
                  <a:lnTo>
                    <a:pt x="181813" y="24903"/>
                  </a:lnTo>
                  <a:cubicBezTo>
                    <a:pt x="182740" y="27812"/>
                    <a:pt x="183261" y="30825"/>
                    <a:pt x="183377" y="33870"/>
                  </a:cubicBezTo>
                  <a:close/>
                </a:path>
              </a:pathLst>
            </a:custGeom>
            <a:solidFill>
              <a:srgbClr val="2D2929"/>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2196" name="Google Shape;1242;p13">
              <a:extLst>
                <a:ext uri="{FF2B5EF4-FFF2-40B4-BE49-F238E27FC236}">
                  <a16:creationId xmlns="" xmlns:a16="http://schemas.microsoft.com/office/drawing/2014/main" id="{D7C2B8E2-B10F-BE89-4077-797F5857A8DD}"/>
                </a:ext>
              </a:extLst>
            </p:cNvPr>
            <p:cNvSpPr/>
            <p:nvPr/>
          </p:nvSpPr>
          <p:spPr>
            <a:xfrm>
              <a:off x="11438832" y="4725404"/>
              <a:ext cx="177142" cy="127338"/>
            </a:xfrm>
            <a:custGeom>
              <a:avLst/>
              <a:gdLst/>
              <a:ahLst/>
              <a:cxnLst/>
              <a:rect l="l" t="t" r="r" b="b"/>
              <a:pathLst>
                <a:path w="211141" h="151778" extrusionOk="0">
                  <a:moveTo>
                    <a:pt x="-18" y="77138"/>
                  </a:moveTo>
                  <a:lnTo>
                    <a:pt x="-18" y="57329"/>
                  </a:lnTo>
                  <a:lnTo>
                    <a:pt x="-18" y="57329"/>
                  </a:lnTo>
                  <a:cubicBezTo>
                    <a:pt x="117" y="62323"/>
                    <a:pt x="1587" y="67181"/>
                    <a:pt x="4256" y="71404"/>
                  </a:cubicBezTo>
                  <a:cubicBezTo>
                    <a:pt x="7989" y="76992"/>
                    <a:pt x="12941" y="81663"/>
                    <a:pt x="18749" y="85062"/>
                  </a:cubicBezTo>
                  <a:cubicBezTo>
                    <a:pt x="51278" y="105184"/>
                    <a:pt x="107996" y="101327"/>
                    <a:pt x="131559" y="77764"/>
                  </a:cubicBezTo>
                  <a:lnTo>
                    <a:pt x="206209" y="3322"/>
                  </a:lnTo>
                  <a:cubicBezTo>
                    <a:pt x="206918" y="2561"/>
                    <a:pt x="207721" y="1893"/>
                    <a:pt x="208607" y="1341"/>
                  </a:cubicBezTo>
                  <a:lnTo>
                    <a:pt x="211110" y="-15"/>
                  </a:lnTo>
                  <a:lnTo>
                    <a:pt x="211110" y="44817"/>
                  </a:lnTo>
                  <a:lnTo>
                    <a:pt x="211110" y="44817"/>
                  </a:lnTo>
                  <a:cubicBezTo>
                    <a:pt x="211245" y="48060"/>
                    <a:pt x="210369" y="51271"/>
                    <a:pt x="208607" y="53992"/>
                  </a:cubicBezTo>
                  <a:lnTo>
                    <a:pt x="206209" y="56911"/>
                  </a:lnTo>
                  <a:lnTo>
                    <a:pt x="160960" y="102056"/>
                  </a:lnTo>
                  <a:lnTo>
                    <a:pt x="131559" y="131354"/>
                  </a:lnTo>
                  <a:cubicBezTo>
                    <a:pt x="120132" y="141415"/>
                    <a:pt x="105984" y="147869"/>
                    <a:pt x="90897" y="149912"/>
                  </a:cubicBezTo>
                  <a:cubicBezTo>
                    <a:pt x="69524" y="153843"/>
                    <a:pt x="47462" y="151486"/>
                    <a:pt x="27402" y="143135"/>
                  </a:cubicBezTo>
                  <a:cubicBezTo>
                    <a:pt x="19322" y="139924"/>
                    <a:pt x="12159" y="134763"/>
                    <a:pt x="6550" y="128122"/>
                  </a:cubicBezTo>
                  <a:cubicBezTo>
                    <a:pt x="2567" y="123242"/>
                    <a:pt x="263" y="117206"/>
                    <a:pt x="-18" y="110919"/>
                  </a:cubicBezTo>
                  <a:lnTo>
                    <a:pt x="-18" y="77138"/>
                  </a:lnTo>
                  <a:close/>
                </a:path>
              </a:pathLst>
            </a:custGeom>
            <a:gradFill>
              <a:gsLst>
                <a:gs pos="0">
                  <a:srgbClr val="696363"/>
                </a:gs>
                <a:gs pos="50000">
                  <a:srgbClr val="584B4B"/>
                </a:gs>
                <a:gs pos="100000">
                  <a:srgbClr val="473434"/>
                </a:gs>
              </a:gsLst>
              <a:lin ang="0" scaled="0"/>
            </a:gra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20" name="TextBox 19">
            <a:extLst>
              <a:ext uri="{FF2B5EF4-FFF2-40B4-BE49-F238E27FC236}">
                <a16:creationId xmlns="" xmlns:a16="http://schemas.microsoft.com/office/drawing/2014/main" id="{CEDBEF4F-2AC7-DB2F-8BC3-4A06DDAD2BE0}"/>
              </a:ext>
            </a:extLst>
          </p:cNvPr>
          <p:cNvSpPr txBox="1"/>
          <p:nvPr/>
        </p:nvSpPr>
        <p:spPr>
          <a:xfrm>
            <a:off x="4872942" y="927783"/>
            <a:ext cx="7084596" cy="5632311"/>
          </a:xfrm>
          <a:prstGeom prst="rect">
            <a:avLst/>
          </a:prstGeom>
          <a:noFill/>
        </p:spPr>
        <p:txBody>
          <a:bodyPr wrap="square">
            <a:spAutoFit/>
          </a:bodyPr>
          <a:lstStyle/>
          <a:p>
            <a:pPr marL="342900" indent="-342900" algn="just">
              <a:buFont typeface="Wingdings" panose="05000000000000000000" pitchFamily="2" charset="2"/>
              <a:buChar char="q"/>
            </a:pPr>
            <a:r>
              <a:rPr lang="ru-RU" sz="2000" dirty="0"/>
              <a:t>За МСП-а из Србије и Северне Македоније најпогодније су инвестиције за употребу соларне енергије за загревање воде или за производњу електричне енергије. </a:t>
            </a:r>
          </a:p>
          <a:p>
            <a:pPr marL="342900" indent="-342900" algn="just">
              <a:buFont typeface="Wingdings" panose="05000000000000000000" pitchFamily="2" charset="2"/>
              <a:buChar char="q"/>
            </a:pPr>
            <a:r>
              <a:rPr lang="ru-RU" sz="2000" dirty="0"/>
              <a:t>Инвестиција за производњу електричне енергије из соларне енергије обухвата инсталацију фотонапонског система за производњу електричне енергије (соларни панели, инвертори), постављање носеће конструкције, инсталација електричних водова, инсталација дигиталног двосмерног електричног бројила и инсталација системске и напонске заштите. </a:t>
            </a:r>
          </a:p>
          <a:p>
            <a:pPr marL="342900" indent="-342900" algn="just">
              <a:buFont typeface="Wingdings" panose="05000000000000000000" pitchFamily="2" charset="2"/>
              <a:buChar char="q"/>
            </a:pPr>
            <a:r>
              <a:rPr lang="ru-RU" sz="2000" dirty="0"/>
              <a:t>Трошкови постављања соларних панела зависе од њихових капацитета и у просеку коштају од 600 до 700 ЕУР по киловату (kW). Период отплате инвестиције је од 6 до 7 година. За ову врсту инвестиције постоје субвенције. </a:t>
            </a:r>
          </a:p>
          <a:p>
            <a:pPr marL="342900" indent="-342900" algn="just">
              <a:buFont typeface="Wingdings" panose="05000000000000000000" pitchFamily="2" charset="2"/>
              <a:buChar char="q"/>
            </a:pPr>
            <a:r>
              <a:rPr lang="ru-RU" sz="2000" dirty="0"/>
              <a:t>Соларни калкулатор (</a:t>
            </a:r>
            <a:r>
              <a:rPr lang="ru-RU" sz="2000" dirty="0">
                <a:hlinkClick r:id="rId3"/>
              </a:rPr>
              <a:t>https://solarnikalkulator.rs/</a:t>
            </a:r>
            <a:r>
              <a:rPr lang="ru-RU" sz="2000" dirty="0"/>
              <a:t>) пружа информације о соларним системима, правним оквиром за прикључење система, опцијама финансирања и трошковима уградње. </a:t>
            </a:r>
          </a:p>
        </p:txBody>
      </p:sp>
      <p:grpSp>
        <p:nvGrpSpPr>
          <p:cNvPr id="21" name="Group 20">
            <a:extLst>
              <a:ext uri="{FF2B5EF4-FFF2-40B4-BE49-F238E27FC236}">
                <a16:creationId xmlns="" xmlns:a16="http://schemas.microsoft.com/office/drawing/2014/main" id="{D1260D8D-4654-F19E-2E78-93AE85F29020}"/>
              </a:ext>
            </a:extLst>
          </p:cNvPr>
          <p:cNvGrpSpPr/>
          <p:nvPr/>
        </p:nvGrpSpPr>
        <p:grpSpPr>
          <a:xfrm>
            <a:off x="234462" y="1159277"/>
            <a:ext cx="1673385" cy="1391147"/>
            <a:chOff x="807613" y="3518130"/>
            <a:chExt cx="1673385" cy="1391147"/>
          </a:xfrm>
        </p:grpSpPr>
        <p:sp>
          <p:nvSpPr>
            <p:cNvPr id="22" name="Google Shape;3070;p40">
              <a:extLst>
                <a:ext uri="{FF2B5EF4-FFF2-40B4-BE49-F238E27FC236}">
                  <a16:creationId xmlns="" xmlns:a16="http://schemas.microsoft.com/office/drawing/2014/main" id="{ECB3CFFA-D4CA-3030-D1CB-A97547897B03}"/>
                </a:ext>
              </a:extLst>
            </p:cNvPr>
            <p:cNvSpPr/>
            <p:nvPr/>
          </p:nvSpPr>
          <p:spPr>
            <a:xfrm>
              <a:off x="807613" y="3518130"/>
              <a:ext cx="1673385" cy="1391147"/>
            </a:xfrm>
            <a:custGeom>
              <a:avLst/>
              <a:gdLst/>
              <a:ahLst/>
              <a:cxnLst/>
              <a:rect l="l" t="t" r="r" b="b"/>
              <a:pathLst>
                <a:path w="179359" h="149108" extrusionOk="0">
                  <a:moveTo>
                    <a:pt x="90668" y="1"/>
                  </a:moveTo>
                  <a:cubicBezTo>
                    <a:pt x="59095" y="1"/>
                    <a:pt x="36219" y="21173"/>
                    <a:pt x="26149" y="39718"/>
                  </a:cubicBezTo>
                  <a:cubicBezTo>
                    <a:pt x="1" y="87844"/>
                    <a:pt x="41410" y="149108"/>
                    <a:pt x="92859" y="149108"/>
                  </a:cubicBezTo>
                  <a:cubicBezTo>
                    <a:pt x="93260" y="149108"/>
                    <a:pt x="93662" y="149104"/>
                    <a:pt x="94064" y="149096"/>
                  </a:cubicBezTo>
                  <a:cubicBezTo>
                    <a:pt x="146034" y="148129"/>
                    <a:pt x="170152" y="115239"/>
                    <a:pt x="174755" y="75644"/>
                  </a:cubicBezTo>
                  <a:cubicBezTo>
                    <a:pt x="179358" y="36049"/>
                    <a:pt x="151338" y="13266"/>
                    <a:pt x="109842" y="2525"/>
                  </a:cubicBezTo>
                  <a:cubicBezTo>
                    <a:pt x="103148" y="785"/>
                    <a:pt x="96747" y="1"/>
                    <a:pt x="90668" y="1"/>
                  </a:cubicBezTo>
                  <a:close/>
                </a:path>
              </a:pathLst>
            </a:custGeom>
            <a:solidFill>
              <a:srgbClr val="93093E"/>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grpSp>
          <p:nvGrpSpPr>
            <p:cNvPr id="23" name="Google Shape;3071;p40">
              <a:extLst>
                <a:ext uri="{FF2B5EF4-FFF2-40B4-BE49-F238E27FC236}">
                  <a16:creationId xmlns="" xmlns:a16="http://schemas.microsoft.com/office/drawing/2014/main" id="{12EBA37B-2736-C8F1-728C-7A1C3F4C9588}"/>
                </a:ext>
              </a:extLst>
            </p:cNvPr>
            <p:cNvGrpSpPr/>
            <p:nvPr/>
          </p:nvGrpSpPr>
          <p:grpSpPr>
            <a:xfrm>
              <a:off x="1236755" y="3762985"/>
              <a:ext cx="815059" cy="780583"/>
              <a:chOff x="1184900" y="345750"/>
              <a:chExt cx="5224925" cy="5003925"/>
            </a:xfrm>
          </p:grpSpPr>
          <p:sp>
            <p:nvSpPr>
              <p:cNvPr id="24" name="Google Shape;3072;p40">
                <a:extLst>
                  <a:ext uri="{FF2B5EF4-FFF2-40B4-BE49-F238E27FC236}">
                    <a16:creationId xmlns="" xmlns:a16="http://schemas.microsoft.com/office/drawing/2014/main" id="{BCAF2901-4153-88B3-5004-9438B75F75B8}"/>
                  </a:ext>
                </a:extLst>
              </p:cNvPr>
              <p:cNvSpPr/>
              <p:nvPr/>
            </p:nvSpPr>
            <p:spPr>
              <a:xfrm>
                <a:off x="4595300" y="761100"/>
                <a:ext cx="1074050" cy="897625"/>
              </a:xfrm>
              <a:custGeom>
                <a:avLst/>
                <a:gdLst/>
                <a:ahLst/>
                <a:cxnLst/>
                <a:rect l="l" t="t" r="r" b="b"/>
                <a:pathLst>
                  <a:path w="42962" h="35905" extrusionOk="0">
                    <a:moveTo>
                      <a:pt x="22476" y="6123"/>
                    </a:moveTo>
                    <a:cubicBezTo>
                      <a:pt x="27663" y="6123"/>
                      <a:pt x="32458" y="9548"/>
                      <a:pt x="33893" y="14898"/>
                    </a:cubicBezTo>
                    <a:cubicBezTo>
                      <a:pt x="35589" y="21193"/>
                      <a:pt x="31838" y="27685"/>
                      <a:pt x="25542" y="29381"/>
                    </a:cubicBezTo>
                    <a:cubicBezTo>
                      <a:pt x="24513" y="29657"/>
                      <a:pt x="23479" y="29789"/>
                      <a:pt x="22463" y="29789"/>
                    </a:cubicBezTo>
                    <a:cubicBezTo>
                      <a:pt x="17229" y="29789"/>
                      <a:pt x="12447" y="26296"/>
                      <a:pt x="11026" y="20998"/>
                    </a:cubicBezTo>
                    <a:cubicBezTo>
                      <a:pt x="9037" y="13528"/>
                      <a:pt x="14680" y="6123"/>
                      <a:pt x="22476" y="6123"/>
                    </a:cubicBezTo>
                    <a:close/>
                    <a:moveTo>
                      <a:pt x="22502" y="1"/>
                    </a:moveTo>
                    <a:cubicBezTo>
                      <a:pt x="16291" y="1"/>
                      <a:pt x="10244" y="3224"/>
                      <a:pt x="6916" y="8961"/>
                    </a:cubicBezTo>
                    <a:cubicBezTo>
                      <a:pt x="1" y="20965"/>
                      <a:pt x="8776" y="35905"/>
                      <a:pt x="22443" y="35905"/>
                    </a:cubicBezTo>
                    <a:cubicBezTo>
                      <a:pt x="28576" y="35905"/>
                      <a:pt x="34643" y="32741"/>
                      <a:pt x="38003" y="26934"/>
                    </a:cubicBezTo>
                    <a:cubicBezTo>
                      <a:pt x="42961" y="18323"/>
                      <a:pt x="40026" y="7362"/>
                      <a:pt x="31446" y="2404"/>
                    </a:cubicBezTo>
                    <a:cubicBezTo>
                      <a:pt x="28626" y="774"/>
                      <a:pt x="25545" y="1"/>
                      <a:pt x="2250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5" name="Google Shape;3073;p40">
                <a:extLst>
                  <a:ext uri="{FF2B5EF4-FFF2-40B4-BE49-F238E27FC236}">
                    <a16:creationId xmlns="" xmlns:a16="http://schemas.microsoft.com/office/drawing/2014/main" id="{EB009E2F-2B78-9B86-9018-60ACE77BDF68}"/>
                  </a:ext>
                </a:extLst>
              </p:cNvPr>
              <p:cNvSpPr/>
              <p:nvPr/>
            </p:nvSpPr>
            <p:spPr>
              <a:xfrm>
                <a:off x="4387350" y="739600"/>
                <a:ext cx="241425" cy="190900"/>
              </a:xfrm>
              <a:custGeom>
                <a:avLst/>
                <a:gdLst/>
                <a:ahLst/>
                <a:cxnLst/>
                <a:rect l="l" t="t" r="r" b="b"/>
                <a:pathLst>
                  <a:path w="9657" h="7636" extrusionOk="0">
                    <a:moveTo>
                      <a:pt x="3528" y="1"/>
                    </a:moveTo>
                    <a:cubicBezTo>
                      <a:pt x="2467" y="1"/>
                      <a:pt x="1421" y="546"/>
                      <a:pt x="849" y="1535"/>
                    </a:cubicBezTo>
                    <a:cubicBezTo>
                      <a:pt x="1" y="3003"/>
                      <a:pt x="490" y="4895"/>
                      <a:pt x="1991" y="5711"/>
                    </a:cubicBezTo>
                    <a:cubicBezTo>
                      <a:pt x="4274" y="6983"/>
                      <a:pt x="4861" y="7635"/>
                      <a:pt x="6166" y="7635"/>
                    </a:cubicBezTo>
                    <a:cubicBezTo>
                      <a:pt x="7210" y="7635"/>
                      <a:pt x="8254" y="7113"/>
                      <a:pt x="8808" y="6135"/>
                    </a:cubicBezTo>
                    <a:cubicBezTo>
                      <a:pt x="9656" y="4667"/>
                      <a:pt x="9167" y="2775"/>
                      <a:pt x="7699" y="1959"/>
                    </a:cubicBezTo>
                    <a:lnTo>
                      <a:pt x="5024" y="394"/>
                    </a:lnTo>
                    <a:cubicBezTo>
                      <a:pt x="4557" y="128"/>
                      <a:pt x="4041" y="1"/>
                      <a:pt x="3528"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6" name="Google Shape;3074;p40">
                <a:extLst>
                  <a:ext uri="{FF2B5EF4-FFF2-40B4-BE49-F238E27FC236}">
                    <a16:creationId xmlns="" xmlns:a16="http://schemas.microsoft.com/office/drawing/2014/main" id="{42ECF817-B498-7712-5F28-DAFDAF302AC5}"/>
                  </a:ext>
                </a:extLst>
              </p:cNvPr>
              <p:cNvSpPr/>
              <p:nvPr/>
            </p:nvSpPr>
            <p:spPr>
              <a:xfrm>
                <a:off x="4387350" y="1488475"/>
                <a:ext cx="241425" cy="191250"/>
              </a:xfrm>
              <a:custGeom>
                <a:avLst/>
                <a:gdLst/>
                <a:ahLst/>
                <a:cxnLst/>
                <a:rect l="l" t="t" r="r" b="b"/>
                <a:pathLst>
                  <a:path w="9657" h="7650" extrusionOk="0">
                    <a:moveTo>
                      <a:pt x="6172" y="1"/>
                    </a:moveTo>
                    <a:cubicBezTo>
                      <a:pt x="5650" y="1"/>
                      <a:pt x="5120" y="135"/>
                      <a:pt x="4633" y="416"/>
                    </a:cubicBezTo>
                    <a:lnTo>
                      <a:pt x="1991" y="1949"/>
                    </a:lnTo>
                    <a:cubicBezTo>
                      <a:pt x="523" y="2798"/>
                      <a:pt x="1" y="4657"/>
                      <a:pt x="849" y="6125"/>
                    </a:cubicBezTo>
                    <a:cubicBezTo>
                      <a:pt x="1416" y="7106"/>
                      <a:pt x="2448" y="7649"/>
                      <a:pt x="3499" y="7649"/>
                    </a:cubicBezTo>
                    <a:cubicBezTo>
                      <a:pt x="4021" y="7649"/>
                      <a:pt x="4548" y="7515"/>
                      <a:pt x="5024" y="7234"/>
                    </a:cubicBezTo>
                    <a:lnTo>
                      <a:pt x="7699" y="5701"/>
                    </a:lnTo>
                    <a:cubicBezTo>
                      <a:pt x="9167" y="4853"/>
                      <a:pt x="9656" y="2993"/>
                      <a:pt x="8808" y="1525"/>
                    </a:cubicBezTo>
                    <a:cubicBezTo>
                      <a:pt x="8242" y="545"/>
                      <a:pt x="7223" y="1"/>
                      <a:pt x="617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7" name="Google Shape;3075;p40">
                <a:extLst>
                  <a:ext uri="{FF2B5EF4-FFF2-40B4-BE49-F238E27FC236}">
                    <a16:creationId xmlns="" xmlns:a16="http://schemas.microsoft.com/office/drawing/2014/main" id="{F36D8718-4D60-8600-966A-33E178F30D91}"/>
                  </a:ext>
                </a:extLst>
              </p:cNvPr>
              <p:cNvSpPr/>
              <p:nvPr/>
            </p:nvSpPr>
            <p:spPr>
              <a:xfrm>
                <a:off x="5080525" y="1843825"/>
                <a:ext cx="153350" cy="230000"/>
              </a:xfrm>
              <a:custGeom>
                <a:avLst/>
                <a:gdLst/>
                <a:ahLst/>
                <a:cxnLst/>
                <a:rect l="l" t="t" r="r" b="b"/>
                <a:pathLst>
                  <a:path w="6134" h="9200" extrusionOk="0">
                    <a:moveTo>
                      <a:pt x="3067" y="1"/>
                    </a:moveTo>
                    <a:cubicBezTo>
                      <a:pt x="1371" y="1"/>
                      <a:pt x="1" y="1371"/>
                      <a:pt x="1" y="3067"/>
                    </a:cubicBezTo>
                    <a:lnTo>
                      <a:pt x="1" y="6133"/>
                    </a:lnTo>
                    <a:cubicBezTo>
                      <a:pt x="1" y="7829"/>
                      <a:pt x="1371" y="9199"/>
                      <a:pt x="3067" y="9199"/>
                    </a:cubicBezTo>
                    <a:cubicBezTo>
                      <a:pt x="4763" y="9199"/>
                      <a:pt x="6133" y="7829"/>
                      <a:pt x="6133" y="6133"/>
                    </a:cubicBezTo>
                    <a:lnTo>
                      <a:pt x="6133" y="3067"/>
                    </a:lnTo>
                    <a:cubicBezTo>
                      <a:pt x="6133" y="1371"/>
                      <a:pt x="4763" y="1"/>
                      <a:pt x="306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8" name="Google Shape;3076;p40">
                <a:extLst>
                  <a:ext uri="{FF2B5EF4-FFF2-40B4-BE49-F238E27FC236}">
                    <a16:creationId xmlns="" xmlns:a16="http://schemas.microsoft.com/office/drawing/2014/main" id="{2189F49E-18F5-BF14-3F9B-B8285DD1DC41}"/>
                  </a:ext>
                </a:extLst>
              </p:cNvPr>
              <p:cNvSpPr/>
              <p:nvPr/>
            </p:nvSpPr>
            <p:spPr>
              <a:xfrm>
                <a:off x="5684825" y="1488475"/>
                <a:ext cx="241400" cy="191450"/>
              </a:xfrm>
              <a:custGeom>
                <a:avLst/>
                <a:gdLst/>
                <a:ahLst/>
                <a:cxnLst/>
                <a:rect l="l" t="t" r="r" b="b"/>
                <a:pathLst>
                  <a:path w="9656" h="7658" extrusionOk="0">
                    <a:moveTo>
                      <a:pt x="3499" y="1"/>
                    </a:moveTo>
                    <a:cubicBezTo>
                      <a:pt x="2448" y="1"/>
                      <a:pt x="1415" y="545"/>
                      <a:pt x="848" y="1525"/>
                    </a:cubicBezTo>
                    <a:cubicBezTo>
                      <a:pt x="0" y="2993"/>
                      <a:pt x="489" y="4885"/>
                      <a:pt x="1990" y="5701"/>
                    </a:cubicBezTo>
                    <a:cubicBezTo>
                      <a:pt x="4273" y="6973"/>
                      <a:pt x="4860" y="7658"/>
                      <a:pt x="6165" y="7658"/>
                    </a:cubicBezTo>
                    <a:cubicBezTo>
                      <a:pt x="7209" y="7658"/>
                      <a:pt x="8253" y="7103"/>
                      <a:pt x="8807" y="6125"/>
                    </a:cubicBezTo>
                    <a:cubicBezTo>
                      <a:pt x="9656" y="4657"/>
                      <a:pt x="9166" y="2798"/>
                      <a:pt x="7698" y="1949"/>
                    </a:cubicBezTo>
                    <a:lnTo>
                      <a:pt x="5024" y="416"/>
                    </a:lnTo>
                    <a:cubicBezTo>
                      <a:pt x="4547" y="135"/>
                      <a:pt x="4021" y="1"/>
                      <a:pt x="349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9" name="Google Shape;3077;p40">
                <a:extLst>
                  <a:ext uri="{FF2B5EF4-FFF2-40B4-BE49-F238E27FC236}">
                    <a16:creationId xmlns="" xmlns:a16="http://schemas.microsoft.com/office/drawing/2014/main" id="{0160EC49-AC7D-388C-0AB1-EF9388DB760D}"/>
                  </a:ext>
                </a:extLst>
              </p:cNvPr>
              <p:cNvSpPr/>
              <p:nvPr/>
            </p:nvSpPr>
            <p:spPr>
              <a:xfrm>
                <a:off x="5684825" y="739600"/>
                <a:ext cx="241400" cy="191500"/>
              </a:xfrm>
              <a:custGeom>
                <a:avLst/>
                <a:gdLst/>
                <a:ahLst/>
                <a:cxnLst/>
                <a:rect l="l" t="t" r="r" b="b"/>
                <a:pathLst>
                  <a:path w="9656" h="7660" extrusionOk="0">
                    <a:moveTo>
                      <a:pt x="6143" y="1"/>
                    </a:moveTo>
                    <a:cubicBezTo>
                      <a:pt x="5630" y="1"/>
                      <a:pt x="5110" y="128"/>
                      <a:pt x="4632" y="394"/>
                    </a:cubicBezTo>
                    <a:lnTo>
                      <a:pt x="1990" y="1959"/>
                    </a:lnTo>
                    <a:cubicBezTo>
                      <a:pt x="522" y="2775"/>
                      <a:pt x="0" y="4667"/>
                      <a:pt x="848" y="6135"/>
                    </a:cubicBezTo>
                    <a:cubicBezTo>
                      <a:pt x="1415" y="7116"/>
                      <a:pt x="2448" y="7659"/>
                      <a:pt x="3499" y="7659"/>
                    </a:cubicBezTo>
                    <a:cubicBezTo>
                      <a:pt x="4021" y="7659"/>
                      <a:pt x="4547" y="7525"/>
                      <a:pt x="5024" y="7244"/>
                    </a:cubicBezTo>
                    <a:lnTo>
                      <a:pt x="7698" y="5711"/>
                    </a:lnTo>
                    <a:cubicBezTo>
                      <a:pt x="9166" y="4863"/>
                      <a:pt x="9656" y="3003"/>
                      <a:pt x="8807" y="1535"/>
                    </a:cubicBezTo>
                    <a:cubicBezTo>
                      <a:pt x="8236" y="546"/>
                      <a:pt x="7204" y="1"/>
                      <a:pt x="614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30" name="Google Shape;3078;p40">
                <a:extLst>
                  <a:ext uri="{FF2B5EF4-FFF2-40B4-BE49-F238E27FC236}">
                    <a16:creationId xmlns="" xmlns:a16="http://schemas.microsoft.com/office/drawing/2014/main" id="{9589A943-543C-82BC-00CF-DF4C7396204B}"/>
                  </a:ext>
                </a:extLst>
              </p:cNvPr>
              <p:cNvSpPr/>
              <p:nvPr/>
            </p:nvSpPr>
            <p:spPr>
              <a:xfrm>
                <a:off x="5080525" y="345750"/>
                <a:ext cx="153350" cy="230000"/>
              </a:xfrm>
              <a:custGeom>
                <a:avLst/>
                <a:gdLst/>
                <a:ahLst/>
                <a:cxnLst/>
                <a:rect l="l" t="t" r="r" b="b"/>
                <a:pathLst>
                  <a:path w="6134" h="9200" extrusionOk="0">
                    <a:moveTo>
                      <a:pt x="3067" y="1"/>
                    </a:moveTo>
                    <a:cubicBezTo>
                      <a:pt x="1371" y="1"/>
                      <a:pt x="1" y="1371"/>
                      <a:pt x="1" y="3067"/>
                    </a:cubicBezTo>
                    <a:lnTo>
                      <a:pt x="1" y="6133"/>
                    </a:lnTo>
                    <a:cubicBezTo>
                      <a:pt x="1" y="7830"/>
                      <a:pt x="1371" y="9200"/>
                      <a:pt x="3067" y="9200"/>
                    </a:cubicBezTo>
                    <a:cubicBezTo>
                      <a:pt x="4763" y="9200"/>
                      <a:pt x="6133" y="7830"/>
                      <a:pt x="6133" y="6133"/>
                    </a:cubicBezTo>
                    <a:lnTo>
                      <a:pt x="6133" y="3067"/>
                    </a:lnTo>
                    <a:cubicBezTo>
                      <a:pt x="6133" y="1371"/>
                      <a:pt x="4763" y="1"/>
                      <a:pt x="306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31" name="Google Shape;3079;p40">
                <a:extLst>
                  <a:ext uri="{FF2B5EF4-FFF2-40B4-BE49-F238E27FC236}">
                    <a16:creationId xmlns="" xmlns:a16="http://schemas.microsoft.com/office/drawing/2014/main" id="{CCD81914-DF06-5637-102A-E55FE692D9E9}"/>
                  </a:ext>
                </a:extLst>
              </p:cNvPr>
              <p:cNvSpPr/>
              <p:nvPr/>
            </p:nvSpPr>
            <p:spPr>
              <a:xfrm>
                <a:off x="5062600" y="4411400"/>
                <a:ext cx="402050" cy="637625"/>
              </a:xfrm>
              <a:custGeom>
                <a:avLst/>
                <a:gdLst/>
                <a:ahLst/>
                <a:cxnLst/>
                <a:rect l="l" t="t" r="r" b="b"/>
                <a:pathLst>
                  <a:path w="16082" h="25505" extrusionOk="0">
                    <a:moveTo>
                      <a:pt x="8958" y="0"/>
                    </a:moveTo>
                    <a:cubicBezTo>
                      <a:pt x="7877" y="0"/>
                      <a:pt x="6824" y="585"/>
                      <a:pt x="6263" y="1616"/>
                    </a:cubicBezTo>
                    <a:lnTo>
                      <a:pt x="1077" y="11304"/>
                    </a:lnTo>
                    <a:cubicBezTo>
                      <a:pt x="0" y="13326"/>
                      <a:pt x="1468" y="15805"/>
                      <a:pt x="3784" y="15805"/>
                    </a:cubicBezTo>
                    <a:lnTo>
                      <a:pt x="7209" y="15805"/>
                    </a:lnTo>
                    <a:lnTo>
                      <a:pt x="4436" y="20992"/>
                    </a:lnTo>
                    <a:cubicBezTo>
                      <a:pt x="3621" y="22493"/>
                      <a:pt x="4175" y="24352"/>
                      <a:pt x="5676" y="25135"/>
                    </a:cubicBezTo>
                    <a:cubicBezTo>
                      <a:pt x="6139" y="25386"/>
                      <a:pt x="6632" y="25504"/>
                      <a:pt x="7118" y="25504"/>
                    </a:cubicBezTo>
                    <a:cubicBezTo>
                      <a:pt x="8207" y="25504"/>
                      <a:pt x="9255" y="24910"/>
                      <a:pt x="9819" y="23895"/>
                    </a:cubicBezTo>
                    <a:lnTo>
                      <a:pt x="15005" y="14207"/>
                    </a:lnTo>
                    <a:cubicBezTo>
                      <a:pt x="16082" y="12152"/>
                      <a:pt x="14614" y="9706"/>
                      <a:pt x="12298" y="9706"/>
                    </a:cubicBezTo>
                    <a:lnTo>
                      <a:pt x="8873" y="9706"/>
                    </a:lnTo>
                    <a:lnTo>
                      <a:pt x="11678" y="4519"/>
                    </a:lnTo>
                    <a:cubicBezTo>
                      <a:pt x="12461" y="3018"/>
                      <a:pt x="11906" y="1159"/>
                      <a:pt x="10406" y="376"/>
                    </a:cubicBezTo>
                    <a:cubicBezTo>
                      <a:pt x="9947" y="121"/>
                      <a:pt x="9449" y="0"/>
                      <a:pt x="8958" y="0"/>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sp>
            <p:nvSpPr>
              <p:cNvPr id="2199" name="Google Shape;3080;p40">
                <a:extLst>
                  <a:ext uri="{FF2B5EF4-FFF2-40B4-BE49-F238E27FC236}">
                    <a16:creationId xmlns="" xmlns:a16="http://schemas.microsoft.com/office/drawing/2014/main" id="{1F8F5713-2EE7-9A1C-1F85-6AF9DACE70B0}"/>
                  </a:ext>
                </a:extLst>
              </p:cNvPr>
              <p:cNvSpPr/>
              <p:nvPr/>
            </p:nvSpPr>
            <p:spPr>
              <a:xfrm>
                <a:off x="1184900" y="1483375"/>
                <a:ext cx="5224925" cy="3866300"/>
              </a:xfrm>
              <a:custGeom>
                <a:avLst/>
                <a:gdLst/>
                <a:ahLst/>
                <a:cxnLst/>
                <a:rect l="l" t="t" r="r" b="b"/>
                <a:pathLst>
                  <a:path w="208997" h="154652" extrusionOk="0">
                    <a:moveTo>
                      <a:pt x="48245" y="6133"/>
                    </a:moveTo>
                    <a:lnTo>
                      <a:pt x="46745" y="23813"/>
                    </a:lnTo>
                    <a:lnTo>
                      <a:pt x="24824" y="23813"/>
                    </a:lnTo>
                    <a:lnTo>
                      <a:pt x="29359" y="6133"/>
                    </a:lnTo>
                    <a:close/>
                    <a:moveTo>
                      <a:pt x="73395" y="6133"/>
                    </a:moveTo>
                    <a:lnTo>
                      <a:pt x="74896" y="23813"/>
                    </a:lnTo>
                    <a:lnTo>
                      <a:pt x="52877" y="23813"/>
                    </a:lnTo>
                    <a:lnTo>
                      <a:pt x="54411" y="6133"/>
                    </a:lnTo>
                    <a:close/>
                    <a:moveTo>
                      <a:pt x="98415" y="6133"/>
                    </a:moveTo>
                    <a:lnTo>
                      <a:pt x="102949" y="23813"/>
                    </a:lnTo>
                    <a:lnTo>
                      <a:pt x="81028" y="23813"/>
                    </a:lnTo>
                    <a:lnTo>
                      <a:pt x="79528" y="6133"/>
                    </a:lnTo>
                    <a:close/>
                    <a:moveTo>
                      <a:pt x="46223" y="29913"/>
                    </a:moveTo>
                    <a:lnTo>
                      <a:pt x="44722" y="47593"/>
                    </a:lnTo>
                    <a:lnTo>
                      <a:pt x="18757" y="47593"/>
                    </a:lnTo>
                    <a:lnTo>
                      <a:pt x="23259" y="29913"/>
                    </a:lnTo>
                    <a:close/>
                    <a:moveTo>
                      <a:pt x="75418" y="29913"/>
                    </a:moveTo>
                    <a:lnTo>
                      <a:pt x="76918" y="47593"/>
                    </a:lnTo>
                    <a:lnTo>
                      <a:pt x="50855" y="47593"/>
                    </a:lnTo>
                    <a:lnTo>
                      <a:pt x="52356" y="29913"/>
                    </a:lnTo>
                    <a:close/>
                    <a:moveTo>
                      <a:pt x="104515" y="29913"/>
                    </a:moveTo>
                    <a:lnTo>
                      <a:pt x="109049" y="47593"/>
                    </a:lnTo>
                    <a:lnTo>
                      <a:pt x="83051" y="47593"/>
                    </a:lnTo>
                    <a:lnTo>
                      <a:pt x="81550" y="29913"/>
                    </a:lnTo>
                    <a:close/>
                    <a:moveTo>
                      <a:pt x="44201" y="53725"/>
                    </a:moveTo>
                    <a:lnTo>
                      <a:pt x="42700" y="71373"/>
                    </a:lnTo>
                    <a:lnTo>
                      <a:pt x="12657" y="71373"/>
                    </a:lnTo>
                    <a:lnTo>
                      <a:pt x="17191" y="53725"/>
                    </a:lnTo>
                    <a:close/>
                    <a:moveTo>
                      <a:pt x="77440" y="53725"/>
                    </a:moveTo>
                    <a:lnTo>
                      <a:pt x="78941" y="71373"/>
                    </a:lnTo>
                    <a:lnTo>
                      <a:pt x="48833" y="71373"/>
                    </a:lnTo>
                    <a:lnTo>
                      <a:pt x="50333" y="53725"/>
                    </a:lnTo>
                    <a:close/>
                    <a:moveTo>
                      <a:pt x="110615" y="53693"/>
                    </a:moveTo>
                    <a:lnTo>
                      <a:pt x="115116" y="71373"/>
                    </a:lnTo>
                    <a:lnTo>
                      <a:pt x="85106" y="71373"/>
                    </a:lnTo>
                    <a:lnTo>
                      <a:pt x="83573" y="53693"/>
                    </a:lnTo>
                    <a:close/>
                    <a:moveTo>
                      <a:pt x="136123" y="68437"/>
                    </a:moveTo>
                    <a:cubicBezTo>
                      <a:pt x="136711" y="68437"/>
                      <a:pt x="137200" y="68926"/>
                      <a:pt x="137200" y="69546"/>
                    </a:cubicBezTo>
                    <a:lnTo>
                      <a:pt x="137200" y="77147"/>
                    </a:lnTo>
                    <a:cubicBezTo>
                      <a:pt x="133416" y="77603"/>
                      <a:pt x="130480" y="80833"/>
                      <a:pt x="130480" y="84714"/>
                    </a:cubicBezTo>
                    <a:lnTo>
                      <a:pt x="130480" y="91923"/>
                    </a:lnTo>
                    <a:lnTo>
                      <a:pt x="126696" y="91923"/>
                    </a:lnTo>
                    <a:lnTo>
                      <a:pt x="120694" y="68437"/>
                    </a:lnTo>
                    <a:close/>
                    <a:moveTo>
                      <a:pt x="142419" y="83214"/>
                    </a:moveTo>
                    <a:cubicBezTo>
                      <a:pt x="143234" y="83214"/>
                      <a:pt x="143920" y="83866"/>
                      <a:pt x="143920" y="84714"/>
                    </a:cubicBezTo>
                    <a:lnTo>
                      <a:pt x="143920" y="91923"/>
                    </a:lnTo>
                    <a:lnTo>
                      <a:pt x="136613" y="91923"/>
                    </a:lnTo>
                    <a:lnTo>
                      <a:pt x="136613" y="84714"/>
                    </a:lnTo>
                    <a:cubicBezTo>
                      <a:pt x="136613" y="83899"/>
                      <a:pt x="137298" y="83214"/>
                      <a:pt x="138113" y="83214"/>
                    </a:cubicBezTo>
                    <a:close/>
                    <a:moveTo>
                      <a:pt x="177714" y="45668"/>
                    </a:moveTo>
                    <a:cubicBezTo>
                      <a:pt x="180617" y="45668"/>
                      <a:pt x="182965" y="48050"/>
                      <a:pt x="182965" y="50953"/>
                    </a:cubicBezTo>
                    <a:lnTo>
                      <a:pt x="182965" y="77147"/>
                    </a:lnTo>
                    <a:cubicBezTo>
                      <a:pt x="179214" y="77603"/>
                      <a:pt x="176246" y="80833"/>
                      <a:pt x="176246" y="84714"/>
                    </a:cubicBezTo>
                    <a:lnTo>
                      <a:pt x="176246" y="91923"/>
                    </a:lnTo>
                    <a:lnTo>
                      <a:pt x="150052" y="91923"/>
                    </a:lnTo>
                    <a:lnTo>
                      <a:pt x="150052" y="84714"/>
                    </a:lnTo>
                    <a:cubicBezTo>
                      <a:pt x="150052" y="80833"/>
                      <a:pt x="147116" y="77603"/>
                      <a:pt x="143332" y="77147"/>
                    </a:cubicBezTo>
                    <a:lnTo>
                      <a:pt x="143332" y="69546"/>
                    </a:lnTo>
                    <a:cubicBezTo>
                      <a:pt x="143332" y="65566"/>
                      <a:pt x="140103" y="62304"/>
                      <a:pt x="136123" y="62304"/>
                    </a:cubicBezTo>
                    <a:lnTo>
                      <a:pt x="119128" y="62304"/>
                    </a:lnTo>
                    <a:lnTo>
                      <a:pt x="114855" y="45668"/>
                    </a:lnTo>
                    <a:close/>
                    <a:moveTo>
                      <a:pt x="188185" y="83214"/>
                    </a:moveTo>
                    <a:cubicBezTo>
                      <a:pt x="189000" y="83214"/>
                      <a:pt x="189685" y="83899"/>
                      <a:pt x="189685" y="84714"/>
                    </a:cubicBezTo>
                    <a:lnTo>
                      <a:pt x="189685" y="91923"/>
                    </a:lnTo>
                    <a:lnTo>
                      <a:pt x="182378" y="91923"/>
                    </a:lnTo>
                    <a:lnTo>
                      <a:pt x="182378" y="84714"/>
                    </a:lnTo>
                    <a:cubicBezTo>
                      <a:pt x="182378" y="83899"/>
                      <a:pt x="183063" y="83214"/>
                      <a:pt x="183879" y="83214"/>
                    </a:cubicBezTo>
                    <a:close/>
                    <a:moveTo>
                      <a:pt x="42178" y="77505"/>
                    </a:moveTo>
                    <a:lnTo>
                      <a:pt x="40678" y="95185"/>
                    </a:lnTo>
                    <a:lnTo>
                      <a:pt x="6557" y="95185"/>
                    </a:lnTo>
                    <a:lnTo>
                      <a:pt x="11091" y="77505"/>
                    </a:lnTo>
                    <a:close/>
                    <a:moveTo>
                      <a:pt x="79463" y="77505"/>
                    </a:moveTo>
                    <a:lnTo>
                      <a:pt x="80996" y="95185"/>
                    </a:lnTo>
                    <a:lnTo>
                      <a:pt x="46810" y="95185"/>
                    </a:lnTo>
                    <a:lnTo>
                      <a:pt x="48311" y="77505"/>
                    </a:lnTo>
                    <a:close/>
                    <a:moveTo>
                      <a:pt x="116682" y="77505"/>
                    </a:moveTo>
                    <a:lnTo>
                      <a:pt x="121216" y="95185"/>
                    </a:lnTo>
                    <a:lnTo>
                      <a:pt x="87128" y="95185"/>
                    </a:lnTo>
                    <a:lnTo>
                      <a:pt x="85595" y="77505"/>
                    </a:lnTo>
                    <a:close/>
                    <a:moveTo>
                      <a:pt x="202864" y="98023"/>
                    </a:moveTo>
                    <a:lnTo>
                      <a:pt x="202864" y="105102"/>
                    </a:lnTo>
                    <a:lnTo>
                      <a:pt x="123434" y="105102"/>
                    </a:lnTo>
                    <a:lnTo>
                      <a:pt x="123434" y="101155"/>
                    </a:lnTo>
                    <a:cubicBezTo>
                      <a:pt x="124609" y="100894"/>
                      <a:pt x="125652" y="100209"/>
                      <a:pt x="126435" y="99230"/>
                    </a:cubicBezTo>
                    <a:cubicBezTo>
                      <a:pt x="126729" y="98871"/>
                      <a:pt x="126957" y="98447"/>
                      <a:pt x="127120" y="98023"/>
                    </a:cubicBezTo>
                    <a:close/>
                    <a:moveTo>
                      <a:pt x="101024" y="101285"/>
                    </a:moveTo>
                    <a:lnTo>
                      <a:pt x="101024" y="148519"/>
                    </a:lnTo>
                    <a:lnTo>
                      <a:pt x="94664" y="148519"/>
                    </a:lnTo>
                    <a:lnTo>
                      <a:pt x="94664" y="101285"/>
                    </a:lnTo>
                    <a:close/>
                    <a:moveTo>
                      <a:pt x="29032" y="1"/>
                    </a:moveTo>
                    <a:cubicBezTo>
                      <a:pt x="26423" y="1"/>
                      <a:pt x="24139" y="1762"/>
                      <a:pt x="23487" y="4306"/>
                    </a:cubicBezTo>
                    <a:lnTo>
                      <a:pt x="392" y="94631"/>
                    </a:lnTo>
                    <a:cubicBezTo>
                      <a:pt x="1" y="96262"/>
                      <a:pt x="327" y="97925"/>
                      <a:pt x="1338" y="99230"/>
                    </a:cubicBezTo>
                    <a:cubicBezTo>
                      <a:pt x="2382" y="100535"/>
                      <a:pt x="3915" y="101285"/>
                      <a:pt x="5579" y="101285"/>
                    </a:cubicBezTo>
                    <a:lnTo>
                      <a:pt x="17844" y="101285"/>
                    </a:lnTo>
                    <a:lnTo>
                      <a:pt x="17844" y="124119"/>
                    </a:lnTo>
                    <a:cubicBezTo>
                      <a:pt x="17844" y="125815"/>
                      <a:pt x="19214" y="127185"/>
                      <a:pt x="20877" y="127185"/>
                    </a:cubicBezTo>
                    <a:cubicBezTo>
                      <a:pt x="22574" y="127185"/>
                      <a:pt x="23944" y="125815"/>
                      <a:pt x="23944" y="124119"/>
                    </a:cubicBezTo>
                    <a:lnTo>
                      <a:pt x="23944" y="101285"/>
                    </a:lnTo>
                    <a:lnTo>
                      <a:pt x="30305" y="101285"/>
                    </a:lnTo>
                    <a:lnTo>
                      <a:pt x="30305" y="148519"/>
                    </a:lnTo>
                    <a:lnTo>
                      <a:pt x="23944" y="148519"/>
                    </a:lnTo>
                    <a:lnTo>
                      <a:pt x="23944" y="138407"/>
                    </a:lnTo>
                    <a:cubicBezTo>
                      <a:pt x="23944" y="136710"/>
                      <a:pt x="22574" y="135340"/>
                      <a:pt x="20877" y="135340"/>
                    </a:cubicBezTo>
                    <a:cubicBezTo>
                      <a:pt x="19214" y="135340"/>
                      <a:pt x="17844" y="136710"/>
                      <a:pt x="17844" y="138407"/>
                    </a:cubicBezTo>
                    <a:lnTo>
                      <a:pt x="17844" y="150345"/>
                    </a:lnTo>
                    <a:cubicBezTo>
                      <a:pt x="17844" y="152727"/>
                      <a:pt x="19768" y="154651"/>
                      <a:pt x="22150" y="154651"/>
                    </a:cubicBezTo>
                    <a:lnTo>
                      <a:pt x="32131" y="154651"/>
                    </a:lnTo>
                    <a:cubicBezTo>
                      <a:pt x="34480" y="154651"/>
                      <a:pt x="36437" y="152727"/>
                      <a:pt x="36437" y="150345"/>
                    </a:cubicBezTo>
                    <a:lnTo>
                      <a:pt x="36437" y="101285"/>
                    </a:lnTo>
                    <a:lnTo>
                      <a:pt x="88564" y="101285"/>
                    </a:lnTo>
                    <a:lnTo>
                      <a:pt x="88564" y="150345"/>
                    </a:lnTo>
                    <a:cubicBezTo>
                      <a:pt x="88564" y="152727"/>
                      <a:pt x="90488" y="154651"/>
                      <a:pt x="92869" y="154651"/>
                    </a:cubicBezTo>
                    <a:lnTo>
                      <a:pt x="102851" y="154651"/>
                    </a:lnTo>
                    <a:cubicBezTo>
                      <a:pt x="105200" y="154651"/>
                      <a:pt x="107157" y="152727"/>
                      <a:pt x="107157" y="150345"/>
                    </a:cubicBezTo>
                    <a:lnTo>
                      <a:pt x="107157" y="101285"/>
                    </a:lnTo>
                    <a:lnTo>
                      <a:pt x="117302" y="101285"/>
                    </a:lnTo>
                    <a:lnTo>
                      <a:pt x="117302" y="105982"/>
                    </a:lnTo>
                    <a:cubicBezTo>
                      <a:pt x="117302" y="108853"/>
                      <a:pt x="119650" y="111202"/>
                      <a:pt x="122553" y="111202"/>
                    </a:cubicBezTo>
                    <a:lnTo>
                      <a:pt x="125489" y="111202"/>
                    </a:lnTo>
                    <a:lnTo>
                      <a:pt x="125489" y="149400"/>
                    </a:lnTo>
                    <a:cubicBezTo>
                      <a:pt x="125489" y="152303"/>
                      <a:pt x="127838" y="154651"/>
                      <a:pt x="130741" y="154651"/>
                    </a:cubicBezTo>
                    <a:lnTo>
                      <a:pt x="195557" y="154651"/>
                    </a:lnTo>
                    <a:cubicBezTo>
                      <a:pt x="198460" y="154651"/>
                      <a:pt x="200809" y="152303"/>
                      <a:pt x="200809" y="149400"/>
                    </a:cubicBezTo>
                    <a:lnTo>
                      <a:pt x="200809" y="138929"/>
                    </a:lnTo>
                    <a:cubicBezTo>
                      <a:pt x="200809" y="137232"/>
                      <a:pt x="199439" y="135862"/>
                      <a:pt x="197742" y="135862"/>
                    </a:cubicBezTo>
                    <a:cubicBezTo>
                      <a:pt x="196046" y="135862"/>
                      <a:pt x="194676" y="137232"/>
                      <a:pt x="194676" y="138929"/>
                    </a:cubicBezTo>
                    <a:lnTo>
                      <a:pt x="194676" y="148519"/>
                    </a:lnTo>
                    <a:lnTo>
                      <a:pt x="131622" y="148519"/>
                    </a:lnTo>
                    <a:lnTo>
                      <a:pt x="131622" y="111202"/>
                    </a:lnTo>
                    <a:lnTo>
                      <a:pt x="194676" y="111202"/>
                    </a:lnTo>
                    <a:lnTo>
                      <a:pt x="194676" y="124641"/>
                    </a:lnTo>
                    <a:cubicBezTo>
                      <a:pt x="194676" y="126337"/>
                      <a:pt x="196046" y="127707"/>
                      <a:pt x="197742" y="127707"/>
                    </a:cubicBezTo>
                    <a:cubicBezTo>
                      <a:pt x="199439" y="127707"/>
                      <a:pt x="200809" y="126337"/>
                      <a:pt x="200809" y="124641"/>
                    </a:cubicBezTo>
                    <a:lnTo>
                      <a:pt x="200809" y="111202"/>
                    </a:lnTo>
                    <a:lnTo>
                      <a:pt x="203744" y="111202"/>
                    </a:lnTo>
                    <a:cubicBezTo>
                      <a:pt x="206648" y="111202"/>
                      <a:pt x="208996" y="108853"/>
                      <a:pt x="208996" y="105982"/>
                    </a:cubicBezTo>
                    <a:lnTo>
                      <a:pt x="208996" y="97142"/>
                    </a:lnTo>
                    <a:cubicBezTo>
                      <a:pt x="208996" y="94272"/>
                      <a:pt x="206648" y="91923"/>
                      <a:pt x="203777" y="91923"/>
                    </a:cubicBezTo>
                    <a:lnTo>
                      <a:pt x="195818" y="91923"/>
                    </a:lnTo>
                    <a:lnTo>
                      <a:pt x="195818" y="84714"/>
                    </a:lnTo>
                    <a:cubicBezTo>
                      <a:pt x="195818" y="80833"/>
                      <a:pt x="192882" y="77603"/>
                      <a:pt x="189098" y="77147"/>
                    </a:cubicBezTo>
                    <a:lnTo>
                      <a:pt x="189098" y="50920"/>
                    </a:lnTo>
                    <a:cubicBezTo>
                      <a:pt x="189098" y="44657"/>
                      <a:pt x="183977" y="39568"/>
                      <a:pt x="177714" y="39568"/>
                    </a:cubicBezTo>
                    <a:lnTo>
                      <a:pt x="113289" y="39568"/>
                    </a:lnTo>
                    <a:lnTo>
                      <a:pt x="104286" y="4306"/>
                    </a:lnTo>
                    <a:cubicBezTo>
                      <a:pt x="103634" y="1762"/>
                      <a:pt x="101351" y="1"/>
                      <a:pt x="98741" y="1"/>
                    </a:cubicBezTo>
                    <a:close/>
                  </a:path>
                </a:pathLst>
              </a:custGeom>
              <a:solidFill>
                <a:srgbClr val="FFFFFF"/>
              </a:solidFill>
              <a:ln>
                <a:noFill/>
              </a:ln>
            </p:spPr>
            <p:txBody>
              <a:bodyPr spcFirstLastPara="1" wrap="square" lIns="91425" tIns="91425" rIns="91425" bIns="91425" anchor="ctr" anchorCtr="0">
                <a:noAutofit/>
              </a:bodyPr>
              <a:lstStyle/>
              <a:p>
                <a:pPr marL="0" marR="0" lvl="0" indent="0" defTabSz="914400" eaLnBrk="1" fontAlgn="auto" latinLnBrk="0" hangingPunct="1">
                  <a:lnSpc>
                    <a:spcPct val="100000"/>
                  </a:lnSpc>
                  <a:spcBef>
                    <a:spcPts val="0"/>
                  </a:spcBef>
                  <a:spcAft>
                    <a:spcPts val="0"/>
                  </a:spcAft>
                  <a:buClr>
                    <a:srgbClr val="000000"/>
                  </a:buClr>
                  <a:buSzPts val="1800"/>
                  <a:buFont typeface="Calibri"/>
                  <a:buNone/>
                  <a:tabLst/>
                  <a:defRPr/>
                </a:pPr>
                <a:endParaRPr kumimoji="0" sz="1800" b="1" i="0" u="none" strike="noStrike" kern="0" cap="none" spc="0" normalizeH="0" baseline="0" noProof="0">
                  <a:ln>
                    <a:noFill/>
                  </a:ln>
                  <a:solidFill>
                    <a:srgbClr val="000000"/>
                  </a:solidFill>
                  <a:effectLst/>
                  <a:uLnTx/>
                  <a:uFillTx/>
                  <a:latin typeface="Lora"/>
                  <a:ea typeface="Lora"/>
                  <a:cs typeface="Lora"/>
                  <a:sym typeface="Lora"/>
                </a:endParaRPr>
              </a:p>
            </p:txBody>
          </p:sp>
        </p:grpSp>
      </p:grpSp>
    </p:spTree>
    <p:extLst>
      <p:ext uri="{BB962C8B-B14F-4D97-AF65-F5344CB8AC3E}">
        <p14:creationId xmlns:p14="http://schemas.microsoft.com/office/powerpoint/2010/main" val="2958171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A2566BE9-6525-0857-C745-63ED75CEA3BF}"/>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7D2D77C6-1C10-0F40-8309-95583B1F29E3}"/>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5" name="TextBox 4">
            <a:extLst>
              <a:ext uri="{FF2B5EF4-FFF2-40B4-BE49-F238E27FC236}">
                <a16:creationId xmlns="" xmlns:a16="http://schemas.microsoft.com/office/drawing/2014/main" id="{C3FC3A38-4D8B-9BA8-D2C0-EC8CF8E68231}"/>
              </a:ext>
            </a:extLst>
          </p:cNvPr>
          <p:cNvSpPr txBox="1"/>
          <p:nvPr/>
        </p:nvSpPr>
        <p:spPr>
          <a:xfrm>
            <a:off x="199663" y="783009"/>
            <a:ext cx="11757875" cy="5940088"/>
          </a:xfrm>
          <a:prstGeom prst="rect">
            <a:avLst/>
          </a:prstGeom>
          <a:noFill/>
        </p:spPr>
        <p:txBody>
          <a:bodyPr wrap="square">
            <a:spAutoFit/>
          </a:bodyPr>
          <a:lstStyle/>
          <a:p>
            <a:pPr algn="just"/>
            <a:r>
              <a:rPr lang="sr-Cyrl-RS" sz="2000" b="1" dirty="0"/>
              <a:t>Енергетска ефикасност</a:t>
            </a:r>
          </a:p>
          <a:p>
            <a:pPr marL="285750" indent="-285750" algn="just">
              <a:buFont typeface="Arial" panose="020B0604020202020204" pitchFamily="34" charset="0"/>
              <a:buChar char="•"/>
            </a:pPr>
            <a:endParaRPr lang="sr-Cyrl-RS" sz="2000" dirty="0"/>
          </a:p>
          <a:p>
            <a:pPr marL="285750" indent="-285750" algn="just">
              <a:buFont typeface="Arial" panose="020B0604020202020204" pitchFamily="34" charset="0"/>
              <a:buChar char="•"/>
            </a:pPr>
            <a:r>
              <a:rPr lang="sr-Cyrl-RS" sz="2000" dirty="0"/>
              <a:t>Пословање у прерађивачкој индустрији захтева значајне количине енергије и воде. Највећа потрошња енергије среће се код технолошких процеса, грејања/хлађења, расвете и канцеларијске опреме. </a:t>
            </a:r>
          </a:p>
          <a:p>
            <a:pPr marL="285750" indent="-285750" algn="just">
              <a:buFont typeface="Arial" panose="020B0604020202020204" pitchFamily="34" charset="0"/>
              <a:buChar char="•"/>
            </a:pPr>
            <a:endParaRPr lang="ru-RU" sz="2000" dirty="0"/>
          </a:p>
          <a:p>
            <a:pPr marL="285750" indent="-285750" algn="just">
              <a:buFont typeface="Arial" panose="020B0604020202020204" pitchFamily="34" charset="0"/>
              <a:buChar char="•"/>
            </a:pPr>
            <a:r>
              <a:rPr lang="ru-RU" sz="2000" dirty="0"/>
              <a:t>Енергетска ефикасност представља употребу енергије за квалитетно обављање одговарајућих активности и пружање услуга на начин којим се постиже минимална потрошња енергије, у оквиру техничких могућности савремених постројења, опреме и уређаја.</a:t>
            </a:r>
          </a:p>
          <a:p>
            <a:pPr marL="285750" indent="-285750" algn="just">
              <a:buFont typeface="Arial" panose="020B0604020202020204" pitchFamily="34" charset="0"/>
              <a:buChar char="•"/>
            </a:pPr>
            <a:endParaRPr lang="ru-RU" sz="2000" dirty="0"/>
          </a:p>
          <a:p>
            <a:pPr marL="285750" indent="-285750" algn="just">
              <a:buFont typeface="Arial" panose="020B0604020202020204" pitchFamily="34" charset="0"/>
              <a:buChar char="•"/>
            </a:pPr>
            <a:r>
              <a:rPr lang="ru-RU" sz="2000" dirty="0"/>
              <a:t>Еко-дизајн производа је скуп услова које производ који користи енергију мора да испуњава у погледу заштите животне средине у периоду који обухвата процесе његовог настанка, употребе и стављања ван употребе.</a:t>
            </a:r>
          </a:p>
          <a:p>
            <a:pPr marL="285750" indent="-285750" algn="just">
              <a:buFont typeface="Arial" panose="020B0604020202020204" pitchFamily="34" charset="0"/>
              <a:buChar char="•"/>
            </a:pPr>
            <a:endParaRPr lang="ru-RU" sz="2000" dirty="0"/>
          </a:p>
          <a:p>
            <a:pPr marL="285750" indent="-285750" algn="just">
              <a:buFont typeface="Arial" panose="020B0604020202020204" pitchFamily="34" charset="0"/>
              <a:buChar char="•"/>
            </a:pPr>
            <a:r>
              <a:rPr lang="ru-RU" sz="2000" dirty="0"/>
              <a:t>Екодизајн и означавање су кључни алати за повећање енергетске ефикасности производа и ефикасности материјала. Регулатива о еколошком дизајну и енергетском обележавању је директно и доследно применљива тржишту ЕУ.</a:t>
            </a:r>
          </a:p>
          <a:p>
            <a:pPr marL="285750" indent="-285750" algn="just">
              <a:buFont typeface="Arial" panose="020B0604020202020204" pitchFamily="34" charset="0"/>
              <a:buChar char="•"/>
            </a:pPr>
            <a:endParaRPr lang="ru-RU" sz="2000" dirty="0"/>
          </a:p>
          <a:p>
            <a:pPr marL="285750" indent="-285750" algn="just">
              <a:buFont typeface="Arial" panose="020B0604020202020204" pitchFamily="34" charset="0"/>
              <a:buChar char="•"/>
            </a:pPr>
            <a:r>
              <a:rPr lang="ru-RU" sz="2000" dirty="0"/>
              <a:t>Разумевање означавања ефикасности производа је кључно за озелењавање пословања МСП-а јер се набавком енергетски ефикаснијег уређаја или производа штеди се новац и чува животна средина. </a:t>
            </a:r>
            <a:endParaRPr lang="sr-Cyrl-RS" sz="2000" dirty="0"/>
          </a:p>
        </p:txBody>
      </p:sp>
    </p:spTree>
    <p:extLst>
      <p:ext uri="{BB962C8B-B14F-4D97-AF65-F5344CB8AC3E}">
        <p14:creationId xmlns:p14="http://schemas.microsoft.com/office/powerpoint/2010/main" val="15070996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BBDD8EEE-F219-B64D-FFC5-CF9C0212F32C}"/>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EA28E238-A40F-63C6-7225-E72ED7742CAB}"/>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23F7D3BE-6925-5A69-74CE-6BF51E53A648}"/>
              </a:ext>
            </a:extLst>
          </p:cNvPr>
          <p:cNvSpPr txBox="1"/>
          <p:nvPr/>
        </p:nvSpPr>
        <p:spPr>
          <a:xfrm>
            <a:off x="352727" y="1145036"/>
            <a:ext cx="8662919" cy="5324535"/>
          </a:xfrm>
          <a:prstGeom prst="rect">
            <a:avLst/>
          </a:prstGeom>
          <a:noFill/>
        </p:spPr>
        <p:txBody>
          <a:bodyPr wrap="square">
            <a:spAutoFit/>
          </a:bodyPr>
          <a:lstStyle/>
          <a:p>
            <a:pPr algn="just"/>
            <a:r>
              <a:rPr lang="sr-Cyrl-RS" sz="2000" b="1" dirty="0"/>
              <a:t>Енергетске ознаке </a:t>
            </a:r>
            <a:r>
              <a:rPr lang="en-US" sz="2000" dirty="0"/>
              <a:t>ENERGY STAR </a:t>
            </a:r>
            <a:r>
              <a:rPr lang="sr-Cyrl-RS" sz="2000" dirty="0"/>
              <a:t>и енергетске ознаке Европске уније гарантују да је уређај прошао ригорозна тестирања и да задовољава високе стандарде енергетске ефикасности. </a:t>
            </a:r>
          </a:p>
          <a:p>
            <a:endParaRPr lang="sr-Cyrl-RS" sz="2000" dirty="0"/>
          </a:p>
          <a:p>
            <a:pPr algn="just"/>
            <a:r>
              <a:rPr lang="en-US" sz="2000" dirty="0"/>
              <a:t>ENERGY STAR je </a:t>
            </a:r>
            <a:r>
              <a:rPr lang="sr-Cyrl-RS" sz="2000" dirty="0"/>
              <a:t>добровољни програм сертификације под управом Агенције за заштиту животне средине САД. Постоји више од 80 различитих категорија производа који испуњавају услове за </a:t>
            </a:r>
            <a:r>
              <a:rPr lang="en-US" sz="2000" dirty="0"/>
              <a:t>ENERGY STAR </a:t>
            </a:r>
            <a:r>
              <a:rPr lang="sr-Cyrl-RS" sz="2000" dirty="0"/>
              <a:t>сертификат. </a:t>
            </a:r>
            <a:r>
              <a:rPr lang="en-US" sz="2000" dirty="0">
                <a:hlinkClick r:id="rId3"/>
              </a:rPr>
              <a:t>https://www.energystar.gov/products</a:t>
            </a:r>
            <a:endParaRPr lang="sr-Cyrl-RS" sz="2000" dirty="0"/>
          </a:p>
          <a:p>
            <a:endParaRPr lang="sr-Cyrl-RS" sz="2000" dirty="0"/>
          </a:p>
          <a:p>
            <a:pPr algn="just"/>
            <a:r>
              <a:rPr lang="sr-Cyrl-RS" sz="2000" dirty="0"/>
              <a:t>ЕУ Регулатива о енергетским ознакама прописује обавезно означавање енергетске ефикасности које се креће у распону од "А" до "</a:t>
            </a:r>
            <a:r>
              <a:rPr lang="en-US" sz="2000" dirty="0"/>
              <a:t>G" </a:t>
            </a:r>
            <a:r>
              <a:rPr lang="sr-Cyrl-RS" sz="2000" dirty="0"/>
              <a:t>класе. "А" представља најефикаснију енергетску класу, док је "</a:t>
            </a:r>
            <a:r>
              <a:rPr lang="en-US" sz="2000" dirty="0"/>
              <a:t>G" </a:t>
            </a:r>
            <a:r>
              <a:rPr lang="sr-Cyrl-RS" sz="2000" dirty="0"/>
              <a:t>најмање ефикасна класа. У пракси то значи да апарат "</a:t>
            </a:r>
            <a:r>
              <a:rPr lang="en-US" sz="2000" dirty="0"/>
              <a:t>G" </a:t>
            </a:r>
            <a:r>
              <a:rPr lang="sr-Cyrl-RS" sz="2000" dirty="0"/>
              <a:t>класе годишње троши двоструко више електричне енергије од оних обележених класом "А". </a:t>
            </a:r>
            <a:r>
              <a:rPr lang="en-US" sz="2000" dirty="0">
                <a:hlinkClick r:id="rId4"/>
              </a:rPr>
              <a:t>https://energy-efficient-products.ec.europa.eu/index_en</a:t>
            </a:r>
            <a:endParaRPr lang="sr-Cyrl-RS" sz="2000" dirty="0"/>
          </a:p>
          <a:p>
            <a:endParaRPr lang="sr-Cyrl-RS" sz="2000" dirty="0"/>
          </a:p>
          <a:p>
            <a:r>
              <a:rPr lang="sr-Cyrl-RS" sz="2000" dirty="0"/>
              <a:t>Види "Водич еко дизајн и енергетске ознаке". </a:t>
            </a:r>
          </a:p>
        </p:txBody>
      </p:sp>
      <p:grpSp>
        <p:nvGrpSpPr>
          <p:cNvPr id="7" name="Group 6">
            <a:extLst>
              <a:ext uri="{FF2B5EF4-FFF2-40B4-BE49-F238E27FC236}">
                <a16:creationId xmlns="" xmlns:a16="http://schemas.microsoft.com/office/drawing/2014/main" id="{F7BA70A1-2C9F-2352-313D-98C42A5B7A9F}"/>
              </a:ext>
            </a:extLst>
          </p:cNvPr>
          <p:cNvGrpSpPr>
            <a:grpSpLocks noChangeAspect="1"/>
          </p:cNvGrpSpPr>
          <p:nvPr/>
        </p:nvGrpSpPr>
        <p:grpSpPr>
          <a:xfrm>
            <a:off x="9353584" y="927625"/>
            <a:ext cx="2554105" cy="5632469"/>
            <a:chOff x="9272920" y="946525"/>
            <a:chExt cx="1979931" cy="4366255"/>
          </a:xfrm>
        </p:grpSpPr>
        <p:pic>
          <p:nvPicPr>
            <p:cNvPr id="5" name="Picture 4" descr="A blue logo with white text&#10;&#10;AI-generated content may be incorrect.">
              <a:extLst>
                <a:ext uri="{FF2B5EF4-FFF2-40B4-BE49-F238E27FC236}">
                  <a16:creationId xmlns="" xmlns:a16="http://schemas.microsoft.com/office/drawing/2014/main" id="{6C634858-739E-B83C-7167-002648E29508}"/>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272921" y="946525"/>
              <a:ext cx="1979930" cy="1979930"/>
            </a:xfrm>
            <a:prstGeom prst="rect">
              <a:avLst/>
            </a:prstGeom>
            <a:noFill/>
          </p:spPr>
        </p:pic>
        <p:pic>
          <p:nvPicPr>
            <p:cNvPr id="6" name="Picture 5" descr="A blue square with white lines&#10;&#10;AI-generated content may be incorrect.">
              <a:extLst>
                <a:ext uri="{FF2B5EF4-FFF2-40B4-BE49-F238E27FC236}">
                  <a16:creationId xmlns="" xmlns:a16="http://schemas.microsoft.com/office/drawing/2014/main" id="{1E670231-3C94-B95E-4776-779E3374D731}"/>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l="67184" t="9933" r="16547"/>
            <a:stretch/>
          </p:blipFill>
          <p:spPr bwMode="auto">
            <a:xfrm>
              <a:off x="9272920" y="3178834"/>
              <a:ext cx="1926895" cy="2133946"/>
            </a:xfrm>
            <a:prstGeom prst="rect">
              <a:avLst/>
            </a:prstGeom>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33613196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6B406EF4-8EEE-C113-1CB8-EC74E2B71A9D}"/>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E49D2017-6C80-427C-0AEB-51217FE88467}"/>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sp>
        <p:nvSpPr>
          <p:cNvPr id="3" name="TextBox 2">
            <a:extLst>
              <a:ext uri="{FF2B5EF4-FFF2-40B4-BE49-F238E27FC236}">
                <a16:creationId xmlns="" xmlns:a16="http://schemas.microsoft.com/office/drawing/2014/main" id="{60501B81-B377-6316-161A-862767F2BBAF}"/>
              </a:ext>
            </a:extLst>
          </p:cNvPr>
          <p:cNvSpPr txBox="1"/>
          <p:nvPr/>
        </p:nvSpPr>
        <p:spPr>
          <a:xfrm>
            <a:off x="334161" y="748425"/>
            <a:ext cx="6094070" cy="400110"/>
          </a:xfrm>
          <a:prstGeom prst="rect">
            <a:avLst/>
          </a:prstGeom>
          <a:noFill/>
        </p:spPr>
        <p:txBody>
          <a:bodyPr wrap="square">
            <a:spAutoFit/>
          </a:bodyPr>
          <a:lstStyle/>
          <a:p>
            <a:r>
              <a:rPr lang="ru-RU" sz="2000" b="1" dirty="0"/>
              <a:t>Општи изглед и садржај енергетске ознаке у ЕУ</a:t>
            </a:r>
            <a:endParaRPr lang="sr-Cyrl-RS" sz="2000" b="1" dirty="0"/>
          </a:p>
        </p:txBody>
      </p:sp>
      <p:pic>
        <p:nvPicPr>
          <p:cNvPr id="5" name="Picture 4" descr="Sample energy label">
            <a:extLst>
              <a:ext uri="{FF2B5EF4-FFF2-40B4-BE49-F238E27FC236}">
                <a16:creationId xmlns="" xmlns:a16="http://schemas.microsoft.com/office/drawing/2014/main" id="{E3D9076C-67C9-473E-03B3-68EF4C25E515}"/>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34161" y="1343975"/>
            <a:ext cx="3612806" cy="5339008"/>
          </a:xfrm>
          <a:prstGeom prst="rect">
            <a:avLst/>
          </a:prstGeom>
          <a:noFill/>
          <a:ln>
            <a:noFill/>
          </a:ln>
        </p:spPr>
      </p:pic>
      <p:sp>
        <p:nvSpPr>
          <p:cNvPr id="7" name="TextBox 6">
            <a:extLst>
              <a:ext uri="{FF2B5EF4-FFF2-40B4-BE49-F238E27FC236}">
                <a16:creationId xmlns="" xmlns:a16="http://schemas.microsoft.com/office/drawing/2014/main" id="{E9B6460E-8FA8-F86C-6ABB-C8AA51F4C3B4}"/>
              </a:ext>
            </a:extLst>
          </p:cNvPr>
          <p:cNvSpPr txBox="1"/>
          <p:nvPr/>
        </p:nvSpPr>
        <p:spPr>
          <a:xfrm>
            <a:off x="4470454" y="1220432"/>
            <a:ext cx="7549162" cy="5584606"/>
          </a:xfrm>
          <a:prstGeom prst="rect">
            <a:avLst/>
          </a:prstGeom>
          <a:noFill/>
        </p:spPr>
        <p:txBody>
          <a:bodyPr wrap="square">
            <a:spAutoFit/>
          </a:bodyPr>
          <a:lstStyle/>
          <a:p>
            <a:pPr marL="342900" lvl="0" indent="-342900" algn="just">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Језички неутралан лого. Вијак замењује последње слово у речи </a:t>
            </a:r>
            <a:r>
              <a:rPr lang="en-US" sz="2000" dirty="0">
                <a:effectLst/>
                <a:ea typeface="Times New Roman" panose="02020603050405020304" pitchFamily="18" charset="0"/>
                <a:cs typeface="Calibri" panose="020F0502020204030204" pitchFamily="34" charset="0"/>
              </a:rPr>
              <a:t>ENERG</a:t>
            </a:r>
            <a:r>
              <a:rPr lang="sr-Cyrl-RS" sz="2000" dirty="0">
                <a:effectLst/>
                <a:ea typeface="Times New Roman" panose="02020603050405020304" pitchFamily="18" charset="0"/>
                <a:cs typeface="Calibri" panose="020F0502020204030204" pitchFamily="34" charset="0"/>
              </a:rPr>
              <a:t> замењује значење које варира у различитим језицима ЕУ (нпр. </a:t>
            </a:r>
            <a:r>
              <a:rPr lang="sr-Cyrl-RS" sz="2000" dirty="0" err="1">
                <a:effectLst/>
                <a:ea typeface="Times New Roman" panose="02020603050405020304" pitchFamily="18" charset="0"/>
                <a:cs typeface="Calibri" panose="020F0502020204030204" pitchFamily="34" charset="0"/>
              </a:rPr>
              <a:t>Energy</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Energie</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Energia</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Energía</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Énergie</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Energija</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Enerģija</a:t>
            </a:r>
            <a:r>
              <a:rPr lang="sr-Cyrl-RS" sz="2000" dirty="0">
                <a:effectLst/>
                <a:ea typeface="Times New Roman" panose="02020603050405020304" pitchFamily="18" charset="0"/>
                <a:cs typeface="Calibri" panose="020F0502020204030204" pitchFamily="34" charset="0"/>
              </a:rPr>
              <a:t>, </a:t>
            </a:r>
            <a:r>
              <a:rPr lang="sr-Cyrl-RS" sz="2000" dirty="0" err="1">
                <a:effectLst/>
                <a:ea typeface="Times New Roman" panose="02020603050405020304" pitchFamily="18" charset="0"/>
                <a:cs typeface="Calibri" panose="020F0502020204030204" pitchFamily="34" charset="0"/>
              </a:rPr>
              <a:t>Energi</a:t>
            </a:r>
            <a:r>
              <a:rPr lang="sr-Cyrl-RS" sz="2000" dirty="0">
                <a:effectLst/>
                <a:ea typeface="Times New Roman" panose="02020603050405020304" pitchFamily="18" charset="0"/>
                <a:cs typeface="Calibri" panose="020F0502020204030204" pitchFamily="34" charset="0"/>
              </a:rPr>
              <a:t>,  итд.).</a:t>
            </a:r>
            <a:endParaRPr lang="en-US" sz="2000" dirty="0">
              <a:effectLst/>
              <a:ea typeface="Times New Roman" panose="02020603050405020304" pitchFamily="18" charset="0"/>
              <a:cs typeface="Calibri" panose="020F0502020204030204" pitchFamily="34" charset="0"/>
            </a:endParaRPr>
          </a:p>
          <a:p>
            <a:pPr marL="342900" lvl="0" indent="-342900">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QR код са везом на </a:t>
            </a:r>
            <a:r>
              <a:rPr lang="sr-Cyrl-RS" sz="2000" u="sng" dirty="0">
                <a:effectLst/>
                <a:ea typeface="Times New Roman" panose="02020603050405020304" pitchFamily="18" charset="0"/>
                <a:cs typeface="Calibri" panose="020F0502020204030204" pitchFamily="34" charset="0"/>
                <a:hlinkClick r:id="rId4">
                  <a:extLst>
                    <a:ext uri="{A12FA001-AC4F-418D-AE19-62706E023703}">
                      <ahyp:hlinkClr xmlns="" xmlns:ahyp="http://schemas.microsoft.com/office/drawing/2018/hyperlinkcolor" val="tx"/>
                    </a:ext>
                  </a:extLst>
                </a:hlinkClick>
              </a:rPr>
              <a:t>EPREL</a:t>
            </a:r>
            <a:r>
              <a:rPr lang="sr-Cyrl-RS" sz="2000" dirty="0">
                <a:effectLst/>
                <a:ea typeface="Times New Roman" panose="02020603050405020304" pitchFamily="18" charset="0"/>
                <a:cs typeface="Calibri" panose="020F0502020204030204" pitchFamily="34" charset="0"/>
              </a:rPr>
              <a:t>. </a:t>
            </a:r>
            <a:endParaRPr lang="en-US" sz="2000" dirty="0">
              <a:effectLst/>
              <a:ea typeface="Times New Roman" panose="02020603050405020304" pitchFamily="18" charset="0"/>
              <a:cs typeface="Calibri" panose="020F0502020204030204" pitchFamily="34" charset="0"/>
            </a:endParaRPr>
          </a:p>
          <a:p>
            <a:pPr marL="342900" lvl="0" indent="-342900" algn="just">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Класе енергетске ефикасности (са скалом од А до </a:t>
            </a:r>
            <a:r>
              <a:rPr lang="en-US" sz="2000" dirty="0">
                <a:effectLst/>
                <a:ea typeface="Times New Roman" panose="02020603050405020304" pitchFamily="18" charset="0"/>
                <a:cs typeface="Calibri" panose="020F0502020204030204" pitchFamily="34" charset="0"/>
              </a:rPr>
              <a:t>G</a:t>
            </a:r>
            <a:r>
              <a:rPr lang="sr-Cyrl-RS" sz="2000" dirty="0">
                <a:effectLst/>
                <a:ea typeface="Times New Roman" panose="02020603050405020304" pitchFamily="18" charset="0"/>
                <a:cs typeface="Calibri" panose="020F0502020204030204" pitchFamily="34" charset="0"/>
              </a:rPr>
              <a:t>).</a:t>
            </a:r>
            <a:endParaRPr lang="en-US" sz="2000" dirty="0">
              <a:effectLst/>
              <a:ea typeface="Times New Roman" panose="02020603050405020304" pitchFamily="18" charset="0"/>
              <a:cs typeface="Calibri" panose="020F0502020204030204" pitchFamily="34" charset="0"/>
            </a:endParaRPr>
          </a:p>
          <a:p>
            <a:pPr marL="342900" lvl="0" indent="-342900" algn="just">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Класа енергетске ефикасности овог модела производа</a:t>
            </a:r>
            <a:r>
              <a:rPr lang="en-US" sz="2000" dirty="0">
                <a:effectLst/>
                <a:ea typeface="Times New Roman" panose="02020603050405020304" pitchFamily="18" charset="0"/>
                <a:cs typeface="Calibri" panose="020F0502020204030204" pitchFamily="34" charset="0"/>
              </a:rPr>
              <a:t>.</a:t>
            </a:r>
          </a:p>
          <a:p>
            <a:pPr marL="342900" lvl="0" indent="-342900" algn="just">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Потрошња енергије</a:t>
            </a:r>
            <a:r>
              <a:rPr lang="en-US" sz="2000" dirty="0">
                <a:effectLst/>
                <a:ea typeface="Times New Roman" panose="02020603050405020304" pitchFamily="18" charset="0"/>
                <a:cs typeface="Calibri" panose="020F0502020204030204" pitchFamily="34" charset="0"/>
              </a:rPr>
              <a:t> (</a:t>
            </a:r>
            <a:r>
              <a:rPr lang="sr-Cyrl-RS" sz="2000" dirty="0">
                <a:effectLst/>
                <a:ea typeface="Times New Roman" panose="02020603050405020304" pitchFamily="18" charset="0"/>
                <a:cs typeface="Calibri" panose="020F0502020204030204" pitchFamily="34" charset="0"/>
              </a:rPr>
              <a:t>нпр.</a:t>
            </a:r>
            <a:r>
              <a:rPr lang="en-US" sz="2000" dirty="0">
                <a:effectLst/>
                <a:ea typeface="Times New Roman" panose="02020603050405020304" pitchFamily="18" charset="0"/>
                <a:cs typeface="Calibri" panose="020F0502020204030204" pitchFamily="34" charset="0"/>
              </a:rPr>
              <a:t> kWh </a:t>
            </a:r>
            <a:r>
              <a:rPr lang="sr-Cyrl-RS" sz="2000" dirty="0">
                <a:effectLst/>
                <a:ea typeface="Times New Roman" panose="02020603050405020304" pitchFamily="18" charset="0"/>
                <a:cs typeface="Calibri" panose="020F0502020204030204" pitchFamily="34" charset="0"/>
              </a:rPr>
              <a:t>годишње).</a:t>
            </a:r>
            <a:endParaRPr lang="en-US" sz="2000" dirty="0">
              <a:effectLst/>
              <a:ea typeface="Times New Roman" panose="02020603050405020304" pitchFamily="18" charset="0"/>
              <a:cs typeface="Calibri" panose="020F0502020204030204" pitchFamily="34" charset="0"/>
            </a:endParaRPr>
          </a:p>
          <a:p>
            <a:pPr marL="342900" lvl="0" indent="-342900" algn="just">
              <a:lnSpc>
                <a:spcPct val="150000"/>
              </a:lnSpc>
              <a:buFont typeface="+mj-lt"/>
              <a:buAutoNum type="arabicParenR"/>
            </a:pPr>
            <a:r>
              <a:rPr lang="sr-Cyrl-RS" sz="2000" dirty="0">
                <a:effectLst/>
                <a:ea typeface="Times New Roman" panose="02020603050405020304" pitchFamily="18" charset="0"/>
                <a:cs typeface="Calibri" panose="020F0502020204030204" pitchFamily="34" charset="0"/>
              </a:rPr>
              <a:t>Преглед додатних не-енергетских параметара (пиктограми: емисија буке, потрошња воде, капацитет, </a:t>
            </a:r>
            <a:r>
              <a:rPr lang="sr-Cyrl-RS" sz="2000" dirty="0" err="1">
                <a:effectLst/>
                <a:ea typeface="Times New Roman" panose="02020603050405020304" pitchFamily="18" charset="0"/>
                <a:cs typeface="Calibri" panose="020F0502020204030204" pitchFamily="34" charset="0"/>
              </a:rPr>
              <a:t>поправљивост</a:t>
            </a:r>
            <a:r>
              <a:rPr lang="sr-Cyrl-RS" sz="2000" dirty="0">
                <a:effectLst/>
                <a:ea typeface="Times New Roman" panose="02020603050405020304" pitchFamily="18" charset="0"/>
                <a:cs typeface="Calibri" panose="020F0502020204030204" pitchFamily="34" charset="0"/>
              </a:rPr>
              <a:t>, класа поузданости, итд.).</a:t>
            </a:r>
            <a:endParaRPr lang="en-US" sz="2000" dirty="0">
              <a:effectLst/>
              <a:ea typeface="Times New Roman" panose="02020603050405020304" pitchFamily="18" charset="0"/>
              <a:cs typeface="Calibri" panose="020F0502020204030204" pitchFamily="34" charset="0"/>
            </a:endParaRPr>
          </a:p>
          <a:p>
            <a:pPr marL="342900" indent="-342900" algn="just">
              <a:lnSpc>
                <a:spcPct val="150000"/>
              </a:lnSpc>
              <a:buFont typeface="+mj-lt"/>
              <a:buAutoNum type="arabicParenR"/>
            </a:pPr>
            <a:r>
              <a:rPr lang="sr-Cyrl-RS" sz="2000" dirty="0">
                <a:cs typeface="Calibri" panose="020F0502020204030204" pitchFamily="34" charset="0"/>
              </a:rPr>
              <a:t>Позивање на пропис (број регулативе ЕУ).</a:t>
            </a:r>
          </a:p>
        </p:txBody>
      </p:sp>
    </p:spTree>
    <p:extLst>
      <p:ext uri="{BB962C8B-B14F-4D97-AF65-F5344CB8AC3E}">
        <p14:creationId xmlns:p14="http://schemas.microsoft.com/office/powerpoint/2010/main" val="328818942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 xmlns:a16="http://schemas.microsoft.com/office/drawing/2014/main" id="{7C3FA00D-42D0-98F7-BAE1-2783F6D10BE6}"/>
            </a:ext>
          </a:extLst>
        </p:cNvPr>
        <p:cNvGrpSpPr/>
        <p:nvPr/>
      </p:nvGrpSpPr>
      <p:grpSpPr>
        <a:xfrm>
          <a:off x="0" y="0"/>
          <a:ext cx="0" cy="0"/>
          <a:chOff x="0" y="0"/>
          <a:chExt cx="0" cy="0"/>
        </a:xfrm>
      </p:grpSpPr>
      <p:graphicFrame>
        <p:nvGraphicFramePr>
          <p:cNvPr id="4" name="Table 3">
            <a:extLst>
              <a:ext uri="{FF2B5EF4-FFF2-40B4-BE49-F238E27FC236}">
                <a16:creationId xmlns="" xmlns:a16="http://schemas.microsoft.com/office/drawing/2014/main" id="{127E6CA7-699E-6044-34DD-7078D634D246}"/>
              </a:ext>
            </a:extLst>
          </p:cNvPr>
          <p:cNvGraphicFramePr>
            <a:graphicFrameLocks noGrp="1"/>
          </p:cNvGraphicFramePr>
          <p:nvPr/>
        </p:nvGraphicFramePr>
        <p:xfrm>
          <a:off x="334161" y="297906"/>
          <a:ext cx="11623377" cy="396240"/>
        </p:xfrm>
        <a:graphic>
          <a:graphicData uri="http://schemas.openxmlformats.org/drawingml/2006/table">
            <a:tbl>
              <a:tblPr firstRow="1" bandRow="1">
                <a:tableStyleId>{93296810-A885-4BE3-A3E7-6D5BEEA58F35}</a:tableStyleId>
              </a:tblPr>
              <a:tblGrid>
                <a:gridCol w="11623377">
                  <a:extLst>
                    <a:ext uri="{9D8B030D-6E8A-4147-A177-3AD203B41FA5}">
                      <a16:colId xmlns="" xmlns:a16="http://schemas.microsoft.com/office/drawing/2014/main" val="3832995452"/>
                    </a:ext>
                  </a:extLst>
                </a:gridCol>
              </a:tblGrid>
              <a:tr h="244705">
                <a:tc>
                  <a:txBody>
                    <a:bodyPr/>
                    <a:lstStyle/>
                    <a:p>
                      <a:pPr algn="l"/>
                      <a:r>
                        <a:rPr lang="ru-RU" sz="2000" dirty="0">
                          <a:solidFill>
                            <a:srgbClr val="009900"/>
                          </a:solidFill>
                        </a:rPr>
                        <a:t>Сесија 4 Очување енергије</a:t>
                      </a:r>
                    </a:p>
                  </a:txBody>
                  <a:tcPr>
                    <a:lnB w="12700" cap="flat" cmpd="sng" algn="ctr">
                      <a:solidFill>
                        <a:srgbClr val="002060"/>
                      </a:solidFill>
                      <a:prstDash val="solid"/>
                      <a:round/>
                      <a:headEnd type="none" w="med" len="med"/>
                      <a:tailEnd type="none" w="med" len="med"/>
                    </a:lnB>
                    <a:noFill/>
                  </a:tcPr>
                </a:tc>
                <a:extLst>
                  <a:ext uri="{0D108BD9-81ED-4DB2-BD59-A6C34878D82A}">
                    <a16:rowId xmlns="" xmlns:a16="http://schemas.microsoft.com/office/drawing/2014/main" val="4263483931"/>
                  </a:ext>
                </a:extLst>
              </a:tr>
            </a:tbl>
          </a:graphicData>
        </a:graphic>
      </p:graphicFrame>
      <p:pic>
        <p:nvPicPr>
          <p:cNvPr id="2" name="Picture 1" descr="Energy Label for Smartphones">
            <a:extLst>
              <a:ext uri="{FF2B5EF4-FFF2-40B4-BE49-F238E27FC236}">
                <a16:creationId xmlns="" xmlns:a16="http://schemas.microsoft.com/office/drawing/2014/main" id="{32B7FFEA-1066-6F7D-26CA-AEBEDDFE0F67}"/>
              </a:ext>
            </a:extLst>
          </p:cNvPr>
          <p:cNvPicPr>
            <a:picLocks noChangeAspect="1"/>
          </p:cNvPicPr>
          <p:nvPr/>
        </p:nvPicPr>
        <p:blipFill rotWithShape="1">
          <a:blip r:embed="rId3">
            <a:extLst>
              <a:ext uri="{28A0092B-C50C-407E-A947-70E740481C1C}">
                <a14:useLocalDpi xmlns:a14="http://schemas.microsoft.com/office/drawing/2010/main" val="0"/>
              </a:ext>
            </a:extLst>
          </a:blip>
          <a:srcRect l="15823" t="10151" r="15190" b="9398"/>
          <a:stretch/>
        </p:blipFill>
        <p:spPr bwMode="auto">
          <a:xfrm>
            <a:off x="9089985" y="837621"/>
            <a:ext cx="2867553" cy="5629875"/>
          </a:xfrm>
          <a:prstGeom prst="rect">
            <a:avLst/>
          </a:prstGeom>
          <a:noFill/>
          <a:ln>
            <a:solidFill>
              <a:schemeClr val="accent1"/>
            </a:solidFill>
          </a:ln>
          <a:extLst>
            <a:ext uri="{53640926-AAD7-44D8-BBD7-CCE9431645EC}">
              <a14:shadowObscured xmlns:a14="http://schemas.microsoft.com/office/drawing/2010/main"/>
            </a:ext>
          </a:extLst>
        </p:spPr>
      </p:pic>
      <p:sp>
        <p:nvSpPr>
          <p:cNvPr id="8" name="TextBox 7">
            <a:extLst>
              <a:ext uri="{FF2B5EF4-FFF2-40B4-BE49-F238E27FC236}">
                <a16:creationId xmlns="" xmlns:a16="http://schemas.microsoft.com/office/drawing/2014/main" id="{DA2E8A2A-C101-B325-2D1F-B97AC52C2D51}"/>
              </a:ext>
            </a:extLst>
          </p:cNvPr>
          <p:cNvSpPr txBox="1"/>
          <p:nvPr/>
        </p:nvSpPr>
        <p:spPr>
          <a:xfrm>
            <a:off x="334161" y="837621"/>
            <a:ext cx="8636220" cy="4708981"/>
          </a:xfrm>
          <a:prstGeom prst="rect">
            <a:avLst/>
          </a:prstGeom>
          <a:noFill/>
        </p:spPr>
        <p:txBody>
          <a:bodyPr wrap="square">
            <a:spAutoFit/>
          </a:bodyPr>
          <a:lstStyle/>
          <a:p>
            <a:pPr algn="just"/>
            <a:r>
              <a:rPr lang="ru-RU" sz="2000" b="1" dirty="0"/>
              <a:t>Изглед и садржај енергетске ознаке за паметне телефоне и таблете (примена од 20.06.2025.г.):</a:t>
            </a:r>
          </a:p>
          <a:p>
            <a:pPr algn="just"/>
            <a:endParaRPr lang="ru-RU" sz="2000" dirty="0"/>
          </a:p>
          <a:p>
            <a:pPr marL="342900" indent="-342900" algn="just">
              <a:buFont typeface="Wingdings" panose="05000000000000000000" pitchFamily="2" charset="2"/>
              <a:buChar char="q"/>
            </a:pPr>
            <a:r>
              <a:rPr lang="ru-RU" sz="2000" dirty="0"/>
              <a:t>Ознаке за паметне телефоне и таблете морају да имају информације о њиховој енергетској ефикасности, дуговечности батерије, заштити од прашине и воде и отпорности на случајне падове као и оцену поправљивости. </a:t>
            </a:r>
          </a:p>
          <a:p>
            <a:pPr marL="342900" indent="-342900" algn="just">
              <a:buFont typeface="Wingdings" panose="05000000000000000000" pitchFamily="2" charset="2"/>
              <a:buChar char="q"/>
            </a:pPr>
            <a:r>
              <a:rPr lang="ru-RU" sz="2000" dirty="0"/>
              <a:t>Батерије за ове уређаје треба да издрже најмање 800 циклуса пуњења и пражњења уз задржавање најмање 80% свог почетног капацитета.</a:t>
            </a:r>
          </a:p>
          <a:p>
            <a:pPr marL="342900" indent="-342900" algn="just">
              <a:buFont typeface="Wingdings" panose="05000000000000000000" pitchFamily="2" charset="2"/>
              <a:buChar char="q"/>
            </a:pPr>
            <a:r>
              <a:rPr lang="ru-RU" sz="2000" dirty="0"/>
              <a:t>Обавеза произвођача мобилних телефона и таблета је да: </a:t>
            </a:r>
          </a:p>
          <a:p>
            <a:pPr marL="285750" indent="-285750" algn="just">
              <a:buFont typeface="Arial" panose="020B0604020202020204" pitchFamily="34" charset="0"/>
              <a:buChar char="•"/>
            </a:pPr>
            <a:r>
              <a:rPr lang="ru-RU" sz="2000" dirty="0"/>
              <a:t>критичне резервне делове ставе на располагање сервисерима у року од 5-10 радних дана, а до 7 година након завршетка продаје модела производа на тржишту ЕУ. </a:t>
            </a:r>
          </a:p>
          <a:p>
            <a:pPr marL="285750" indent="-285750" algn="just">
              <a:buFont typeface="Arial" panose="020B0604020202020204" pitchFamily="34" charset="0"/>
              <a:buChar char="•"/>
            </a:pPr>
            <a:r>
              <a:rPr lang="ru-RU" sz="2000" dirty="0"/>
              <a:t>обезбеде надоградњу оперативног система најмање 5 година од датума престанка стављања на тржиште.</a:t>
            </a:r>
            <a:endParaRPr lang="sr-Cyrl-RS" sz="2000" dirty="0"/>
          </a:p>
        </p:txBody>
      </p:sp>
      <p:sp>
        <p:nvSpPr>
          <p:cNvPr id="10" name="TextBox 9">
            <a:extLst>
              <a:ext uri="{FF2B5EF4-FFF2-40B4-BE49-F238E27FC236}">
                <a16:creationId xmlns="" xmlns:a16="http://schemas.microsoft.com/office/drawing/2014/main" id="{73BCE74C-D34A-C345-71A0-0C81EE88EBE4}"/>
              </a:ext>
            </a:extLst>
          </p:cNvPr>
          <p:cNvSpPr txBox="1"/>
          <p:nvPr/>
        </p:nvSpPr>
        <p:spPr>
          <a:xfrm>
            <a:off x="558479" y="5546602"/>
            <a:ext cx="8411902" cy="1200329"/>
          </a:xfrm>
          <a:prstGeom prst="rect">
            <a:avLst/>
          </a:prstGeom>
          <a:noFill/>
        </p:spPr>
        <p:txBody>
          <a:bodyPr wrap="square">
            <a:spAutoFit/>
          </a:bodyPr>
          <a:lstStyle/>
          <a:p>
            <a:pPr algn="just"/>
            <a:r>
              <a:rPr lang="ru-RU" i="1" dirty="0"/>
              <a:t>Више о изгледу и садржају енергетске ознаке за електричне изворе светлости, електронске дисплеје, комерцијалне фрижидере, гуме, машине за прање судова, клима уређаје, котлове на чврсто гориво, пећнице, аспираторе и бојлере у "Водичу еко дизајн и енергетске ознаке". </a:t>
            </a:r>
            <a:endParaRPr lang="sr-Cyrl-RS" i="1" dirty="0"/>
          </a:p>
        </p:txBody>
      </p:sp>
    </p:spTree>
    <p:extLst>
      <p:ext uri="{BB962C8B-B14F-4D97-AF65-F5344CB8AC3E}">
        <p14:creationId xmlns:p14="http://schemas.microsoft.com/office/powerpoint/2010/main" val="13805006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2179</TotalTime>
  <Words>4844</Words>
  <Application>Microsoft Office PowerPoint</Application>
  <PresentationFormat>Widescreen</PresentationFormat>
  <Paragraphs>394</Paragraphs>
  <Slides>20</Slides>
  <Notes>16</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20</vt:i4>
      </vt:variant>
    </vt:vector>
  </HeadingPairs>
  <TitlesOfParts>
    <vt:vector size="31" baseType="lpstr">
      <vt:lpstr>Aptos Narrow</vt:lpstr>
      <vt:lpstr>Arial</vt:lpstr>
      <vt:lpstr>Calibri</vt:lpstr>
      <vt:lpstr>Calibri Light</vt:lpstr>
      <vt:lpstr>Cambria Math</vt:lpstr>
      <vt:lpstr>Courier New</vt:lpstr>
      <vt:lpstr>Lora</vt:lpstr>
      <vt:lpstr>Symbol</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Goran Milenkovic</dc:creator>
  <cp:lastModifiedBy>Microsoft account</cp:lastModifiedBy>
  <cp:revision>112</cp:revision>
  <dcterms:created xsi:type="dcterms:W3CDTF">2020-07-22T04:20:20Z</dcterms:created>
  <dcterms:modified xsi:type="dcterms:W3CDTF">2025-04-30T12:31:25Z</dcterms:modified>
</cp:coreProperties>
</file>